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4"/>
  </p:notesMasterIdLst>
  <p:handoutMasterIdLst>
    <p:handoutMasterId r:id="rId15"/>
  </p:handoutMasterIdLst>
  <p:sldIdLst>
    <p:sldId id="274" r:id="rId2"/>
    <p:sldId id="318" r:id="rId3"/>
    <p:sldId id="305" r:id="rId4"/>
    <p:sldId id="319" r:id="rId5"/>
    <p:sldId id="320" r:id="rId6"/>
    <p:sldId id="321" r:id="rId7"/>
    <p:sldId id="323" r:id="rId8"/>
    <p:sldId id="322" r:id="rId9"/>
    <p:sldId id="326" r:id="rId10"/>
    <p:sldId id="316" r:id="rId11"/>
    <p:sldId id="327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1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27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4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54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5681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2817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199954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090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24C9D5A9-BB55-4743-82F3-74AA9F955212}">
          <p14:sldIdLst>
            <p14:sldId id="274"/>
            <p14:sldId id="290"/>
            <p14:sldId id="285"/>
            <p14:sldId id="293"/>
            <p14:sldId id="305"/>
            <p14:sldId id="307"/>
          </p14:sldIdLst>
        </p14:section>
        <p14:section name="Untitled Section" id="{0D91571C-94B7-4761-AB2C-0DB844BD77D3}">
          <p14:sldIdLst>
            <p14:sldId id="302"/>
            <p14:sldId id="301"/>
            <p14:sldId id="300"/>
            <p14:sldId id="298"/>
            <p14:sldId id="299"/>
            <p14:sldId id="303"/>
            <p14:sldId id="304"/>
            <p14:sldId id="279"/>
            <p14:sldId id="271"/>
            <p14:sldId id="262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0066"/>
    <a:srgbClr val="660066"/>
    <a:srgbClr val="FF3399"/>
    <a:srgbClr val="66FF66"/>
    <a:srgbClr val="FFFF00"/>
    <a:srgbClr val="FF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355" autoAdjust="0"/>
    <p:restoredTop sz="94660"/>
  </p:normalViewPr>
  <p:slideViewPr>
    <p:cSldViewPr>
      <p:cViewPr>
        <p:scale>
          <a:sx n="90" d="100"/>
          <a:sy n="90" d="100"/>
        </p:scale>
        <p:origin x="-45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5E0BE-930E-4E63-9C68-EEB8BE079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88906-9100-450D-9E2A-1951B9173EF3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90567-3C25-4677-BDC6-C854E1E05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99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9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5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81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7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4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269B6-FE73-4179-8B1C-83C3BADDFA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36" indent="0" algn="ctr">
              <a:buNone/>
            </a:lvl2pPr>
            <a:lvl3pPr marL="914272" indent="0" algn="ctr">
              <a:buNone/>
            </a:lvl3pPr>
            <a:lvl4pPr marL="1371409" indent="0" algn="ctr">
              <a:buNone/>
            </a:lvl4pPr>
            <a:lvl5pPr marL="1828545" indent="0" algn="ctr">
              <a:buNone/>
            </a:lvl5pPr>
            <a:lvl6pPr marL="2285681" indent="0" algn="ctr">
              <a:buNone/>
            </a:lvl6pPr>
            <a:lvl7pPr marL="2742817" indent="0" algn="ctr">
              <a:buNone/>
            </a:lvl7pPr>
            <a:lvl8pPr marL="3199954" indent="0" algn="ctr">
              <a:buNone/>
            </a:lvl8pPr>
            <a:lvl9pPr marL="365709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53693B-5233-4BC7-B45D-D77C09B7A8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50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2AA64-AAF4-4ADD-8BB7-B98739C9F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AE8ED-4449-409A-BECF-772E16A3B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F319A-E63A-432C-BDDF-7D8D2ADD9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3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6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3EC4D68-3C15-4862-91D1-A4820B56E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BD034-80AA-42C9-8DDE-EF86B6CE9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27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27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77E70-AA45-4E64-A45A-FD67810FC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EB7F2-0320-4E09-A884-9C5A70EA7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523C-87B4-4927-B13D-A58CFE8098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6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7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30E67-CA33-42E3-9A5F-8C1716A6B3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1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D73F8A4-B56C-4C95-A87E-906E970172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2" y="4773225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6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lIns="91427" tIns="45713" rIns="91427" bIns="91427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lIns="91427" tIns="45713" rIns="91427" bIns="4571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7" tIns="45713" rIns="91427" bIns="45713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7" tIns="45713" rIns="91427" bIns="45713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3D95BE6-1DF8-442A-A18F-F92165CF8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81" indent="-274281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64" indent="-228568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845" indent="-228568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127" indent="-228568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09" indent="-228568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690" indent="-228568" algn="l" rtl="0" eaLnBrk="1" latinLnBrk="0" hangingPunct="1">
        <a:spcBef>
          <a:spcPts val="370"/>
        </a:spcBef>
        <a:buClr>
          <a:schemeClr val="accent3"/>
        </a:buClr>
        <a:buChar char="•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972" indent="-228568" algn="l" rtl="0" eaLnBrk="1" latinLnBrk="0" hangingPunct="1">
        <a:spcBef>
          <a:spcPts val="370"/>
        </a:spcBef>
        <a:buClr>
          <a:schemeClr val="accent2"/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54" indent="-228568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36" indent="-228568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8"/>
          <p:cNvGraphicFramePr>
            <a:graphicFrameLocks noChangeAspect="1"/>
          </p:cNvGraphicFramePr>
          <p:nvPr/>
        </p:nvGraphicFramePr>
        <p:xfrm>
          <a:off x="228600" y="1"/>
          <a:ext cx="3532188" cy="6615113"/>
        </p:xfrm>
        <a:graphic>
          <a:graphicData uri="http://schemas.openxmlformats.org/presentationml/2006/ole">
            <p:oleObj spid="_x0000_s2069" name="Clip" r:id="rId4" imgW="1060704" imgH="1335024" progId="">
              <p:embed/>
            </p:oleObj>
          </a:graphicData>
        </a:graphic>
      </p:graphicFrame>
      <p:pic>
        <p:nvPicPr>
          <p:cNvPr id="2051" name="Picture 7" descr="VietSof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121151"/>
            <a:ext cx="41148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9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0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1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2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3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724400"/>
            <a:ext cx="99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5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6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7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48600" y="4648200"/>
            <a:ext cx="99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9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029200"/>
            <a:ext cx="99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30" descr="Butterfly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5029200"/>
            <a:ext cx="10001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7" name="Picture 31" descr="Butterfly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1676400"/>
            <a:ext cx="10001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2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257800"/>
            <a:ext cx="99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9" name="Picture 33" descr="Butterfly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5029200"/>
            <a:ext cx="10001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0" name="Picture 34" descr="Butterfly-03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1295400" y="4953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5" name="WordArt 39"/>
          <p:cNvSpPr>
            <a:spLocks noChangeArrowheads="1" noChangeShapeType="1" noTextEdit="1"/>
          </p:cNvSpPr>
          <p:nvPr/>
        </p:nvSpPr>
        <p:spPr bwMode="auto">
          <a:xfrm>
            <a:off x="1981200" y="1905001"/>
            <a:ext cx="5715000" cy="2860675"/>
          </a:xfrm>
          <a:prstGeom prst="rect">
            <a:avLst/>
          </a:prstGeom>
        </p:spPr>
        <p:txBody>
          <a:bodyPr spcFirstLastPara="1" wrap="none" lIns="91427" tIns="45713" rIns="91427" bIns="45713" fromWordArt="1">
            <a:prstTxWarp prst="textArchUp">
              <a:avLst>
                <a:gd name="adj" fmla="val 11213668"/>
              </a:avLst>
            </a:prstTxWarp>
          </a:bodyPr>
          <a:lstStyle/>
          <a:p>
            <a:pPr algn="ctr"/>
            <a:r>
              <a:rPr lang="en-US" sz="3600" b="1" kern="10" dirty="0">
                <a:ln w="28575">
                  <a:solidFill>
                    <a:srgbClr val="ECF1AD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ÂM NHẠC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2.22222E-6 L -0.00469 0.3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8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-2.22222E-6 L -0.09167 -0.5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-27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19001E-7 L 0.3382 -0.757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379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 descr="Picture8"/>
          <p:cNvPicPr>
            <a:picLocks noChangeAspect="1" noChangeArrowheads="1"/>
          </p:cNvPicPr>
          <p:nvPr/>
        </p:nvPicPr>
        <p:blipFill>
          <a:blip r:embed="rId2"/>
          <a:srcRect t="7143"/>
          <a:stretch>
            <a:fillRect/>
          </a:stretch>
        </p:blipFill>
        <p:spPr bwMode="auto">
          <a:xfrm>
            <a:off x="0" y="685800"/>
            <a:ext cx="800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8"/>
          <p:cNvPicPr>
            <a:picLocks noChangeAspect="1" noChangeArrowheads="1"/>
          </p:cNvPicPr>
          <p:nvPr/>
        </p:nvPicPr>
        <p:blipFill>
          <a:blip r:embed="rId2"/>
          <a:srcRect l="12621" r="6796" b="90943"/>
          <a:stretch>
            <a:fillRect/>
          </a:stretch>
        </p:blipFill>
        <p:spPr bwMode="auto">
          <a:xfrm>
            <a:off x="990600" y="1524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76400" y="-76200"/>
            <a:ext cx="54864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22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381000"/>
            <a:ext cx="5334000" cy="95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err="1" smtClean="0">
                <a:latin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hát</a:t>
            </a:r>
            <a:r>
              <a:rPr lang="en-US" b="1" dirty="0">
                <a:latin typeface="Times New Roman" pitchFamily="18" charset="0"/>
              </a:rPr>
              <a:t> : </a:t>
            </a:r>
            <a:r>
              <a:rPr lang="en-US" b="1" dirty="0" smtClean="0">
                <a:latin typeface="Times New Roman" pitchFamily="18" charset="0"/>
              </a:rPr>
              <a:t>Reo </a:t>
            </a:r>
            <a:r>
              <a:rPr lang="en-US" b="1" dirty="0" err="1" smtClean="0">
                <a:latin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</a:rPr>
              <a:t> minh</a:t>
            </a:r>
            <a:endParaRPr lang="en-US" b="1" dirty="0">
              <a:latin typeface="Times New Roman" pitchFamily="18" charset="0"/>
            </a:endParaRPr>
          </a:p>
          <a:p>
            <a:pPr marL="342852" indent="-342852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>
                <a:latin typeface="Times New Roman" pitchFamily="18" charset="0"/>
              </a:rPr>
              <a:t>         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Luyện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gõ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4" name="Picture 2" descr="C:\$Recycle.Bin\S-1-5-21-164611853-1588462545-3568911502-500\$RQE5BF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050212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Administrator\Desktop\hinh nen dep pp\HIH NG NGHEP BAI G\hat mua cat pho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621665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914400" y="2133600"/>
            <a:ext cx="7239000" cy="2057400"/>
          </a:xfrm>
          <a:prstGeom prst="rect">
            <a:avLst/>
          </a:prstGeom>
        </p:spPr>
        <p:txBody>
          <a:bodyPr wrap="none" lIns="91427" tIns="45713" rIns="91427" bIns="45713" fromWordArt="1">
            <a:prstTxWarp prst="textPlain">
              <a:avLst>
                <a:gd name="adj" fmla="val 49621"/>
              </a:avLst>
            </a:prstTxWarp>
          </a:bodyPr>
          <a:lstStyle/>
          <a:p>
            <a:pPr algn="ctr"/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9232" name="Picture 16" descr="Firewrk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87925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7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05001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18" descr="Firewrk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454525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9" descr="Firewrk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752601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0" descr="Firewrk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213360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1" descr="Firewrk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1600201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2" descr="Firewrk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4911725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WordArt 23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534400" cy="2057400"/>
          </a:xfrm>
          <a:prstGeom prst="rect">
            <a:avLst/>
          </a:prstGeom>
        </p:spPr>
        <p:txBody>
          <a:bodyPr wrap="none" lIns="91427" tIns="45713" rIns="91427" bIns="45713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cs typeface="Arial"/>
              </a:rPr>
              <a:t>Tiết học đã kết thúc </a:t>
            </a:r>
            <a:endParaRPr lang="en-US" sz="28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$Recycle.Bin\S-1-5-21-164611853-1588462545-3568911502-500\$RQE5BF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81000"/>
            <a:ext cx="8050212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 descr="C:\Users\Administrator\Desktop\hinh nen dep pp\HIH NG NGHEP BAI G\hat mua cat pho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1" y="1965325"/>
            <a:ext cx="621665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C:\Users\Administrator\Desktop\hinh nen dep pp\ah dog\18446753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00213"/>
            <a:ext cx="5159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Administrator\Desktop\hinh nen dep pp\ah dog\18446753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1741488"/>
            <a:ext cx="5159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5876925"/>
            <a:ext cx="763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76200"/>
            <a:ext cx="4953000" cy="95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err="1" smtClean="0">
                <a:latin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hát</a:t>
            </a:r>
            <a:r>
              <a:rPr lang="en-US" b="1" dirty="0">
                <a:latin typeface="Times New Roman" pitchFamily="18" charset="0"/>
              </a:rPr>
              <a:t> : </a:t>
            </a:r>
            <a:r>
              <a:rPr lang="en-US" b="1" dirty="0" smtClean="0">
                <a:latin typeface="Times New Roman" pitchFamily="18" charset="0"/>
              </a:rPr>
              <a:t>Reo </a:t>
            </a:r>
            <a:r>
              <a:rPr lang="en-US" b="1" dirty="0" err="1" smtClean="0">
                <a:latin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</a:rPr>
              <a:t> minh</a:t>
            </a:r>
            <a:endParaRPr lang="en-US" b="1" dirty="0">
              <a:latin typeface="Times New Roman" pitchFamily="18" charset="0"/>
            </a:endParaRPr>
          </a:p>
          <a:p>
            <a:pPr marL="342852" indent="-342852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>
                <a:latin typeface="Times New Roman" pitchFamily="18" charset="0"/>
              </a:rPr>
              <a:t>                                 </a:t>
            </a:r>
            <a:r>
              <a:rPr lang="en-US" b="1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lời</a:t>
            </a:r>
            <a:r>
              <a:rPr lang="en-US" b="1" dirty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Lưu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Hữu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Phước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8" name="Picture 21" descr="Picture8"/>
          <p:cNvPicPr>
            <a:picLocks noChangeAspect="1" noChangeArrowheads="1"/>
          </p:cNvPicPr>
          <p:nvPr/>
        </p:nvPicPr>
        <p:blipFill>
          <a:blip r:embed="rId2"/>
          <a:srcRect t="7143"/>
          <a:stretch>
            <a:fillRect/>
          </a:stretch>
        </p:blipFill>
        <p:spPr bwMode="auto">
          <a:xfrm>
            <a:off x="0" y="990600"/>
            <a:ext cx="8153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96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76400" y="-76200"/>
            <a:ext cx="54864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22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381000"/>
            <a:ext cx="5334000" cy="95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err="1" smtClean="0">
                <a:latin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hát</a:t>
            </a:r>
            <a:r>
              <a:rPr lang="en-US" b="1" dirty="0">
                <a:latin typeface="Times New Roman" pitchFamily="18" charset="0"/>
              </a:rPr>
              <a:t> : </a:t>
            </a:r>
            <a:r>
              <a:rPr lang="en-US" b="1" dirty="0" smtClean="0">
                <a:latin typeface="Times New Roman" pitchFamily="18" charset="0"/>
              </a:rPr>
              <a:t>Reo </a:t>
            </a:r>
            <a:r>
              <a:rPr lang="en-US" b="1" dirty="0" err="1" smtClean="0">
                <a:latin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</a:rPr>
              <a:t> minh</a:t>
            </a:r>
            <a:endParaRPr lang="en-US" b="1" dirty="0">
              <a:latin typeface="Times New Roman" pitchFamily="18" charset="0"/>
            </a:endParaRPr>
          </a:p>
          <a:p>
            <a:pPr marL="342852" indent="-342852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>
                <a:latin typeface="Times New Roman" pitchFamily="18" charset="0"/>
              </a:rPr>
              <a:t>         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Luyện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gõ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4" name="Picture 2" descr="C:\$Recycle.Bin\S-1-5-21-164611853-1588462545-3568911502-500\$RQE5BF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050212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Administrator\Desktop\hinh nen dep pp\HIH NG NGHEP BAI G\hat mua cat pho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621665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228600"/>
            <a:ext cx="5334000" cy="64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err="1" smtClean="0">
                <a:latin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hát</a:t>
            </a:r>
            <a:r>
              <a:rPr lang="en-US" b="1" dirty="0">
                <a:latin typeface="Times New Roman" pitchFamily="18" charset="0"/>
              </a:rPr>
              <a:t> : </a:t>
            </a:r>
            <a:r>
              <a:rPr lang="en-US" b="1" dirty="0" smtClean="0">
                <a:latin typeface="Times New Roman" pitchFamily="18" charset="0"/>
              </a:rPr>
              <a:t>Reo </a:t>
            </a:r>
            <a:r>
              <a:rPr lang="en-US" b="1" dirty="0" err="1" smtClean="0">
                <a:latin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</a:rPr>
              <a:t> minh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990600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1" descr="Picture8"/>
          <p:cNvPicPr>
            <a:picLocks noChangeAspect="1" noChangeArrowheads="1"/>
          </p:cNvPicPr>
          <p:nvPr/>
        </p:nvPicPr>
        <p:blipFill>
          <a:blip r:embed="rId3"/>
          <a:srcRect t="11924" b="69349"/>
          <a:stretch>
            <a:fillRect/>
          </a:stretch>
        </p:blipFill>
        <p:spPr bwMode="auto">
          <a:xfrm>
            <a:off x="228600" y="1981200"/>
            <a:ext cx="800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0400" y="35052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5052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5052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1054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51054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51054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51054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2400" y="1600200"/>
            <a:ext cx="434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228600"/>
            <a:ext cx="5334000" cy="64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err="1" smtClean="0">
                <a:latin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hát</a:t>
            </a:r>
            <a:r>
              <a:rPr lang="en-US" b="1" dirty="0">
                <a:latin typeface="Times New Roman" pitchFamily="18" charset="0"/>
              </a:rPr>
              <a:t> : </a:t>
            </a:r>
            <a:r>
              <a:rPr lang="en-US" b="1" dirty="0" smtClean="0">
                <a:latin typeface="Times New Roman" pitchFamily="18" charset="0"/>
              </a:rPr>
              <a:t>Reo </a:t>
            </a:r>
            <a:r>
              <a:rPr lang="en-US" b="1" dirty="0" err="1" smtClean="0">
                <a:latin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</a:rPr>
              <a:t> minh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990600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1" descr="Picture8"/>
          <p:cNvPicPr>
            <a:picLocks noChangeAspect="1" noChangeArrowheads="1"/>
          </p:cNvPicPr>
          <p:nvPr/>
        </p:nvPicPr>
        <p:blipFill>
          <a:blip r:embed="rId3"/>
          <a:srcRect t="11924" b="69349"/>
          <a:stretch>
            <a:fillRect/>
          </a:stretch>
        </p:blipFill>
        <p:spPr bwMode="auto">
          <a:xfrm>
            <a:off x="228600" y="1981200"/>
            <a:ext cx="800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0400" y="3505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   X                   X  X                  X                   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1054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X                   X                X                        X            X                           X        X                    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2400" y="1600200"/>
            <a:ext cx="434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phách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0" y="228600"/>
            <a:ext cx="5334000" cy="64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err="1" smtClean="0">
                <a:latin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hát</a:t>
            </a:r>
            <a:r>
              <a:rPr lang="en-US" b="1" dirty="0">
                <a:latin typeface="Times New Roman" pitchFamily="18" charset="0"/>
              </a:rPr>
              <a:t> : </a:t>
            </a:r>
            <a:r>
              <a:rPr lang="en-US" b="1" dirty="0" smtClean="0">
                <a:latin typeface="Times New Roman" pitchFamily="18" charset="0"/>
              </a:rPr>
              <a:t>Reo </a:t>
            </a:r>
            <a:r>
              <a:rPr lang="en-US" b="1" dirty="0" err="1" smtClean="0">
                <a:latin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</a:rPr>
              <a:t> minh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990600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1" descr="Picture8"/>
          <p:cNvPicPr>
            <a:picLocks noChangeAspect="1" noChangeArrowheads="1"/>
          </p:cNvPicPr>
          <p:nvPr/>
        </p:nvPicPr>
        <p:blipFill>
          <a:blip r:embed="rId3"/>
          <a:srcRect t="11924" b="69349"/>
          <a:stretch>
            <a:fillRect/>
          </a:stretch>
        </p:blipFill>
        <p:spPr bwMode="auto">
          <a:xfrm>
            <a:off x="228600" y="1981200"/>
            <a:ext cx="800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0400" y="3505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   X                   X  X                  X                   X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1054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X                   X                X                        X            X                           X        X                    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2400" y="1600200"/>
            <a:ext cx="434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phách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228600"/>
            <a:ext cx="5334000" cy="64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smtClean="0">
                <a:latin typeface="Times New Roman" pitchFamily="18" charset="0"/>
              </a:rPr>
              <a:t>     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Luyện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gõ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200400"/>
            <a:ext cx="4648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Reo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reo,    ca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ca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la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la…</a:t>
            </a:r>
          </a:p>
          <a:p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09600" y="1371600"/>
            <a:ext cx="434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tiết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tấu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28800" y="2438400"/>
            <a:ext cx="1981200" cy="664200"/>
            <a:chOff x="990600" y="2971800"/>
            <a:chExt cx="1981200" cy="6642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971800"/>
              <a:ext cx="152400" cy="66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971800"/>
              <a:ext cx="304800" cy="661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2971800"/>
              <a:ext cx="304800" cy="661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2971800"/>
              <a:ext cx="152400" cy="66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381000"/>
            <a:ext cx="5334000" cy="64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marL="342852" indent="-342852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u="sng" dirty="0" err="1">
                <a:latin typeface="Times New Roman" pitchFamily="18" charset="0"/>
              </a:rPr>
              <a:t>Âm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</a:rPr>
              <a:t>nhạc</a:t>
            </a:r>
            <a:r>
              <a:rPr lang="en-US" b="1" dirty="0">
                <a:latin typeface="Times New Roman" pitchFamily="18" charset="0"/>
              </a:rPr>
              <a:t>   </a:t>
            </a:r>
          </a:p>
          <a:p>
            <a:pPr marL="342852" indent="-342852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 dirty="0" smtClean="0">
                <a:latin typeface="Times New Roman" pitchFamily="18" charset="0"/>
              </a:rPr>
              <a:t>     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</a:rPr>
              <a:t>Luyện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tấu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gõ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581400"/>
            <a:ext cx="4648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Reo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reo,      ca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ca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la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la…</a:t>
            </a:r>
          </a:p>
          <a:p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2400" y="1600200"/>
            <a:ext cx="434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tiết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tấu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nhạc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cụ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828800" y="2438400"/>
            <a:ext cx="2438400" cy="664200"/>
            <a:chOff x="990600" y="2971800"/>
            <a:chExt cx="1981200" cy="6642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971800"/>
              <a:ext cx="152400" cy="66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971800"/>
              <a:ext cx="304800" cy="661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2971800"/>
              <a:ext cx="304800" cy="661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2971800"/>
              <a:ext cx="152400" cy="66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1600199" y="3200400"/>
            <a:ext cx="2743201" cy="381000"/>
            <a:chOff x="1524000" y="3200400"/>
            <a:chExt cx="3197225" cy="381000"/>
          </a:xfrm>
        </p:grpSpPr>
        <p:pic>
          <p:nvPicPr>
            <p:cNvPr id="14" name="Picture 3" descr="C:\Users\Administrator\Desktop\THAH PHAC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3200400"/>
              <a:ext cx="60642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 descr="C:\Users\Administrator\Desktop\THAH PHAC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200400"/>
              <a:ext cx="60642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 descr="C:\Users\Administrator\Desktop\THAH PHAC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200400"/>
              <a:ext cx="60642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" descr="C:\Users\Administrator\Desktop\THAH PHAC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3200400"/>
              <a:ext cx="60642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2510</TotalTime>
  <Words>340</Words>
  <Application>Microsoft Office PowerPoint</Application>
  <PresentationFormat>On-screen Show (4:3)</PresentationFormat>
  <Paragraphs>59</Paragraphs>
  <Slides>12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Equity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HOP NHAT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DINH HONG TRUONG</dc:creator>
  <cp:lastModifiedBy>Windows User</cp:lastModifiedBy>
  <cp:revision>158</cp:revision>
  <dcterms:created xsi:type="dcterms:W3CDTF">2006-12-20T08:33:15Z</dcterms:created>
  <dcterms:modified xsi:type="dcterms:W3CDTF">2024-01-10T15:33:59Z</dcterms:modified>
</cp:coreProperties>
</file>