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14"/>
  </p:notesMasterIdLst>
  <p:sldIdLst>
    <p:sldId id="298" r:id="rId4"/>
    <p:sldId id="297" r:id="rId5"/>
    <p:sldId id="294" r:id="rId6"/>
    <p:sldId id="295" r:id="rId7"/>
    <p:sldId id="289" r:id="rId8"/>
    <p:sldId id="299" r:id="rId9"/>
    <p:sldId id="300" r:id="rId10"/>
    <p:sldId id="285" r:id="rId11"/>
    <p:sldId id="28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71" autoAdjust="0"/>
  </p:normalViewPr>
  <p:slideViewPr>
    <p:cSldViewPr>
      <p:cViewPr>
        <p:scale>
          <a:sx n="66" d="100"/>
          <a:sy n="66" d="100"/>
        </p:scale>
        <p:origin x="-129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13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678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31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91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90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63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285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8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040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04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950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23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1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3.mp3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1088"/>
            <a:ext cx="2160156" cy="2042130"/>
          </a:xfrm>
          <a:prstGeom prst="rect">
            <a:avLst/>
          </a:prstGeom>
        </p:spPr>
      </p:pic>
      <p:pic>
        <p:nvPicPr>
          <p:cNvPr id="2054" name="Picture 6" descr="C:\Users\Administrator\Desktop\hinh nen dep pp\HIH NG NGHEP BAI G\img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95" y="3428999"/>
            <a:ext cx="1969897" cy="3261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56452" y="5681023"/>
            <a:ext cx="2448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Thiên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nhiên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đẹp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1524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76400" y="615315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hót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Gõ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đệm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2000" b="1" dirty="0" smtClean="0">
                <a:latin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3" descr="C:\Users\Administrator\Desktop\hinh nen dep pp\CON VAT+CAY, HIH ANH NHONGHEP TRAH\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737638" cy="78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nh nen dep pp\CON VAT+CAY, HIH ANH NHONGHEP TRAH\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785314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02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4600" y="6457890"/>
            <a:ext cx="4038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THỰC HÀNH-LUYỆN TẬP                 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641" y="3212976"/>
            <a:ext cx="495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82669"/>
            <a:ext cx="261772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1: ÔN HÁT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   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29" y="4167083"/>
            <a:ext cx="5546200" cy="194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2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5607"/>
            <a:ext cx="533653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44" y="2644170"/>
            <a:ext cx="9058556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1: Con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chim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hót.Nó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AU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r>
              <a:rPr lang="en-A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x      -      x          -             x    -      x -</a:t>
            </a:r>
            <a:endParaRPr lang="en-AU"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76831"/>
            <a:ext cx="81534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ra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…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.VnTime"/>
                <a:ea typeface="Times New Roman"/>
                <a:cs typeface="Times New Roman"/>
              </a:rPr>
              <a:t>                  x    -       x        -           x      -      x -…</a:t>
            </a:r>
            <a:endParaRPr lang="en-US" sz="32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6165304"/>
            <a:ext cx="3733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VẬN DỤNG-SÁNG TẠO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6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27784" y="35607"/>
            <a:ext cx="533653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44" y="2644170"/>
            <a:ext cx="9058556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1: Con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chim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hót.Nó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AU" sz="32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AU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r>
              <a:rPr lang="en-A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x             x                        x            x </a:t>
            </a:r>
            <a:endParaRPr lang="en-AU"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476831"/>
            <a:ext cx="81534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ra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fr-FR" sz="32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…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.VnTime"/>
                <a:ea typeface="Times New Roman"/>
                <a:cs typeface="Times New Roman"/>
              </a:rPr>
              <a:t>                  x           x                      x             x …</a:t>
            </a:r>
            <a:endParaRPr lang="en-US" sz="32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51393" y="27030"/>
            <a:ext cx="393310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43434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7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249" y="149331"/>
            <a:ext cx="77671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dung 2: </a:t>
            </a:r>
            <a:r>
              <a:rPr lang="vi-VN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Nhạc cụ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Gõ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đệm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phù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hợp</a:t>
            </a:r>
            <a:r>
              <a:rPr lang="vi-VN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10233"/>
            <a:ext cx="326437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81" y="2116961"/>
            <a:ext cx="326437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616" y="100173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4" y="4437112"/>
            <a:ext cx="245688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oc-dan-guitar-dấu-lặng-1024x1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10233"/>
            <a:ext cx="521218" cy="1312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08" y="2083929"/>
            <a:ext cx="326437" cy="11521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02380" y="6331655"/>
            <a:ext cx="28706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76" y="3352800"/>
            <a:ext cx="944563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3" y="3352800"/>
            <a:ext cx="944563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6" y="3352800"/>
            <a:ext cx="944563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0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635" y="19408"/>
            <a:ext cx="49370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vi-VN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4" y="4437112"/>
            <a:ext cx="245688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08" y="119239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AU" sz="3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1: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chim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hay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   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9800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sz="3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2:</a:t>
            </a:r>
            <a:r>
              <a:rPr lang="fr-FR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ra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200" dirty="0">
              <a:solidFill>
                <a:schemeClr val="bg1"/>
              </a:solidFill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30" name="CON CHIM H HOT Dtruo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0242" y="5805264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07" y="595992"/>
            <a:ext cx="193120" cy="681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0" y="618341"/>
            <a:ext cx="193120" cy="681600"/>
          </a:xfrm>
          <a:prstGeom prst="rect">
            <a:avLst/>
          </a:prstGeom>
        </p:spPr>
      </p:pic>
      <p:pic>
        <p:nvPicPr>
          <p:cNvPr id="37" name="Picture 2" descr="C:\Users\Administrator\Desktop\hoc-dan-guitar-dấu-lặng-1024x18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89" y="764190"/>
            <a:ext cx="231653" cy="58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04" y="634464"/>
            <a:ext cx="193120" cy="681600"/>
          </a:xfrm>
          <a:prstGeom prst="rect">
            <a:avLst/>
          </a:prstGeom>
        </p:spPr>
      </p:pic>
      <p:pic>
        <p:nvPicPr>
          <p:cNvPr id="34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24" y="1933866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12" y="1921220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54" y="1933866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56" y="1930315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33866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63" y="1909427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82778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13100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15435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2778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13100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13100"/>
            <a:ext cx="537285" cy="7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04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1931" y="33922"/>
            <a:ext cx="28706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</a:rPr>
              <a:t> 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50360"/>
            <a:ext cx="326437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93" y="1878802"/>
            <a:ext cx="732081" cy="1254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0" y="1972447"/>
            <a:ext cx="326437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5" y="1905275"/>
            <a:ext cx="732081" cy="1254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808" y="100173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" y="3372881"/>
            <a:ext cx="1209607" cy="90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0" y="3529027"/>
            <a:ext cx="1209607" cy="90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36" y="3563771"/>
            <a:ext cx="1209607" cy="90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93" y="3529027"/>
            <a:ext cx="1209607" cy="90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4" y="4437112"/>
            <a:ext cx="245688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oc-dan-guitar-dấu-lặng-1024x1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35" y="1924024"/>
            <a:ext cx="521218" cy="1312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0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635" y="19408"/>
            <a:ext cx="49370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tấu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vi-VN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Administrator\Desktop\TRQAH DEP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4" y="4437112"/>
            <a:ext cx="245688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08" y="119239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AU" sz="3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1: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chim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hay  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   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AU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AU" sz="3200" dirty="0" err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AU" sz="32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78" y="2598003"/>
            <a:ext cx="8457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sz="3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2:</a:t>
            </a:r>
            <a:r>
              <a:rPr lang="fr-FR" sz="3200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ra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rúc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tre</a:t>
            </a:r>
            <a:r>
              <a:rPr lang="fr-FR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200" dirty="0">
              <a:solidFill>
                <a:schemeClr val="bg1"/>
              </a:solidFill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6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05741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ON CHIM H HOT Dtruo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80242" y="5805264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07" y="595992"/>
            <a:ext cx="193120" cy="68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74" y="606508"/>
            <a:ext cx="373860" cy="6409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74" y="634464"/>
            <a:ext cx="373860" cy="6409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29" y="593767"/>
            <a:ext cx="193120" cy="681600"/>
          </a:xfrm>
          <a:prstGeom prst="rect">
            <a:avLst/>
          </a:prstGeom>
        </p:spPr>
      </p:pic>
      <p:pic>
        <p:nvPicPr>
          <p:cNvPr id="37" name="Picture 2" descr="C:\Users\Administrator\Desktop\hoc-dan-guitar-dấu-lặng-1024x18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89" y="634464"/>
            <a:ext cx="231653" cy="58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07" y="1841155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4585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16" y="1841155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84" y="1841155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84" y="1841155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82" y="1775626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23" y="1777171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2" y="1777171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82" y="1777171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28873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46139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Administrator\Desktop\TROG N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60" y="3250521"/>
            <a:ext cx="49484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16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306</Words>
  <Application>Microsoft Office PowerPoint</Application>
  <PresentationFormat>On-screen Show (4:3)</PresentationFormat>
  <Paragraphs>34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103</cp:revision>
  <dcterms:created xsi:type="dcterms:W3CDTF">2021-05-09T14:16:54Z</dcterms:created>
  <dcterms:modified xsi:type="dcterms:W3CDTF">2024-01-11T02:53:01Z</dcterms:modified>
</cp:coreProperties>
</file>