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8" r:id="rId2"/>
    <p:sldId id="276" r:id="rId3"/>
    <p:sldId id="262" r:id="rId4"/>
    <p:sldId id="277" r:id="rId5"/>
    <p:sldId id="280" r:id="rId6"/>
    <p:sldId id="265" r:id="rId7"/>
    <p:sldId id="281" r:id="rId8"/>
    <p:sldId id="269" r:id="rId9"/>
    <p:sldId id="283" r:id="rId10"/>
    <p:sldId id="285" r:id="rId11"/>
    <p:sldId id="284" r:id="rId12"/>
    <p:sldId id="286" r:id="rId13"/>
    <p:sldId id="271" r:id="rId14"/>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90" d="100"/>
          <a:sy n="90" d="100"/>
        </p:scale>
        <p:origin x="-594" y="-37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4ECB97-B2A6-4A63-AA84-EFD66B09A50A}" type="datetimeFigureOut">
              <a:rPr lang="vi-VN" smtClean="0"/>
              <a:pPr/>
              <a:t>11/01/2024</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CAE2D3-DBDB-459B-9465-7D076CE9C853}" type="slidenum">
              <a:rPr lang="vi-VN" smtClean="0"/>
              <a:pPr/>
              <a:t>‹#›</a:t>
            </a:fld>
            <a:endParaRPr lang="vi-VN"/>
          </a:p>
        </p:txBody>
      </p:sp>
    </p:spTree>
    <p:extLst>
      <p:ext uri="{BB962C8B-B14F-4D97-AF65-F5344CB8AC3E}">
        <p14:creationId xmlns:p14="http://schemas.microsoft.com/office/powerpoint/2010/main" xmlns="" val="2744843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B8964DD-DCF7-4239-979E-9A5E724B34B8}" type="slidenum">
              <a:rPr lang="en-US" smtClean="0">
                <a:latin typeface="Arial" charset="0"/>
              </a:rPr>
              <a:pPr eaLnBrk="1" hangingPunct="1"/>
              <a:t>1</a:t>
            </a:fld>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B8964DD-DCF7-4239-979E-9A5E724B34B8}" type="slidenum">
              <a:rPr lang="en-US" smtClean="0">
                <a:latin typeface="Arial" charset="0"/>
              </a:rPr>
              <a:pPr eaLnBrk="1" hangingPunct="1"/>
              <a:t>2</a:t>
            </a:fld>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990567-3C25-4677-BDC6-C854E1E0518F}"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990567-3C25-4677-BDC6-C854E1E0518F}"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D990567-3C25-4677-BDC6-C854E1E0518F}" type="slidenum">
              <a:rPr lang="en-US" smtClean="0"/>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DB8964DD-DCF7-4239-979E-9A5E724B34B8}" type="slidenum">
              <a:rPr lang="en-US" smtClean="0">
                <a:latin typeface="Arial" charset="0"/>
              </a:rPr>
              <a:pPr eaLnBrk="1" hangingPunct="1"/>
              <a:t>12</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CBDE862A-2061-4815-B96A-07ECE0646374}" type="slidenum">
              <a:rPr lang="en-US" smtClean="0">
                <a:latin typeface="Arial" charset="0"/>
              </a:rPr>
              <a:pPr eaLnBrk="1" hangingPunct="1"/>
              <a:t>13</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87377BC0-782D-46CC-AC20-6901E1003BDB}" type="datetimeFigureOut">
              <a:rPr lang="vi-VN" smtClean="0"/>
              <a:pPr/>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DA670AF-5D90-4017-ABC1-304D9D5A07EF}" type="slidenum">
              <a:rPr lang="vi-VN" smtClean="0"/>
              <a:pPr/>
              <a:t>‹#›</a:t>
            </a:fld>
            <a:endParaRPr lang="vi-VN"/>
          </a:p>
        </p:txBody>
      </p:sp>
    </p:spTree>
    <p:extLst>
      <p:ext uri="{BB962C8B-B14F-4D97-AF65-F5344CB8AC3E}">
        <p14:creationId xmlns:p14="http://schemas.microsoft.com/office/powerpoint/2010/main" xmlns="" val="2154141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7377BC0-782D-46CC-AC20-6901E1003BDB}" type="datetimeFigureOut">
              <a:rPr lang="vi-VN" smtClean="0"/>
              <a:pPr/>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DA670AF-5D90-4017-ABC1-304D9D5A07EF}" type="slidenum">
              <a:rPr lang="vi-VN" smtClean="0"/>
              <a:pPr/>
              <a:t>‹#›</a:t>
            </a:fld>
            <a:endParaRPr lang="vi-VN"/>
          </a:p>
        </p:txBody>
      </p:sp>
    </p:spTree>
    <p:extLst>
      <p:ext uri="{BB962C8B-B14F-4D97-AF65-F5344CB8AC3E}">
        <p14:creationId xmlns:p14="http://schemas.microsoft.com/office/powerpoint/2010/main" xmlns="" val="537771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7377BC0-782D-46CC-AC20-6901E1003BDB}" type="datetimeFigureOut">
              <a:rPr lang="vi-VN" smtClean="0"/>
              <a:pPr/>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DA670AF-5D90-4017-ABC1-304D9D5A07EF}" type="slidenum">
              <a:rPr lang="vi-VN" smtClean="0"/>
              <a:pPr/>
              <a:t>‹#›</a:t>
            </a:fld>
            <a:endParaRPr lang="vi-VN"/>
          </a:p>
        </p:txBody>
      </p:sp>
    </p:spTree>
    <p:extLst>
      <p:ext uri="{BB962C8B-B14F-4D97-AF65-F5344CB8AC3E}">
        <p14:creationId xmlns:p14="http://schemas.microsoft.com/office/powerpoint/2010/main" xmlns="" val="802697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7377BC0-782D-46CC-AC20-6901E1003BDB}" type="datetimeFigureOut">
              <a:rPr lang="vi-VN" smtClean="0"/>
              <a:pPr/>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DA670AF-5D90-4017-ABC1-304D9D5A07EF}" type="slidenum">
              <a:rPr lang="vi-VN" smtClean="0"/>
              <a:pPr/>
              <a:t>‹#›</a:t>
            </a:fld>
            <a:endParaRPr lang="vi-VN"/>
          </a:p>
        </p:txBody>
      </p:sp>
    </p:spTree>
    <p:extLst>
      <p:ext uri="{BB962C8B-B14F-4D97-AF65-F5344CB8AC3E}">
        <p14:creationId xmlns:p14="http://schemas.microsoft.com/office/powerpoint/2010/main" xmlns="" val="1953421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377BC0-782D-46CC-AC20-6901E1003BDB}" type="datetimeFigureOut">
              <a:rPr lang="vi-VN" smtClean="0"/>
              <a:pPr/>
              <a:t>11/01/2024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3DA670AF-5D90-4017-ABC1-304D9D5A07EF}" type="slidenum">
              <a:rPr lang="vi-VN" smtClean="0"/>
              <a:pPr/>
              <a:t>‹#›</a:t>
            </a:fld>
            <a:endParaRPr lang="vi-VN"/>
          </a:p>
        </p:txBody>
      </p:sp>
    </p:spTree>
    <p:extLst>
      <p:ext uri="{BB962C8B-B14F-4D97-AF65-F5344CB8AC3E}">
        <p14:creationId xmlns:p14="http://schemas.microsoft.com/office/powerpoint/2010/main" xmlns="" val="1811710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87377BC0-782D-46CC-AC20-6901E1003BDB}" type="datetimeFigureOut">
              <a:rPr lang="vi-VN" smtClean="0"/>
              <a:pPr/>
              <a:t>11/01/2024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DA670AF-5D90-4017-ABC1-304D9D5A07EF}" type="slidenum">
              <a:rPr lang="vi-VN" smtClean="0"/>
              <a:pPr/>
              <a:t>‹#›</a:t>
            </a:fld>
            <a:endParaRPr lang="vi-VN"/>
          </a:p>
        </p:txBody>
      </p:sp>
    </p:spTree>
    <p:extLst>
      <p:ext uri="{BB962C8B-B14F-4D97-AF65-F5344CB8AC3E}">
        <p14:creationId xmlns:p14="http://schemas.microsoft.com/office/powerpoint/2010/main" xmlns="" val="900571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87377BC0-782D-46CC-AC20-6901E1003BDB}" type="datetimeFigureOut">
              <a:rPr lang="vi-VN" smtClean="0"/>
              <a:pPr/>
              <a:t>11/01/2024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3DA670AF-5D90-4017-ABC1-304D9D5A07EF}" type="slidenum">
              <a:rPr lang="vi-VN" smtClean="0"/>
              <a:pPr/>
              <a:t>‹#›</a:t>
            </a:fld>
            <a:endParaRPr lang="vi-VN"/>
          </a:p>
        </p:txBody>
      </p:sp>
    </p:spTree>
    <p:extLst>
      <p:ext uri="{BB962C8B-B14F-4D97-AF65-F5344CB8AC3E}">
        <p14:creationId xmlns:p14="http://schemas.microsoft.com/office/powerpoint/2010/main" xmlns="" val="1861435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87377BC0-782D-46CC-AC20-6901E1003BDB}" type="datetimeFigureOut">
              <a:rPr lang="vi-VN" smtClean="0"/>
              <a:pPr/>
              <a:t>11/01/2024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3DA670AF-5D90-4017-ABC1-304D9D5A07EF}" type="slidenum">
              <a:rPr lang="vi-VN" smtClean="0"/>
              <a:pPr/>
              <a:t>‹#›</a:t>
            </a:fld>
            <a:endParaRPr lang="vi-VN"/>
          </a:p>
        </p:txBody>
      </p:sp>
    </p:spTree>
    <p:extLst>
      <p:ext uri="{BB962C8B-B14F-4D97-AF65-F5344CB8AC3E}">
        <p14:creationId xmlns:p14="http://schemas.microsoft.com/office/powerpoint/2010/main" xmlns="" val="3347179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377BC0-782D-46CC-AC20-6901E1003BDB}" type="datetimeFigureOut">
              <a:rPr lang="vi-VN" smtClean="0"/>
              <a:pPr/>
              <a:t>11/01/2024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3DA670AF-5D90-4017-ABC1-304D9D5A07EF}" type="slidenum">
              <a:rPr lang="vi-VN" smtClean="0"/>
              <a:pPr/>
              <a:t>‹#›</a:t>
            </a:fld>
            <a:endParaRPr lang="vi-VN"/>
          </a:p>
        </p:txBody>
      </p:sp>
    </p:spTree>
    <p:extLst>
      <p:ext uri="{BB962C8B-B14F-4D97-AF65-F5344CB8AC3E}">
        <p14:creationId xmlns:p14="http://schemas.microsoft.com/office/powerpoint/2010/main" xmlns="" val="3465232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77BC0-782D-46CC-AC20-6901E1003BDB}" type="datetimeFigureOut">
              <a:rPr lang="vi-VN" smtClean="0"/>
              <a:pPr/>
              <a:t>11/01/2024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DA670AF-5D90-4017-ABC1-304D9D5A07EF}" type="slidenum">
              <a:rPr lang="vi-VN" smtClean="0"/>
              <a:pPr/>
              <a:t>‹#›</a:t>
            </a:fld>
            <a:endParaRPr lang="vi-VN"/>
          </a:p>
        </p:txBody>
      </p:sp>
    </p:spTree>
    <p:extLst>
      <p:ext uri="{BB962C8B-B14F-4D97-AF65-F5344CB8AC3E}">
        <p14:creationId xmlns:p14="http://schemas.microsoft.com/office/powerpoint/2010/main" xmlns="" val="281173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77BC0-782D-46CC-AC20-6901E1003BDB}" type="datetimeFigureOut">
              <a:rPr lang="vi-VN" smtClean="0"/>
              <a:pPr/>
              <a:t>11/01/2024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3DA670AF-5D90-4017-ABC1-304D9D5A07EF}" type="slidenum">
              <a:rPr lang="vi-VN" smtClean="0"/>
              <a:pPr/>
              <a:t>‹#›</a:t>
            </a:fld>
            <a:endParaRPr lang="vi-VN"/>
          </a:p>
        </p:txBody>
      </p:sp>
    </p:spTree>
    <p:extLst>
      <p:ext uri="{BB962C8B-B14F-4D97-AF65-F5344CB8AC3E}">
        <p14:creationId xmlns:p14="http://schemas.microsoft.com/office/powerpoint/2010/main" xmlns="" val="2408920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377BC0-782D-46CC-AC20-6901E1003BDB}" type="datetimeFigureOut">
              <a:rPr lang="vi-VN" smtClean="0"/>
              <a:pPr/>
              <a:t>11/01/2024</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670AF-5D90-4017-ABC1-304D9D5A07EF}" type="slidenum">
              <a:rPr lang="vi-VN" smtClean="0"/>
              <a:pPr/>
              <a:t>‹#›</a:t>
            </a:fld>
            <a:endParaRPr lang="vi-VN"/>
          </a:p>
        </p:txBody>
      </p:sp>
    </p:spTree>
    <p:extLst>
      <p:ext uri="{BB962C8B-B14F-4D97-AF65-F5344CB8AC3E}">
        <p14:creationId xmlns:p14="http://schemas.microsoft.com/office/powerpoint/2010/main" xmlns="" val="3193850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676400"/>
            <a:ext cx="43434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343400" y="1676400"/>
            <a:ext cx="48006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4"/>
          <p:cNvSpPr>
            <a:spLocks noChangeArrowheads="1"/>
          </p:cNvSpPr>
          <p:nvPr/>
        </p:nvSpPr>
        <p:spPr bwMode="auto">
          <a:xfrm>
            <a:off x="1752600" y="-80963"/>
            <a:ext cx="5486400" cy="461963"/>
          </a:xfrm>
          <a:prstGeom prst="rect">
            <a:avLst/>
          </a:prstGeom>
          <a:noFill/>
          <a:ln w="9525">
            <a:noFill/>
            <a:miter lim="800000"/>
            <a:headEnd/>
            <a:tailEnd/>
          </a:ln>
        </p:spPr>
        <p:txBody>
          <a:bodyPr>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9 </a:t>
            </a:r>
            <a:r>
              <a:rPr lang="en-US" sz="2400" dirty="0" err="1">
                <a:latin typeface="Times New Roman" pitchFamily="18" charset="0"/>
                <a:cs typeface="Times New Roman" pitchFamily="18" charset="0"/>
              </a:rPr>
              <a:t>tháng</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10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2023</a:t>
            </a:r>
            <a:endParaRPr lang="en-US" sz="2400" dirty="0"/>
          </a:p>
        </p:txBody>
      </p:sp>
      <p:sp>
        <p:nvSpPr>
          <p:cNvPr id="7" name="Rectangle 5"/>
          <p:cNvSpPr>
            <a:spLocks noChangeArrowheads="1"/>
          </p:cNvSpPr>
          <p:nvPr/>
        </p:nvSpPr>
        <p:spPr bwMode="auto">
          <a:xfrm>
            <a:off x="1905000" y="387350"/>
            <a:ext cx="4953000" cy="1289584"/>
          </a:xfrm>
          <a:prstGeom prst="rect">
            <a:avLst/>
          </a:prstGeom>
          <a:noFill/>
          <a:ln w="9525">
            <a:noFill/>
            <a:miter lim="800000"/>
            <a:headEnd/>
            <a:tailEnd/>
          </a:ln>
        </p:spPr>
        <p:txBody>
          <a:bodyPr>
            <a:spAutoFit/>
          </a:bodyPr>
          <a:lstStyle/>
          <a:p>
            <a:pPr marL="342900" indent="-342900" algn="ctr" eaLnBrk="1" hangingPunct="1">
              <a:lnSpc>
                <a:spcPct val="90000"/>
              </a:lnSpc>
              <a:spcBef>
                <a:spcPct val="20000"/>
              </a:spcBef>
              <a:buClr>
                <a:schemeClr val="tx2"/>
              </a:buClr>
            </a:pPr>
            <a:r>
              <a:rPr lang="en-US" b="1" u="sng" dirty="0" err="1">
                <a:latin typeface="Times New Roman" pitchFamily="18" charset="0"/>
              </a:rPr>
              <a:t>Âm</a:t>
            </a:r>
            <a:r>
              <a:rPr lang="en-US" b="1" u="sng" dirty="0">
                <a:latin typeface="Times New Roman" pitchFamily="18" charset="0"/>
              </a:rPr>
              <a:t> </a:t>
            </a:r>
            <a:r>
              <a:rPr lang="en-US" b="1" u="sng" dirty="0" err="1">
                <a:latin typeface="Times New Roman" pitchFamily="18" charset="0"/>
              </a:rPr>
              <a:t>nhạc</a:t>
            </a:r>
            <a:r>
              <a:rPr lang="en-US" b="1" dirty="0">
                <a:latin typeface="Times New Roman" pitchFamily="18" charset="0"/>
              </a:rPr>
              <a:t>   </a:t>
            </a:r>
          </a:p>
          <a:p>
            <a:pPr marL="342900" indent="-342900" algn="ctr" eaLnBrk="1" hangingPunct="1">
              <a:lnSpc>
                <a:spcPct val="90000"/>
              </a:lnSpc>
              <a:spcBef>
                <a:spcPct val="20000"/>
              </a:spcBef>
              <a:buClr>
                <a:schemeClr val="tx2"/>
              </a:buClr>
            </a:pPr>
            <a:r>
              <a:rPr lang="en-US" b="1" dirty="0" err="1" smtClean="0">
                <a:latin typeface="Times New Roman" pitchFamily="18" charset="0"/>
              </a:rPr>
              <a:t>Học</a:t>
            </a:r>
            <a:r>
              <a:rPr lang="en-US" b="1" dirty="0" smtClean="0">
                <a:latin typeface="Times New Roman" pitchFamily="18" charset="0"/>
              </a:rPr>
              <a:t> </a:t>
            </a:r>
            <a:r>
              <a:rPr lang="en-US" b="1" dirty="0" err="1">
                <a:latin typeface="Times New Roman" pitchFamily="18" charset="0"/>
              </a:rPr>
              <a:t>bài</a:t>
            </a:r>
            <a:r>
              <a:rPr lang="en-US" b="1" dirty="0">
                <a:latin typeface="Times New Roman" pitchFamily="18" charset="0"/>
              </a:rPr>
              <a:t> </a:t>
            </a:r>
            <a:r>
              <a:rPr lang="en-US" b="1" dirty="0" err="1">
                <a:latin typeface="Times New Roman" pitchFamily="18" charset="0"/>
              </a:rPr>
              <a:t>hát</a:t>
            </a:r>
            <a:r>
              <a:rPr lang="en-US" b="1" dirty="0">
                <a:latin typeface="Times New Roman" pitchFamily="18" charset="0"/>
              </a:rPr>
              <a:t> : </a:t>
            </a:r>
            <a:r>
              <a:rPr lang="en-US" sz="2000" b="1" dirty="0" err="1" smtClean="0">
                <a:latin typeface="Times New Roman" pitchFamily="18" charset="0"/>
              </a:rPr>
              <a:t>Quốc</a:t>
            </a:r>
            <a:r>
              <a:rPr lang="en-US" sz="2000" b="1" dirty="0" smtClean="0">
                <a:latin typeface="Times New Roman" pitchFamily="18" charset="0"/>
              </a:rPr>
              <a:t> ca </a:t>
            </a:r>
            <a:r>
              <a:rPr lang="en-US" sz="2000" b="1" dirty="0" err="1" smtClean="0">
                <a:latin typeface="Times New Roman" pitchFamily="18" charset="0"/>
              </a:rPr>
              <a:t>Việt</a:t>
            </a:r>
            <a:r>
              <a:rPr lang="en-US" sz="2000" b="1" dirty="0" smtClean="0">
                <a:latin typeface="Times New Roman" pitchFamily="18" charset="0"/>
              </a:rPr>
              <a:t> Nam ( </a:t>
            </a:r>
            <a:r>
              <a:rPr lang="en-US" sz="2000" b="1" dirty="0" err="1" smtClean="0">
                <a:latin typeface="Times New Roman" pitchFamily="18" charset="0"/>
              </a:rPr>
              <a:t>lời</a:t>
            </a:r>
            <a:r>
              <a:rPr lang="en-US" sz="2000" b="1" dirty="0" smtClean="0">
                <a:latin typeface="Times New Roman" pitchFamily="18" charset="0"/>
              </a:rPr>
              <a:t> 2)</a:t>
            </a:r>
            <a:endParaRPr lang="en-US" sz="2000" b="1" dirty="0">
              <a:latin typeface="Times New Roman" pitchFamily="18" charset="0"/>
            </a:endParaRPr>
          </a:p>
          <a:p>
            <a:pPr marL="342900" indent="-342900" eaLnBrk="1" hangingPunct="1">
              <a:lnSpc>
                <a:spcPct val="90000"/>
              </a:lnSpc>
              <a:spcBef>
                <a:spcPct val="20000"/>
              </a:spcBef>
              <a:buClr>
                <a:schemeClr val="tx2"/>
              </a:buClr>
            </a:pPr>
            <a:r>
              <a:rPr lang="en-US" b="1" dirty="0">
                <a:latin typeface="Times New Roman" pitchFamily="18" charset="0"/>
              </a:rPr>
              <a:t>                                 </a:t>
            </a:r>
            <a:r>
              <a:rPr lang="en-US" b="1" dirty="0" err="1">
                <a:latin typeface="Times New Roman" pitchFamily="18" charset="0"/>
              </a:rPr>
              <a:t>Nhạc</a:t>
            </a:r>
            <a:r>
              <a:rPr lang="en-US" b="1" dirty="0">
                <a:latin typeface="Times New Roman" pitchFamily="18" charset="0"/>
              </a:rPr>
              <a:t> </a:t>
            </a:r>
            <a:r>
              <a:rPr lang="en-US" b="1" dirty="0" err="1">
                <a:latin typeface="Times New Roman" pitchFamily="18" charset="0"/>
              </a:rPr>
              <a:t>và</a:t>
            </a:r>
            <a:r>
              <a:rPr lang="en-US" b="1" dirty="0">
                <a:latin typeface="Times New Roman" pitchFamily="18" charset="0"/>
              </a:rPr>
              <a:t> </a:t>
            </a:r>
            <a:r>
              <a:rPr lang="en-US" b="1" dirty="0" err="1">
                <a:latin typeface="Times New Roman" pitchFamily="18" charset="0"/>
              </a:rPr>
              <a:t>lời</a:t>
            </a:r>
            <a:r>
              <a:rPr lang="en-US" b="1" dirty="0">
                <a:latin typeface="Times New Roman" pitchFamily="18" charset="0"/>
              </a:rPr>
              <a:t>: </a:t>
            </a:r>
            <a:r>
              <a:rPr lang="en-US" b="1" dirty="0" err="1" smtClean="0">
                <a:latin typeface="Times New Roman" pitchFamily="18" charset="0"/>
              </a:rPr>
              <a:t>Văn</a:t>
            </a:r>
            <a:r>
              <a:rPr lang="en-US" b="1" dirty="0" smtClean="0">
                <a:latin typeface="Times New Roman" pitchFamily="18" charset="0"/>
              </a:rPr>
              <a:t> Cao</a:t>
            </a:r>
          </a:p>
          <a:p>
            <a:pPr marL="342900" indent="-342900" algn="ctr" eaLnBrk="1" hangingPunct="1">
              <a:lnSpc>
                <a:spcPct val="90000"/>
              </a:lnSpc>
              <a:spcBef>
                <a:spcPct val="20000"/>
              </a:spcBef>
              <a:buClr>
                <a:schemeClr val="tx2"/>
              </a:buClr>
            </a:pPr>
            <a:r>
              <a:rPr lang="en-US" b="1" dirty="0" err="1" smtClean="0">
                <a:latin typeface="Times New Roman" pitchFamily="18" charset="0"/>
              </a:rPr>
              <a:t>Nghe</a:t>
            </a:r>
            <a:r>
              <a:rPr lang="en-US" b="1" dirty="0" smtClean="0">
                <a:latin typeface="Times New Roman" pitchFamily="18" charset="0"/>
              </a:rPr>
              <a:t> </a:t>
            </a:r>
            <a:r>
              <a:rPr lang="en-US" b="1" dirty="0" err="1" smtClean="0">
                <a:latin typeface="Times New Roman" pitchFamily="18" charset="0"/>
              </a:rPr>
              <a:t>nhạc</a:t>
            </a:r>
            <a:r>
              <a:rPr lang="en-US" b="1" dirty="0" smtClean="0">
                <a:latin typeface="Times New Roman" pitchFamily="18" charset="0"/>
              </a:rPr>
              <a:t>: </a:t>
            </a:r>
            <a:r>
              <a:rPr lang="en-US" b="1" dirty="0" err="1" smtClean="0">
                <a:latin typeface="Times New Roman" pitchFamily="18" charset="0"/>
              </a:rPr>
              <a:t>Cháu</a:t>
            </a:r>
            <a:r>
              <a:rPr lang="en-US" b="1" dirty="0" smtClean="0">
                <a:latin typeface="Times New Roman" pitchFamily="18" charset="0"/>
              </a:rPr>
              <a:t> </a:t>
            </a:r>
            <a:r>
              <a:rPr lang="en-US" b="1" dirty="0" err="1" smtClean="0">
                <a:latin typeface="Times New Roman" pitchFamily="18" charset="0"/>
              </a:rPr>
              <a:t>hát</a:t>
            </a:r>
            <a:r>
              <a:rPr lang="en-US" b="1" dirty="0" smtClean="0">
                <a:latin typeface="Times New Roman" pitchFamily="18" charset="0"/>
              </a:rPr>
              <a:t> </a:t>
            </a:r>
            <a:r>
              <a:rPr lang="en-US" b="1" dirty="0" err="1" smtClean="0">
                <a:latin typeface="Times New Roman" pitchFamily="18" charset="0"/>
              </a:rPr>
              <a:t>về</a:t>
            </a:r>
            <a:r>
              <a:rPr lang="en-US" b="1" dirty="0" smtClean="0">
                <a:latin typeface="Times New Roman" pitchFamily="18" charset="0"/>
              </a:rPr>
              <a:t> </a:t>
            </a:r>
            <a:r>
              <a:rPr lang="en-US" b="1" dirty="0" err="1" smtClean="0">
                <a:latin typeface="Times New Roman" pitchFamily="18" charset="0"/>
              </a:rPr>
              <a:t>đảo</a:t>
            </a:r>
            <a:r>
              <a:rPr lang="en-US" b="1" dirty="0" smtClean="0">
                <a:latin typeface="Times New Roman" pitchFamily="18" charset="0"/>
              </a:rPr>
              <a:t> </a:t>
            </a:r>
            <a:r>
              <a:rPr lang="en-US" b="1" dirty="0" err="1" smtClean="0">
                <a:latin typeface="Times New Roman" pitchFamily="18" charset="0"/>
              </a:rPr>
              <a:t>xa</a:t>
            </a:r>
            <a:endParaRPr lang="en-US" b="1" dirty="0">
              <a:latin typeface="Times New Roman" pitchFamily="18" charset="0"/>
            </a:endParaRPr>
          </a:p>
        </p:txBody>
      </p:sp>
    </p:spTree>
    <p:extLst>
      <p:ext uri="{BB962C8B-B14F-4D97-AF65-F5344CB8AC3E}">
        <p14:creationId xmlns:p14="http://schemas.microsoft.com/office/powerpoint/2010/main" xmlns="" val="40053836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circle(in)">
                                      <p:cBhvr>
                                        <p:cTn id="11"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1"/>
          <p:cNvSpPr>
            <a:spLocks noChangeArrowheads="1"/>
          </p:cNvSpPr>
          <p:nvPr/>
        </p:nvSpPr>
        <p:spPr bwMode="auto">
          <a:xfrm>
            <a:off x="1066800" y="609601"/>
            <a:ext cx="5715000" cy="838199"/>
          </a:xfrm>
          <a:prstGeom prst="rect">
            <a:avLst/>
          </a:prstGeom>
          <a:noFill/>
          <a:ln w="9525">
            <a:noFill/>
            <a:miter lim="800000"/>
            <a:headEnd/>
            <a:tailEnd/>
          </a:ln>
        </p:spPr>
        <p:txBody>
          <a:bodyPr anchor="ctr"/>
          <a:lstStyle/>
          <a:p>
            <a:endParaRPr lang="en-US" sz="2400" b="1" i="1" u="sng" dirty="0" smtClean="0">
              <a:solidFill>
                <a:schemeClr val="tx2"/>
              </a:solidFill>
              <a:latin typeface="Times New Roman" pitchFamily="18" charset="0"/>
              <a:cs typeface="Times New Roman" pitchFamily="18" charset="0"/>
            </a:endParaRPr>
          </a:p>
          <a:p>
            <a:pPr algn="ctr"/>
            <a:endParaRPr lang="en-US" sz="2400" b="1" i="1" u="sng" dirty="0" smtClean="0">
              <a:solidFill>
                <a:schemeClr val="tx2"/>
              </a:solidFill>
              <a:latin typeface="Times New Roman" pitchFamily="18" charset="0"/>
              <a:cs typeface="Times New Roman" pitchFamily="18" charset="0"/>
            </a:endParaRPr>
          </a:p>
          <a:p>
            <a:pPr algn="ctr"/>
            <a:r>
              <a:rPr lang="en-US" sz="2400" b="1" i="1" u="sng" dirty="0" err="1" smtClean="0">
                <a:solidFill>
                  <a:schemeClr val="tx2"/>
                </a:solidFill>
                <a:latin typeface="Times New Roman" pitchFamily="18" charset="0"/>
                <a:cs typeface="Times New Roman" pitchFamily="18" charset="0"/>
              </a:rPr>
              <a:t>Âm</a:t>
            </a:r>
            <a:r>
              <a:rPr lang="en-US" sz="2400" b="1" i="1" u="sng" dirty="0" smtClean="0">
                <a:solidFill>
                  <a:schemeClr val="tx2"/>
                </a:solidFill>
                <a:latin typeface="Times New Roman" pitchFamily="18" charset="0"/>
                <a:cs typeface="Times New Roman" pitchFamily="18" charset="0"/>
              </a:rPr>
              <a:t> </a:t>
            </a:r>
            <a:r>
              <a:rPr lang="en-US" sz="2400" b="1" i="1" u="sng" dirty="0" err="1" smtClean="0">
                <a:solidFill>
                  <a:schemeClr val="tx2"/>
                </a:solidFill>
                <a:latin typeface="Times New Roman" pitchFamily="18" charset="0"/>
                <a:cs typeface="Times New Roman" pitchFamily="18" charset="0"/>
              </a:rPr>
              <a:t>nhạc</a:t>
            </a:r>
            <a:endParaRPr lang="en-US" sz="2400" b="1" i="1" u="sng" dirty="0" smtClean="0">
              <a:solidFill>
                <a:schemeClr val="tx2"/>
              </a:solidFill>
              <a:latin typeface="Times New Roman" pitchFamily="18" charset="0"/>
              <a:cs typeface="Times New Roman" pitchFamily="18" charset="0"/>
            </a:endParaRPr>
          </a:p>
          <a:p>
            <a:pPr algn="ctr"/>
            <a:r>
              <a:rPr lang="en-US" sz="2400" b="1" i="1" dirty="0" err="1" smtClean="0">
                <a:solidFill>
                  <a:srgbClr val="FF3300"/>
                </a:solidFill>
                <a:latin typeface="Times New Roman" pitchFamily="18" charset="0"/>
                <a:cs typeface="Times New Roman" pitchFamily="18" charset="0"/>
              </a:rPr>
              <a:t>Nghe</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nhạc</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Cháu</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hát</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về</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đảo</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xa</a:t>
            </a:r>
            <a:endParaRPr lang="en-US" sz="2400" b="1" i="1" dirty="0" smtClean="0">
              <a:solidFill>
                <a:srgbClr val="FF3300"/>
              </a:solidFill>
              <a:latin typeface="Times New Roman" pitchFamily="18" charset="0"/>
              <a:cs typeface="Times New Roman" pitchFamily="18" charset="0"/>
            </a:endParaRPr>
          </a:p>
          <a:p>
            <a:endParaRPr lang="en-US" sz="2400" b="1" i="1" u="sng" dirty="0" smtClean="0">
              <a:solidFill>
                <a:schemeClr val="tx2"/>
              </a:solidFill>
              <a:latin typeface="Times New Roman" pitchFamily="18" charset="0"/>
              <a:cs typeface="Times New Roman" pitchFamily="18" charset="0"/>
            </a:endParaRPr>
          </a:p>
          <a:p>
            <a:endParaRPr lang="en-US" sz="2400" b="1" i="1" u="sng" dirty="0">
              <a:solidFill>
                <a:schemeClr val="tx2"/>
              </a:solidFill>
              <a:latin typeface="Times New Roman" pitchFamily="18" charset="0"/>
              <a:cs typeface="Times New Roman" pitchFamily="18" charset="0"/>
            </a:endParaRPr>
          </a:p>
        </p:txBody>
      </p:sp>
      <p:sp>
        <p:nvSpPr>
          <p:cNvPr id="3" name="TextBox 2"/>
          <p:cNvSpPr txBox="1"/>
          <p:nvPr/>
        </p:nvSpPr>
        <p:spPr>
          <a:xfrm>
            <a:off x="457200" y="2057400"/>
            <a:ext cx="4242614" cy="52322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b="1" i="1" dirty="0" err="1" smtClean="0">
                <a:solidFill>
                  <a:srgbClr val="FF0000"/>
                </a:solidFill>
                <a:latin typeface="Times New Roman" pitchFamily="18" charset="0"/>
                <a:cs typeface="Times New Roman" pitchFamily="18" charset="0"/>
              </a:rPr>
              <a:t>Giới</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thiệu</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về</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bài</a:t>
            </a:r>
            <a:r>
              <a:rPr lang="en-US" sz="2800" b="1" i="1" dirty="0" smtClean="0">
                <a:solidFill>
                  <a:srgbClr val="FF0000"/>
                </a:solidFill>
                <a:latin typeface="Times New Roman" pitchFamily="18" charset="0"/>
                <a:cs typeface="Times New Roman" pitchFamily="18" charset="0"/>
              </a:rPr>
              <a:t> </a:t>
            </a:r>
            <a:r>
              <a:rPr lang="en-US" sz="2800" b="1" i="1" dirty="0" err="1" smtClean="0">
                <a:solidFill>
                  <a:srgbClr val="FF0000"/>
                </a:solidFill>
                <a:latin typeface="Times New Roman" pitchFamily="18" charset="0"/>
                <a:cs typeface="Times New Roman" pitchFamily="18" charset="0"/>
              </a:rPr>
              <a:t>hát</a:t>
            </a:r>
            <a:endParaRPr lang="en-US" sz="2800"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1"/>
          <p:cNvSpPr>
            <a:spLocks noChangeArrowheads="1"/>
          </p:cNvSpPr>
          <p:nvPr/>
        </p:nvSpPr>
        <p:spPr bwMode="auto">
          <a:xfrm>
            <a:off x="1066800" y="609601"/>
            <a:ext cx="5715000" cy="838199"/>
          </a:xfrm>
          <a:prstGeom prst="rect">
            <a:avLst/>
          </a:prstGeom>
          <a:noFill/>
          <a:ln w="9525">
            <a:noFill/>
            <a:miter lim="800000"/>
            <a:headEnd/>
            <a:tailEnd/>
          </a:ln>
        </p:spPr>
        <p:txBody>
          <a:bodyPr anchor="ctr"/>
          <a:lstStyle/>
          <a:p>
            <a:endParaRPr lang="en-US" sz="2400" b="1" i="1" u="sng" dirty="0" smtClean="0">
              <a:solidFill>
                <a:schemeClr val="tx2"/>
              </a:solidFill>
              <a:latin typeface="Times New Roman" pitchFamily="18" charset="0"/>
              <a:cs typeface="Times New Roman" pitchFamily="18" charset="0"/>
            </a:endParaRPr>
          </a:p>
          <a:p>
            <a:pPr algn="ctr"/>
            <a:endParaRPr lang="en-US" sz="2400" b="1" i="1" u="sng" dirty="0" smtClean="0">
              <a:solidFill>
                <a:schemeClr val="tx2"/>
              </a:solidFill>
              <a:latin typeface="Times New Roman" pitchFamily="18" charset="0"/>
              <a:cs typeface="Times New Roman" pitchFamily="18" charset="0"/>
            </a:endParaRPr>
          </a:p>
          <a:p>
            <a:pPr algn="ctr"/>
            <a:r>
              <a:rPr lang="en-US" sz="2400" b="1" i="1" u="sng" dirty="0" err="1" smtClean="0">
                <a:solidFill>
                  <a:schemeClr val="tx2"/>
                </a:solidFill>
                <a:latin typeface="Times New Roman" pitchFamily="18" charset="0"/>
                <a:cs typeface="Times New Roman" pitchFamily="18" charset="0"/>
              </a:rPr>
              <a:t>Âm</a:t>
            </a:r>
            <a:r>
              <a:rPr lang="en-US" sz="2400" b="1" i="1" u="sng" dirty="0" smtClean="0">
                <a:solidFill>
                  <a:schemeClr val="tx2"/>
                </a:solidFill>
                <a:latin typeface="Times New Roman" pitchFamily="18" charset="0"/>
                <a:cs typeface="Times New Roman" pitchFamily="18" charset="0"/>
              </a:rPr>
              <a:t> </a:t>
            </a:r>
            <a:r>
              <a:rPr lang="en-US" sz="2400" b="1" i="1" u="sng" dirty="0" err="1" smtClean="0">
                <a:solidFill>
                  <a:schemeClr val="tx2"/>
                </a:solidFill>
                <a:latin typeface="Times New Roman" pitchFamily="18" charset="0"/>
                <a:cs typeface="Times New Roman" pitchFamily="18" charset="0"/>
              </a:rPr>
              <a:t>nhạc</a:t>
            </a:r>
            <a:endParaRPr lang="en-US" sz="2400" b="1" i="1" u="sng" dirty="0" smtClean="0">
              <a:solidFill>
                <a:schemeClr val="tx2"/>
              </a:solidFill>
              <a:latin typeface="Times New Roman" pitchFamily="18" charset="0"/>
              <a:cs typeface="Times New Roman" pitchFamily="18" charset="0"/>
            </a:endParaRPr>
          </a:p>
          <a:p>
            <a:pPr algn="ctr"/>
            <a:r>
              <a:rPr lang="en-US" sz="2400" b="1" i="1" dirty="0" err="1" smtClean="0">
                <a:solidFill>
                  <a:srgbClr val="FF3300"/>
                </a:solidFill>
                <a:latin typeface="Times New Roman" pitchFamily="18" charset="0"/>
                <a:cs typeface="Times New Roman" pitchFamily="18" charset="0"/>
              </a:rPr>
              <a:t>Nghe</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nhạc</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Cháu</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hát</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về</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đảo</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xa</a:t>
            </a:r>
            <a:endParaRPr lang="en-US" sz="2400" b="1" i="1" dirty="0" smtClean="0">
              <a:solidFill>
                <a:srgbClr val="FF3300"/>
              </a:solidFill>
              <a:latin typeface="Times New Roman" pitchFamily="18" charset="0"/>
              <a:cs typeface="Times New Roman" pitchFamily="18" charset="0"/>
            </a:endParaRPr>
          </a:p>
          <a:p>
            <a:endParaRPr lang="en-US" sz="2400" b="1" i="1" u="sng" dirty="0" smtClean="0">
              <a:solidFill>
                <a:schemeClr val="tx2"/>
              </a:solidFill>
              <a:latin typeface="Times New Roman" pitchFamily="18" charset="0"/>
              <a:cs typeface="Times New Roman" pitchFamily="18" charset="0"/>
            </a:endParaRPr>
          </a:p>
          <a:p>
            <a:endParaRPr lang="en-US" sz="2400" b="1" i="1" u="sng" dirty="0">
              <a:solidFill>
                <a:schemeClr val="tx2"/>
              </a:solidFill>
              <a:latin typeface="Times New Roman" pitchFamily="18" charset="0"/>
              <a:cs typeface="Times New Roman" pitchFamily="18" charset="0"/>
            </a:endParaRPr>
          </a:p>
        </p:txBody>
      </p:sp>
      <p:sp>
        <p:nvSpPr>
          <p:cNvPr id="3" name="TextBox 2"/>
          <p:cNvSpPr txBox="1"/>
          <p:nvPr/>
        </p:nvSpPr>
        <p:spPr>
          <a:xfrm>
            <a:off x="228600" y="2133600"/>
            <a:ext cx="3962400" cy="46166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i="1" dirty="0" err="1" smtClean="0">
                <a:solidFill>
                  <a:srgbClr val="FF0000"/>
                </a:solidFill>
                <a:latin typeface="Times New Roman" pitchFamily="18" charset="0"/>
                <a:cs typeface="Times New Roman" pitchFamily="18" charset="0"/>
              </a:rPr>
              <a:t>Vận</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động</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theo</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nhịp</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bài</a:t>
            </a:r>
            <a:r>
              <a:rPr lang="en-US" sz="2400" b="1" i="1" dirty="0" smtClean="0">
                <a:solidFill>
                  <a:srgbClr val="FF0000"/>
                </a:solidFill>
                <a:latin typeface="Times New Roman" pitchFamily="18" charset="0"/>
                <a:cs typeface="Times New Roman" pitchFamily="18" charset="0"/>
              </a:rPr>
              <a:t> </a:t>
            </a:r>
            <a:r>
              <a:rPr lang="en-US" sz="2400" b="1" i="1" dirty="0" err="1" smtClean="0">
                <a:solidFill>
                  <a:srgbClr val="FF0000"/>
                </a:solidFill>
                <a:latin typeface="Times New Roman" pitchFamily="18" charset="0"/>
                <a:cs typeface="Times New Roman" pitchFamily="18" charset="0"/>
              </a:rPr>
              <a:t>hát</a:t>
            </a:r>
            <a:endParaRPr lang="en-US" sz="2400" b="1" i="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Content Placeholder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676400"/>
            <a:ext cx="43434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343400" y="1676400"/>
            <a:ext cx="48006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4"/>
          <p:cNvSpPr>
            <a:spLocks noChangeArrowheads="1"/>
          </p:cNvSpPr>
          <p:nvPr/>
        </p:nvSpPr>
        <p:spPr bwMode="auto">
          <a:xfrm>
            <a:off x="1752600" y="-80963"/>
            <a:ext cx="5486400" cy="461963"/>
          </a:xfrm>
          <a:prstGeom prst="rect">
            <a:avLst/>
          </a:prstGeom>
          <a:noFill/>
          <a:ln w="9525">
            <a:noFill/>
            <a:miter lim="800000"/>
            <a:headEnd/>
            <a:tailEnd/>
          </a:ln>
        </p:spPr>
        <p:txBody>
          <a:bodyPr>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Hai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ngày</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9 </a:t>
            </a:r>
            <a:r>
              <a:rPr lang="en-US" sz="2400" dirty="0" err="1">
                <a:latin typeface="Times New Roman" pitchFamily="18" charset="0"/>
                <a:cs typeface="Times New Roman" pitchFamily="18" charset="0"/>
              </a:rPr>
              <a:t>tháng</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10 </a:t>
            </a:r>
            <a:r>
              <a:rPr lang="en-US" sz="2400" dirty="0" err="1">
                <a:latin typeface="Times New Roman" pitchFamily="18" charset="0"/>
                <a:cs typeface="Times New Roman" pitchFamily="18" charset="0"/>
              </a:rPr>
              <a:t>năm</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2023</a:t>
            </a:r>
            <a:endParaRPr lang="en-US" sz="2400" dirty="0"/>
          </a:p>
        </p:txBody>
      </p:sp>
      <p:sp>
        <p:nvSpPr>
          <p:cNvPr id="7" name="Rectangle 5"/>
          <p:cNvSpPr>
            <a:spLocks noChangeArrowheads="1"/>
          </p:cNvSpPr>
          <p:nvPr/>
        </p:nvSpPr>
        <p:spPr bwMode="auto">
          <a:xfrm>
            <a:off x="1905000" y="387350"/>
            <a:ext cx="4953000" cy="1289584"/>
          </a:xfrm>
          <a:prstGeom prst="rect">
            <a:avLst/>
          </a:prstGeom>
          <a:noFill/>
          <a:ln w="9525">
            <a:noFill/>
            <a:miter lim="800000"/>
            <a:headEnd/>
            <a:tailEnd/>
          </a:ln>
        </p:spPr>
        <p:txBody>
          <a:bodyPr>
            <a:spAutoFit/>
          </a:bodyPr>
          <a:lstStyle/>
          <a:p>
            <a:pPr marL="342900" indent="-342900" algn="ctr" eaLnBrk="1" hangingPunct="1">
              <a:lnSpc>
                <a:spcPct val="90000"/>
              </a:lnSpc>
              <a:spcBef>
                <a:spcPct val="20000"/>
              </a:spcBef>
              <a:buClr>
                <a:schemeClr val="tx2"/>
              </a:buClr>
            </a:pPr>
            <a:r>
              <a:rPr lang="en-US" b="1" u="sng" dirty="0" err="1">
                <a:latin typeface="Times New Roman" pitchFamily="18" charset="0"/>
              </a:rPr>
              <a:t>Âm</a:t>
            </a:r>
            <a:r>
              <a:rPr lang="en-US" b="1" u="sng" dirty="0">
                <a:latin typeface="Times New Roman" pitchFamily="18" charset="0"/>
              </a:rPr>
              <a:t> </a:t>
            </a:r>
            <a:r>
              <a:rPr lang="en-US" b="1" u="sng" dirty="0" err="1">
                <a:latin typeface="Times New Roman" pitchFamily="18" charset="0"/>
              </a:rPr>
              <a:t>nhạc</a:t>
            </a:r>
            <a:r>
              <a:rPr lang="en-US" b="1" dirty="0">
                <a:latin typeface="Times New Roman" pitchFamily="18" charset="0"/>
              </a:rPr>
              <a:t>   </a:t>
            </a:r>
          </a:p>
          <a:p>
            <a:pPr marL="342900" indent="-342900" algn="ctr" eaLnBrk="1" hangingPunct="1">
              <a:lnSpc>
                <a:spcPct val="90000"/>
              </a:lnSpc>
              <a:spcBef>
                <a:spcPct val="20000"/>
              </a:spcBef>
              <a:buClr>
                <a:schemeClr val="tx2"/>
              </a:buClr>
            </a:pPr>
            <a:r>
              <a:rPr lang="en-US" b="1" dirty="0" err="1" smtClean="0">
                <a:latin typeface="Times New Roman" pitchFamily="18" charset="0"/>
              </a:rPr>
              <a:t>Học</a:t>
            </a:r>
            <a:r>
              <a:rPr lang="en-US" b="1" dirty="0" smtClean="0">
                <a:latin typeface="Times New Roman" pitchFamily="18" charset="0"/>
              </a:rPr>
              <a:t> </a:t>
            </a:r>
            <a:r>
              <a:rPr lang="en-US" b="1" dirty="0" err="1">
                <a:latin typeface="Times New Roman" pitchFamily="18" charset="0"/>
              </a:rPr>
              <a:t>bài</a:t>
            </a:r>
            <a:r>
              <a:rPr lang="en-US" b="1" dirty="0">
                <a:latin typeface="Times New Roman" pitchFamily="18" charset="0"/>
              </a:rPr>
              <a:t> </a:t>
            </a:r>
            <a:r>
              <a:rPr lang="en-US" b="1" dirty="0" err="1">
                <a:latin typeface="Times New Roman" pitchFamily="18" charset="0"/>
              </a:rPr>
              <a:t>hát</a:t>
            </a:r>
            <a:r>
              <a:rPr lang="en-US" b="1" dirty="0">
                <a:latin typeface="Times New Roman" pitchFamily="18" charset="0"/>
              </a:rPr>
              <a:t> : </a:t>
            </a:r>
            <a:r>
              <a:rPr lang="en-US" sz="2000" b="1" dirty="0" err="1" smtClean="0">
                <a:latin typeface="Times New Roman" pitchFamily="18" charset="0"/>
              </a:rPr>
              <a:t>Quốc</a:t>
            </a:r>
            <a:r>
              <a:rPr lang="en-US" sz="2000" b="1" dirty="0" smtClean="0">
                <a:latin typeface="Times New Roman" pitchFamily="18" charset="0"/>
              </a:rPr>
              <a:t> ca </a:t>
            </a:r>
            <a:r>
              <a:rPr lang="en-US" sz="2000" b="1" dirty="0" err="1" smtClean="0">
                <a:latin typeface="Times New Roman" pitchFamily="18" charset="0"/>
              </a:rPr>
              <a:t>Việt</a:t>
            </a:r>
            <a:r>
              <a:rPr lang="en-US" sz="2000" b="1" dirty="0" smtClean="0">
                <a:latin typeface="Times New Roman" pitchFamily="18" charset="0"/>
              </a:rPr>
              <a:t> Nam ( </a:t>
            </a:r>
            <a:r>
              <a:rPr lang="en-US" sz="2000" b="1" dirty="0" err="1" smtClean="0">
                <a:latin typeface="Times New Roman" pitchFamily="18" charset="0"/>
              </a:rPr>
              <a:t>lời</a:t>
            </a:r>
            <a:r>
              <a:rPr lang="en-US" sz="2000" b="1" dirty="0" smtClean="0">
                <a:latin typeface="Times New Roman" pitchFamily="18" charset="0"/>
              </a:rPr>
              <a:t> 2)</a:t>
            </a:r>
            <a:endParaRPr lang="en-US" sz="2000" b="1" dirty="0">
              <a:latin typeface="Times New Roman" pitchFamily="18" charset="0"/>
            </a:endParaRPr>
          </a:p>
          <a:p>
            <a:pPr marL="342900" indent="-342900" eaLnBrk="1" hangingPunct="1">
              <a:lnSpc>
                <a:spcPct val="90000"/>
              </a:lnSpc>
              <a:spcBef>
                <a:spcPct val="20000"/>
              </a:spcBef>
              <a:buClr>
                <a:schemeClr val="tx2"/>
              </a:buClr>
            </a:pPr>
            <a:r>
              <a:rPr lang="en-US" b="1" dirty="0">
                <a:latin typeface="Times New Roman" pitchFamily="18" charset="0"/>
              </a:rPr>
              <a:t>                                 </a:t>
            </a:r>
            <a:r>
              <a:rPr lang="en-US" b="1" dirty="0" err="1">
                <a:latin typeface="Times New Roman" pitchFamily="18" charset="0"/>
              </a:rPr>
              <a:t>Nhạc</a:t>
            </a:r>
            <a:r>
              <a:rPr lang="en-US" b="1" dirty="0">
                <a:latin typeface="Times New Roman" pitchFamily="18" charset="0"/>
              </a:rPr>
              <a:t> </a:t>
            </a:r>
            <a:r>
              <a:rPr lang="en-US" b="1" dirty="0" err="1">
                <a:latin typeface="Times New Roman" pitchFamily="18" charset="0"/>
              </a:rPr>
              <a:t>và</a:t>
            </a:r>
            <a:r>
              <a:rPr lang="en-US" b="1" dirty="0">
                <a:latin typeface="Times New Roman" pitchFamily="18" charset="0"/>
              </a:rPr>
              <a:t> </a:t>
            </a:r>
            <a:r>
              <a:rPr lang="en-US" b="1" dirty="0" err="1">
                <a:latin typeface="Times New Roman" pitchFamily="18" charset="0"/>
              </a:rPr>
              <a:t>lời</a:t>
            </a:r>
            <a:r>
              <a:rPr lang="en-US" b="1" dirty="0">
                <a:latin typeface="Times New Roman" pitchFamily="18" charset="0"/>
              </a:rPr>
              <a:t>: </a:t>
            </a:r>
            <a:r>
              <a:rPr lang="en-US" b="1" dirty="0" err="1" smtClean="0">
                <a:latin typeface="Times New Roman" pitchFamily="18" charset="0"/>
              </a:rPr>
              <a:t>Văn</a:t>
            </a:r>
            <a:r>
              <a:rPr lang="en-US" b="1" dirty="0" smtClean="0">
                <a:latin typeface="Times New Roman" pitchFamily="18" charset="0"/>
              </a:rPr>
              <a:t> Cao</a:t>
            </a:r>
          </a:p>
          <a:p>
            <a:pPr marL="342900" indent="-342900" algn="ctr" eaLnBrk="1" hangingPunct="1">
              <a:lnSpc>
                <a:spcPct val="90000"/>
              </a:lnSpc>
              <a:spcBef>
                <a:spcPct val="20000"/>
              </a:spcBef>
              <a:buClr>
                <a:schemeClr val="tx2"/>
              </a:buClr>
            </a:pPr>
            <a:r>
              <a:rPr lang="en-US" b="1" dirty="0" err="1" smtClean="0">
                <a:latin typeface="Times New Roman" pitchFamily="18" charset="0"/>
              </a:rPr>
              <a:t>Nghe</a:t>
            </a:r>
            <a:r>
              <a:rPr lang="en-US" b="1" dirty="0" smtClean="0">
                <a:latin typeface="Times New Roman" pitchFamily="18" charset="0"/>
              </a:rPr>
              <a:t> </a:t>
            </a:r>
            <a:r>
              <a:rPr lang="en-US" b="1" dirty="0" err="1" smtClean="0">
                <a:latin typeface="Times New Roman" pitchFamily="18" charset="0"/>
              </a:rPr>
              <a:t>nhạc</a:t>
            </a:r>
            <a:r>
              <a:rPr lang="en-US" b="1" dirty="0" smtClean="0">
                <a:latin typeface="Times New Roman" pitchFamily="18" charset="0"/>
              </a:rPr>
              <a:t>: </a:t>
            </a:r>
            <a:r>
              <a:rPr lang="en-US" b="1" dirty="0" err="1" smtClean="0">
                <a:latin typeface="Times New Roman" pitchFamily="18" charset="0"/>
              </a:rPr>
              <a:t>Cháu</a:t>
            </a:r>
            <a:r>
              <a:rPr lang="en-US" b="1" dirty="0" smtClean="0">
                <a:latin typeface="Times New Roman" pitchFamily="18" charset="0"/>
              </a:rPr>
              <a:t> </a:t>
            </a:r>
            <a:r>
              <a:rPr lang="en-US" b="1" dirty="0" err="1" smtClean="0">
                <a:latin typeface="Times New Roman" pitchFamily="18" charset="0"/>
              </a:rPr>
              <a:t>hát</a:t>
            </a:r>
            <a:r>
              <a:rPr lang="en-US" b="1" dirty="0" smtClean="0">
                <a:latin typeface="Times New Roman" pitchFamily="18" charset="0"/>
              </a:rPr>
              <a:t> </a:t>
            </a:r>
            <a:r>
              <a:rPr lang="en-US" b="1" dirty="0" err="1" smtClean="0">
                <a:latin typeface="Times New Roman" pitchFamily="18" charset="0"/>
              </a:rPr>
              <a:t>về</a:t>
            </a:r>
            <a:r>
              <a:rPr lang="en-US" b="1" dirty="0" smtClean="0">
                <a:latin typeface="Times New Roman" pitchFamily="18" charset="0"/>
              </a:rPr>
              <a:t> </a:t>
            </a:r>
            <a:r>
              <a:rPr lang="en-US" b="1" dirty="0" err="1" smtClean="0">
                <a:latin typeface="Times New Roman" pitchFamily="18" charset="0"/>
              </a:rPr>
              <a:t>đảo</a:t>
            </a:r>
            <a:r>
              <a:rPr lang="en-US" b="1" dirty="0" smtClean="0">
                <a:latin typeface="Times New Roman" pitchFamily="18" charset="0"/>
              </a:rPr>
              <a:t> </a:t>
            </a:r>
            <a:r>
              <a:rPr lang="en-US" b="1" dirty="0" err="1" smtClean="0">
                <a:latin typeface="Times New Roman" pitchFamily="18" charset="0"/>
              </a:rPr>
              <a:t>xa</a:t>
            </a:r>
            <a:endParaRPr lang="en-US" b="1" dirty="0">
              <a:latin typeface="Times New Roman" pitchFamily="18" charset="0"/>
            </a:endParaRPr>
          </a:p>
        </p:txBody>
      </p:sp>
    </p:spTree>
    <p:extLst>
      <p:ext uri="{BB962C8B-B14F-4D97-AF65-F5344CB8AC3E}">
        <p14:creationId xmlns:p14="http://schemas.microsoft.com/office/powerpoint/2010/main" xmlns="" val="40053836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Effect transition="in" filter="circle(in)">
                                      <p:cBhvr>
                                        <p:cTn id="11" dur="2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ctrTitle"/>
          </p:nvPr>
        </p:nvSpPr>
        <p:spPr>
          <a:xfrm>
            <a:off x="304800" y="2209800"/>
            <a:ext cx="8534400" cy="1470025"/>
          </a:xfrm>
        </p:spPr>
        <p:txBody>
          <a:bodyPr>
            <a:normAutofit fontScale="90000"/>
          </a:bodyPr>
          <a:lstStyle/>
          <a:p>
            <a:pPr algn="l" eaLnBrk="1" hangingPunct="1"/>
            <a:r>
              <a:rPr lang="en-US" sz="3200" b="1" dirty="0" smtClean="0">
                <a:solidFill>
                  <a:srgbClr val="FF0000"/>
                </a:solidFill>
                <a:latin typeface="Times New Roman" pitchFamily="18" charset="0"/>
                <a:cs typeface="Times New Roman" pitchFamily="18" charset="0"/>
              </a:rPr>
              <a:t>                                   </a:t>
            </a:r>
            <a:br>
              <a:rPr lang="en-US" sz="3200" b="1" dirty="0" smtClean="0">
                <a:solidFill>
                  <a:srgbClr val="FF0000"/>
                </a:solidFill>
                <a:latin typeface="Times New Roman" pitchFamily="18" charset="0"/>
                <a:cs typeface="Times New Roman" pitchFamily="18" charset="0"/>
              </a:rPr>
            </a:br>
            <a:r>
              <a:rPr lang="en-US" sz="3200" b="1" dirty="0" smtClean="0">
                <a:solidFill>
                  <a:srgbClr val="FF0000"/>
                </a:solidFill>
                <a:latin typeface="Times New Roman" pitchFamily="18" charset="0"/>
                <a:cs typeface="Times New Roman" pitchFamily="18" charset="0"/>
              </a:rPr>
              <a:t/>
            </a:r>
            <a:br>
              <a:rPr lang="en-US" sz="3200" b="1" dirty="0" smtClean="0">
                <a:solidFill>
                  <a:srgbClr val="FF0000"/>
                </a:solidFill>
                <a:latin typeface="Times New Roman" pitchFamily="18" charset="0"/>
                <a:cs typeface="Times New Roman" pitchFamily="18" charset="0"/>
              </a:rPr>
            </a:br>
            <a:r>
              <a:rPr lang="en-US" sz="3200" b="1"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Bài</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học</a:t>
            </a:r>
            <a:r>
              <a:rPr lang="en-US" sz="3200" b="1" u="sng" dirty="0" smtClean="0">
                <a:solidFill>
                  <a:srgbClr val="FF0000"/>
                </a:solidFill>
                <a:latin typeface="Times New Roman" pitchFamily="18" charset="0"/>
                <a:cs typeface="Times New Roman" pitchFamily="18" charset="0"/>
              </a:rPr>
              <a:t>:</a:t>
            </a: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Giáo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dục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em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lòng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luôn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ghi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nhớ</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ơn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thế</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hệ</a:t>
            </a:r>
            <a:r>
              <a:rPr lang="en-US" sz="3200" dirty="0" smtClean="0">
                <a:latin typeface="Times New Roman" pitchFamily="18" charset="0"/>
                <a:cs typeface="Times New Roman" pitchFamily="18" charset="0"/>
              </a:rPr>
              <a:t> cha </a:t>
            </a:r>
            <a:r>
              <a:rPr lang="en-US" sz="3200" dirty="0" err="1" smtClean="0">
                <a:latin typeface="Times New Roman" pitchFamily="18" charset="0"/>
                <a:cs typeface="Times New Roman" pitchFamily="18" charset="0"/>
              </a:rPr>
              <a:t>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chúng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chiến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vì</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tổ</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quốc</a:t>
            </a:r>
            <a:r>
              <a:rPr lang="en-US" sz="3200" dirty="0" smtClean="0">
                <a:latin typeface="Times New Roman" pitchFamily="18" charset="0"/>
                <a:cs typeface="Times New Roman" pitchFamily="18" charset="0"/>
              </a:rPr>
              <a:t>.</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Luôn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chăm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chỉ</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chuyên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tốt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để</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đóng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góp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sức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của</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công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cuộc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xây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dựng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vệ</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Việt</a:t>
            </a:r>
            <a:r>
              <a:rPr lang="en-US" sz="3200" dirty="0" smtClean="0">
                <a:latin typeface="Times New Roman" pitchFamily="18" charset="0"/>
                <a:cs typeface="Times New Roman" pitchFamily="18" charset="0"/>
              </a:rPr>
              <a:t> Nam </a:t>
            </a:r>
            <a:r>
              <a:rPr lang="en-US" sz="3200" dirty="0" err="1" smtClean="0">
                <a:latin typeface="Times New Roman" pitchFamily="18" charset="0"/>
                <a:cs typeface="Times New Roman" pitchFamily="18" charset="0"/>
              </a:rPr>
              <a:t>xã</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hội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chủ</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nghĩa</a:t>
            </a:r>
            <a:r>
              <a:rPr lang="en-US" sz="3200" dirty="0" smtClean="0">
                <a:latin typeface="Times New Roman" pitchFamily="18" charset="0"/>
                <a:cs typeface="Times New Roman" pitchFamily="18" charset="0"/>
              </a:rPr>
              <a:t>.</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t>
            </a:r>
            <a:r>
              <a:rPr lang="en-US" sz="3200" smtClean="0">
                <a:latin typeface="Times New Roman" pitchFamily="18" charset="0"/>
                <a:cs typeface="Times New Roman" pitchFamily="18" charset="0"/>
              </a:rPr>
              <a:t/>
            </a:r>
            <a:br>
              <a:rPr lang="en-US" sz="3200" smtClean="0">
                <a:latin typeface="Times New Roman" pitchFamily="18" charset="0"/>
                <a:cs typeface="Times New Roman" pitchFamily="18" charset="0"/>
              </a:rPr>
            </a:br>
            <a:endParaRPr lang="en-US" sz="3200"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587883571"/>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ChangeArrowheads="1"/>
          </p:cNvSpPr>
          <p:nvPr/>
        </p:nvSpPr>
        <p:spPr bwMode="auto">
          <a:xfrm>
            <a:off x="1905000" y="387350"/>
            <a:ext cx="4953000" cy="984885"/>
          </a:xfrm>
          <a:prstGeom prst="rect">
            <a:avLst/>
          </a:prstGeom>
          <a:noFill/>
          <a:ln w="9525">
            <a:noFill/>
            <a:miter lim="800000"/>
            <a:headEnd/>
            <a:tailEnd/>
          </a:ln>
        </p:spPr>
        <p:txBody>
          <a:bodyPr>
            <a:spAutoFit/>
          </a:bodyPr>
          <a:lstStyle/>
          <a:p>
            <a:pPr marL="342900" indent="-342900" algn="ctr" eaLnBrk="1" hangingPunct="1">
              <a:lnSpc>
                <a:spcPct val="90000"/>
              </a:lnSpc>
              <a:spcBef>
                <a:spcPct val="20000"/>
              </a:spcBef>
              <a:buClr>
                <a:schemeClr val="tx2"/>
              </a:buClr>
            </a:pPr>
            <a:r>
              <a:rPr lang="en-US" b="1" u="sng" dirty="0" err="1">
                <a:latin typeface="Times New Roman" pitchFamily="18" charset="0"/>
              </a:rPr>
              <a:t>Âm</a:t>
            </a:r>
            <a:r>
              <a:rPr lang="en-US" b="1" u="sng" dirty="0">
                <a:latin typeface="Times New Roman" pitchFamily="18" charset="0"/>
              </a:rPr>
              <a:t> </a:t>
            </a:r>
            <a:r>
              <a:rPr lang="en-US" b="1" u="sng" dirty="0" err="1">
                <a:latin typeface="Times New Roman" pitchFamily="18" charset="0"/>
              </a:rPr>
              <a:t>nhạc</a:t>
            </a:r>
            <a:r>
              <a:rPr lang="en-US" b="1" dirty="0">
                <a:latin typeface="Times New Roman" pitchFamily="18" charset="0"/>
              </a:rPr>
              <a:t>   </a:t>
            </a:r>
          </a:p>
          <a:p>
            <a:pPr marL="342900" indent="-342900" algn="ctr" eaLnBrk="1" hangingPunct="1">
              <a:lnSpc>
                <a:spcPct val="90000"/>
              </a:lnSpc>
              <a:spcBef>
                <a:spcPct val="20000"/>
              </a:spcBef>
              <a:buClr>
                <a:schemeClr val="tx2"/>
              </a:buClr>
            </a:pPr>
            <a:r>
              <a:rPr lang="en-US" b="1" dirty="0" err="1" smtClean="0">
                <a:latin typeface="Times New Roman" pitchFamily="18" charset="0"/>
              </a:rPr>
              <a:t>Học</a:t>
            </a:r>
            <a:r>
              <a:rPr lang="en-US" b="1" dirty="0" smtClean="0">
                <a:latin typeface="Times New Roman" pitchFamily="18" charset="0"/>
              </a:rPr>
              <a:t> </a:t>
            </a:r>
            <a:r>
              <a:rPr lang="en-US" b="1" dirty="0" err="1">
                <a:latin typeface="Times New Roman" pitchFamily="18" charset="0"/>
              </a:rPr>
              <a:t>bài</a:t>
            </a:r>
            <a:r>
              <a:rPr lang="en-US" b="1" dirty="0">
                <a:latin typeface="Times New Roman" pitchFamily="18" charset="0"/>
              </a:rPr>
              <a:t> </a:t>
            </a:r>
            <a:r>
              <a:rPr lang="en-US" b="1" dirty="0" err="1">
                <a:latin typeface="Times New Roman" pitchFamily="18" charset="0"/>
              </a:rPr>
              <a:t>hát</a:t>
            </a:r>
            <a:r>
              <a:rPr lang="en-US" b="1" dirty="0">
                <a:latin typeface="Times New Roman" pitchFamily="18" charset="0"/>
              </a:rPr>
              <a:t> : </a:t>
            </a:r>
            <a:r>
              <a:rPr lang="en-US" sz="2000" b="1" dirty="0" err="1" smtClean="0">
                <a:latin typeface="Times New Roman" pitchFamily="18" charset="0"/>
              </a:rPr>
              <a:t>Quốc</a:t>
            </a:r>
            <a:r>
              <a:rPr lang="en-US" sz="2000" b="1" dirty="0" smtClean="0">
                <a:latin typeface="Times New Roman" pitchFamily="18" charset="0"/>
              </a:rPr>
              <a:t> ca </a:t>
            </a:r>
            <a:r>
              <a:rPr lang="en-US" sz="2000" b="1" dirty="0" err="1" smtClean="0">
                <a:latin typeface="Times New Roman" pitchFamily="18" charset="0"/>
              </a:rPr>
              <a:t>Việt</a:t>
            </a:r>
            <a:r>
              <a:rPr lang="en-US" sz="2000" b="1" dirty="0" smtClean="0">
                <a:latin typeface="Times New Roman" pitchFamily="18" charset="0"/>
              </a:rPr>
              <a:t> Nam (</a:t>
            </a:r>
            <a:r>
              <a:rPr lang="en-US" sz="2000" b="1" dirty="0" err="1" smtClean="0">
                <a:latin typeface="Times New Roman" pitchFamily="18" charset="0"/>
              </a:rPr>
              <a:t>lời</a:t>
            </a:r>
            <a:r>
              <a:rPr lang="en-US" sz="2000" b="1" dirty="0" smtClean="0">
                <a:latin typeface="Times New Roman" pitchFamily="18" charset="0"/>
              </a:rPr>
              <a:t> 2)</a:t>
            </a:r>
            <a:endParaRPr lang="en-US" sz="2000" b="1" dirty="0">
              <a:latin typeface="Times New Roman" pitchFamily="18" charset="0"/>
            </a:endParaRPr>
          </a:p>
          <a:p>
            <a:pPr marL="342900" indent="-342900" eaLnBrk="1" hangingPunct="1">
              <a:lnSpc>
                <a:spcPct val="90000"/>
              </a:lnSpc>
              <a:spcBef>
                <a:spcPct val="20000"/>
              </a:spcBef>
              <a:buClr>
                <a:schemeClr val="tx2"/>
              </a:buClr>
            </a:pPr>
            <a:r>
              <a:rPr lang="en-US" b="1" dirty="0">
                <a:latin typeface="Times New Roman" pitchFamily="18" charset="0"/>
              </a:rPr>
              <a:t>                                 </a:t>
            </a:r>
            <a:r>
              <a:rPr lang="en-US" b="1" dirty="0" err="1">
                <a:latin typeface="Times New Roman" pitchFamily="18" charset="0"/>
              </a:rPr>
              <a:t>Nhạc</a:t>
            </a:r>
            <a:r>
              <a:rPr lang="en-US" b="1" dirty="0">
                <a:latin typeface="Times New Roman" pitchFamily="18" charset="0"/>
              </a:rPr>
              <a:t> </a:t>
            </a:r>
            <a:r>
              <a:rPr lang="en-US" b="1" dirty="0" err="1">
                <a:latin typeface="Times New Roman" pitchFamily="18" charset="0"/>
              </a:rPr>
              <a:t>và</a:t>
            </a:r>
            <a:r>
              <a:rPr lang="en-US" b="1" dirty="0">
                <a:latin typeface="Times New Roman" pitchFamily="18" charset="0"/>
              </a:rPr>
              <a:t> </a:t>
            </a:r>
            <a:r>
              <a:rPr lang="en-US" b="1" dirty="0" err="1">
                <a:latin typeface="Times New Roman" pitchFamily="18" charset="0"/>
              </a:rPr>
              <a:t>lời</a:t>
            </a:r>
            <a:r>
              <a:rPr lang="en-US" b="1" dirty="0">
                <a:latin typeface="Times New Roman" pitchFamily="18" charset="0"/>
              </a:rPr>
              <a:t>: </a:t>
            </a:r>
            <a:r>
              <a:rPr lang="en-US" b="1" dirty="0" err="1" smtClean="0">
                <a:latin typeface="Times New Roman" pitchFamily="18" charset="0"/>
              </a:rPr>
              <a:t>Văn</a:t>
            </a:r>
            <a:r>
              <a:rPr lang="en-US" b="1" dirty="0" smtClean="0">
                <a:latin typeface="Times New Roman" pitchFamily="18" charset="0"/>
              </a:rPr>
              <a:t> Cao</a:t>
            </a:r>
            <a:endParaRPr lang="en-US" b="1" dirty="0">
              <a:latin typeface="Times New Roman" pitchFamily="18" charset="0"/>
            </a:endParaRPr>
          </a:p>
        </p:txBody>
      </p:sp>
      <p:sp>
        <p:nvSpPr>
          <p:cNvPr id="8" name="Rectangle 4"/>
          <p:cNvSpPr>
            <a:spLocks noChangeArrowheads="1"/>
          </p:cNvSpPr>
          <p:nvPr/>
        </p:nvSpPr>
        <p:spPr bwMode="auto">
          <a:xfrm>
            <a:off x="152400" y="990600"/>
            <a:ext cx="1905000" cy="461963"/>
          </a:xfrm>
          <a:prstGeom prst="rect">
            <a:avLst/>
          </a:prstGeom>
          <a:noFill/>
          <a:ln w="9525">
            <a:noFill/>
            <a:miter lim="800000"/>
            <a:headEnd/>
            <a:tailEnd/>
          </a:ln>
        </p:spPr>
        <p:txBody>
          <a:bodyPr wrap="square">
            <a:spAutoFit/>
          </a:bodyPr>
          <a:lstStyle/>
          <a:p>
            <a:r>
              <a:rPr lang="en-US" sz="2400" dirty="0" err="1" smtClean="0">
                <a:latin typeface="Times New Roman" pitchFamily="18" charset="0"/>
                <a:cs typeface="Times New Roman" pitchFamily="18" charset="0"/>
              </a:rPr>
              <a:t>Nghe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hát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mẫu</a:t>
            </a:r>
            <a:endParaRPr lang="en-US" sz="2400" dirty="0"/>
          </a:p>
        </p:txBody>
      </p:sp>
      <p:pic>
        <p:nvPicPr>
          <p:cNvPr id="1026" name="Picture 2" descr="C:\Users\Tran Minh\Downloads\IMG-4972.jpg"/>
          <p:cNvPicPr>
            <a:picLocks noChangeAspect="1" noChangeArrowheads="1"/>
          </p:cNvPicPr>
          <p:nvPr/>
        </p:nvPicPr>
        <p:blipFill>
          <a:blip r:embed="rId3"/>
          <a:srcRect l="2564" t="8333" r="855"/>
          <a:stretch>
            <a:fillRect/>
          </a:stretch>
        </p:blipFill>
        <p:spPr bwMode="auto">
          <a:xfrm>
            <a:off x="0" y="1447800"/>
            <a:ext cx="8839200" cy="5410200"/>
          </a:xfrm>
          <a:prstGeom prst="rect">
            <a:avLst/>
          </a:prstGeom>
          <a:noFill/>
        </p:spPr>
      </p:pic>
    </p:spTree>
    <p:extLst>
      <p:ext uri="{BB962C8B-B14F-4D97-AF65-F5344CB8AC3E}">
        <p14:creationId xmlns:p14="http://schemas.microsoft.com/office/powerpoint/2010/main" xmlns="" val="4005383681"/>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ubtitle 2"/>
          <p:cNvSpPr>
            <a:spLocks noGrp="1"/>
          </p:cNvSpPr>
          <p:nvPr>
            <p:ph type="subTitle" idx="1"/>
          </p:nvPr>
        </p:nvSpPr>
        <p:spPr>
          <a:xfrm>
            <a:off x="419100" y="260648"/>
            <a:ext cx="8458200" cy="1752600"/>
          </a:xfrm>
        </p:spPr>
        <p:txBody>
          <a:bodyPr>
            <a:noAutofit/>
          </a:bodyPr>
          <a:lstStyle/>
          <a:p>
            <a:pPr algn="just" eaLnBrk="1" hangingPunct="1"/>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Bài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hát</a:t>
            </a:r>
            <a:r>
              <a:rPr lang="en-US" sz="2600" dirty="0" smtClean="0">
                <a:solidFill>
                  <a:schemeClr val="tx1"/>
                </a:solidFill>
                <a:latin typeface="Times New Roman" pitchFamily="18" charset="0"/>
                <a:cs typeface="Times New Roman" pitchFamily="18" charset="0"/>
              </a:rPr>
              <a:t> </a:t>
            </a:r>
            <a:r>
              <a:rPr lang="en-US" sz="2600" i="1" dirty="0" err="1" smtClean="0">
                <a:solidFill>
                  <a:schemeClr val="tx1"/>
                </a:solidFill>
                <a:latin typeface="Times New Roman" pitchFamily="18" charset="0"/>
                <a:cs typeface="Times New Roman" pitchFamily="18" charset="0"/>
              </a:rPr>
              <a:t>Tiến</a:t>
            </a:r>
            <a:r>
              <a:rPr lang="en-US" sz="2600" i="1" dirty="0" smtClean="0">
                <a:solidFill>
                  <a:schemeClr val="tx1"/>
                </a:solidFill>
                <a:latin typeface="Times New Roman" pitchFamily="18" charset="0"/>
                <a:cs typeface="Times New Roman" pitchFamily="18" charset="0"/>
              </a:rPr>
              <a:t> </a:t>
            </a:r>
            <a:r>
              <a:rPr lang="en-US" sz="2600" i="1" dirty="0" err="1" smtClean="0">
                <a:solidFill>
                  <a:schemeClr val="tx1"/>
                </a:solidFill>
                <a:latin typeface="Times New Roman" pitchFamily="18" charset="0"/>
                <a:cs typeface="Times New Roman" pitchFamily="18" charset="0"/>
              </a:rPr>
              <a:t>quân</a:t>
            </a:r>
            <a:r>
              <a:rPr lang="en-US" sz="2600" i="1" dirty="0" smtClean="0">
                <a:solidFill>
                  <a:schemeClr val="tx1"/>
                </a:solidFill>
                <a:latin typeface="Times New Roman" pitchFamily="18" charset="0"/>
                <a:cs typeface="Times New Roman" pitchFamily="18" charset="0"/>
              </a:rPr>
              <a:t> </a:t>
            </a:r>
            <a:r>
              <a:rPr lang="en-US" sz="2600" i="1" dirty="0" err="1" smtClean="0">
                <a:solidFill>
                  <a:schemeClr val="tx1"/>
                </a:solidFill>
                <a:latin typeface="Times New Roman" pitchFamily="18" charset="0"/>
                <a:cs typeface="Times New Roman" pitchFamily="18" charset="0"/>
              </a:rPr>
              <a:t>ca</a:t>
            </a:r>
            <a:r>
              <a:rPr lang="en-US" sz="2600" i="1"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với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những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nét</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nhạc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hào</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hùng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và</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lòng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dũng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cảm</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tinh</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thần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đoàn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kết</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quật</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khởi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được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nhạc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sĩ</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Văn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cao</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sáng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tác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như</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nguồn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động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lực</a:t>
            </a:r>
            <a:r>
              <a:rPr lang="en-US" sz="2600" dirty="0" smtClean="0">
                <a:solidFill>
                  <a:schemeClr val="tx1"/>
                </a:solidFill>
                <a:latin typeface="Times New Roman" pitchFamily="18" charset="0"/>
                <a:cs typeface="Times New Roman" pitchFamily="18" charset="0"/>
              </a:rPr>
              <a:t> to </a:t>
            </a:r>
            <a:r>
              <a:rPr lang="en-US" sz="2600" dirty="0" err="1" smtClean="0">
                <a:solidFill>
                  <a:schemeClr val="tx1"/>
                </a:solidFill>
                <a:latin typeface="Times New Roman" pitchFamily="18" charset="0"/>
                <a:cs typeface="Times New Roman" pitchFamily="18" charset="0"/>
              </a:rPr>
              <a:t>lớn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động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viên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quân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và</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dân</a:t>
            </a:r>
            <a:r>
              <a:rPr lang="en-US" sz="2600" dirty="0" smtClean="0">
                <a:solidFill>
                  <a:schemeClr val="tx1"/>
                </a:solidFill>
                <a:latin typeface="Times New Roman" pitchFamily="18" charset="0"/>
                <a:cs typeface="Times New Roman" pitchFamily="18" charset="0"/>
              </a:rPr>
              <a:t> ta </a:t>
            </a:r>
            <a:r>
              <a:rPr lang="en-US" sz="2600" dirty="0" err="1" smtClean="0">
                <a:solidFill>
                  <a:schemeClr val="tx1"/>
                </a:solidFill>
                <a:latin typeface="Times New Roman" pitchFamily="18" charset="0"/>
                <a:cs typeface="Times New Roman" pitchFamily="18" charset="0"/>
              </a:rPr>
              <a:t>trên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từng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chặng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đường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đấu</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tranh</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giành</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độc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lập</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cho</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dân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tộc</a:t>
            </a:r>
            <a:r>
              <a:rPr lang="en-US" sz="2600" dirty="0" smtClean="0">
                <a:solidFill>
                  <a:schemeClr val="tx1"/>
                </a:solidFill>
                <a:latin typeface="Times New Roman" pitchFamily="18" charset="0"/>
                <a:cs typeface="Times New Roman" pitchFamily="18" charset="0"/>
              </a:rPr>
              <a:t>.</a:t>
            </a:r>
          </a:p>
          <a:p>
            <a:pPr algn="just" eaLnBrk="1" hangingPunct="1"/>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Tại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kỳ</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họp</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Quốc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hội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khoá</a:t>
            </a:r>
            <a:r>
              <a:rPr lang="en-US" sz="2600" dirty="0" smtClean="0">
                <a:solidFill>
                  <a:schemeClr val="tx1"/>
                </a:solidFill>
                <a:latin typeface="Times New Roman" pitchFamily="18" charset="0"/>
                <a:cs typeface="Times New Roman" pitchFamily="18" charset="0"/>
              </a:rPr>
              <a:t> 1 </a:t>
            </a:r>
            <a:r>
              <a:rPr lang="en-US" sz="2600" dirty="0" err="1" smtClean="0">
                <a:solidFill>
                  <a:schemeClr val="tx1"/>
                </a:solidFill>
                <a:latin typeface="Times New Roman" pitchFamily="18" charset="0"/>
                <a:cs typeface="Times New Roman" pitchFamily="18" charset="0"/>
              </a:rPr>
              <a:t>năm</a:t>
            </a:r>
            <a:r>
              <a:rPr lang="en-US" sz="2600" dirty="0" smtClean="0">
                <a:solidFill>
                  <a:schemeClr val="tx1"/>
                </a:solidFill>
                <a:latin typeface="Times New Roman" pitchFamily="18" charset="0"/>
                <a:cs typeface="Times New Roman" pitchFamily="18" charset="0"/>
              </a:rPr>
              <a:t> </a:t>
            </a:r>
            <a:r>
              <a:rPr lang="en-US" sz="2600" dirty="0" smtClean="0">
                <a:solidFill>
                  <a:srgbClr val="FF0000"/>
                </a:solidFill>
                <a:latin typeface="Times New Roman" pitchFamily="18" charset="0"/>
                <a:cs typeface="Times New Roman" pitchFamily="18" charset="0"/>
              </a:rPr>
              <a:t>1946 </a:t>
            </a:r>
            <a:r>
              <a:rPr lang="en-US" sz="2600" dirty="0" err="1" smtClean="0">
                <a:solidFill>
                  <a:srgbClr val="FF0000"/>
                </a:solidFill>
                <a:latin typeface="Times New Roman" pitchFamily="18" charset="0"/>
                <a:cs typeface="Times New Roman" pitchFamily="18" charset="0"/>
              </a:rPr>
              <a:t>bài</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hát</a:t>
            </a:r>
            <a:r>
              <a:rPr lang="en-US" sz="2600" dirty="0" smtClean="0">
                <a:solidFill>
                  <a:srgbClr val="FF0000"/>
                </a:solidFill>
                <a:latin typeface="Times New Roman" pitchFamily="18" charset="0"/>
                <a:cs typeface="Times New Roman" pitchFamily="18" charset="0"/>
              </a:rPr>
              <a:t> </a:t>
            </a:r>
            <a:r>
              <a:rPr lang="en-US" sz="2600" i="1" u="sng" dirty="0" err="1" smtClean="0">
                <a:solidFill>
                  <a:srgbClr val="FF0000"/>
                </a:solidFill>
                <a:latin typeface="Times New Roman" pitchFamily="18" charset="0"/>
                <a:cs typeface="Times New Roman" pitchFamily="18" charset="0"/>
              </a:rPr>
              <a:t>Tiến</a:t>
            </a:r>
            <a:r>
              <a:rPr lang="en-US" sz="2600" i="1" u="sng" dirty="0" smtClean="0">
                <a:solidFill>
                  <a:srgbClr val="FF0000"/>
                </a:solidFill>
                <a:latin typeface="Times New Roman" pitchFamily="18" charset="0"/>
                <a:cs typeface="Times New Roman" pitchFamily="18" charset="0"/>
              </a:rPr>
              <a:t> </a:t>
            </a:r>
            <a:r>
              <a:rPr lang="en-US" sz="2600" i="1" u="sng" dirty="0" err="1" smtClean="0">
                <a:solidFill>
                  <a:srgbClr val="FF0000"/>
                </a:solidFill>
                <a:latin typeface="Times New Roman" pitchFamily="18" charset="0"/>
                <a:cs typeface="Times New Roman" pitchFamily="18" charset="0"/>
              </a:rPr>
              <a:t>quân</a:t>
            </a:r>
            <a:r>
              <a:rPr lang="en-US" sz="2600" i="1" u="sng" dirty="0" smtClean="0">
                <a:solidFill>
                  <a:srgbClr val="FF0000"/>
                </a:solidFill>
                <a:latin typeface="Times New Roman" pitchFamily="18" charset="0"/>
                <a:cs typeface="Times New Roman" pitchFamily="18" charset="0"/>
              </a:rPr>
              <a:t> </a:t>
            </a:r>
            <a:r>
              <a:rPr lang="en-US" sz="2600" i="1" u="sng" dirty="0" err="1" smtClean="0">
                <a:solidFill>
                  <a:srgbClr val="FF0000"/>
                </a:solidFill>
                <a:latin typeface="Times New Roman" pitchFamily="18" charset="0"/>
                <a:cs typeface="Times New Roman" pitchFamily="18" charset="0"/>
              </a:rPr>
              <a:t>ca</a:t>
            </a:r>
            <a:r>
              <a:rPr lang="en-US" sz="2600" i="1" u="sng" dirty="0" smtClean="0">
                <a:solidFill>
                  <a:srgbClr val="FF0000"/>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chính</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thức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được</a:t>
            </a:r>
            <a:r>
              <a:rPr lang="en-US" sz="2600" dirty="0" smtClean="0">
                <a:solidFill>
                  <a:schemeClr val="tx1"/>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đổi</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tên</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thành</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bài</a:t>
            </a:r>
            <a:r>
              <a:rPr lang="en-US" sz="2600" dirty="0" smtClean="0">
                <a:solidFill>
                  <a:srgbClr val="FF0000"/>
                </a:solidFill>
                <a:latin typeface="Times New Roman" pitchFamily="18" charset="0"/>
                <a:cs typeface="Times New Roman" pitchFamily="18" charset="0"/>
              </a:rPr>
              <a:t> </a:t>
            </a:r>
            <a:r>
              <a:rPr lang="en-US" sz="2600" dirty="0" err="1" smtClean="0">
                <a:solidFill>
                  <a:srgbClr val="FF0000"/>
                </a:solidFill>
                <a:latin typeface="Times New Roman" pitchFamily="18" charset="0"/>
                <a:cs typeface="Times New Roman" pitchFamily="18" charset="0"/>
              </a:rPr>
              <a:t>hát</a:t>
            </a:r>
            <a:r>
              <a:rPr lang="en-US" sz="2600" dirty="0" smtClean="0">
                <a:solidFill>
                  <a:srgbClr val="FF0000"/>
                </a:solidFill>
                <a:latin typeface="Times New Roman" pitchFamily="18" charset="0"/>
                <a:cs typeface="Times New Roman" pitchFamily="18" charset="0"/>
              </a:rPr>
              <a:t> </a:t>
            </a:r>
            <a:r>
              <a:rPr lang="en-US" sz="2600" i="1" u="sng" dirty="0" err="1" smtClean="0">
                <a:solidFill>
                  <a:srgbClr val="FF0000"/>
                </a:solidFill>
                <a:latin typeface="Times New Roman" pitchFamily="18" charset="0"/>
                <a:cs typeface="Times New Roman" pitchFamily="18" charset="0"/>
              </a:rPr>
              <a:t>Quốc</a:t>
            </a:r>
            <a:r>
              <a:rPr lang="en-US" sz="2600" i="1" u="sng" dirty="0" smtClean="0">
                <a:solidFill>
                  <a:srgbClr val="FF0000"/>
                </a:solidFill>
                <a:latin typeface="Times New Roman" pitchFamily="18" charset="0"/>
                <a:cs typeface="Times New Roman" pitchFamily="18" charset="0"/>
              </a:rPr>
              <a:t> </a:t>
            </a:r>
            <a:r>
              <a:rPr lang="en-US" sz="2600" i="1" u="sng" dirty="0" err="1" smtClean="0">
                <a:solidFill>
                  <a:srgbClr val="FF0000"/>
                </a:solidFill>
                <a:latin typeface="Times New Roman" pitchFamily="18" charset="0"/>
                <a:cs typeface="Times New Roman" pitchFamily="18" charset="0"/>
              </a:rPr>
              <a:t>ca</a:t>
            </a:r>
            <a:r>
              <a:rPr lang="en-US" sz="2600" i="1" u="sng" dirty="0" smtClean="0">
                <a:solidFill>
                  <a:srgbClr val="FF0000"/>
                </a:solidFill>
                <a:latin typeface="Times New Roman" pitchFamily="18" charset="0"/>
                <a:cs typeface="Times New Roman" pitchFamily="18" charset="0"/>
              </a:rPr>
              <a:t> </a:t>
            </a:r>
            <a:r>
              <a:rPr lang="en-US" sz="2600" i="1" u="sng" dirty="0" err="1" smtClean="0">
                <a:solidFill>
                  <a:srgbClr val="FF0000"/>
                </a:solidFill>
                <a:latin typeface="Times New Roman" pitchFamily="18" charset="0"/>
                <a:cs typeface="Times New Roman" pitchFamily="18" charset="0"/>
              </a:rPr>
              <a:t>Việt</a:t>
            </a:r>
            <a:r>
              <a:rPr lang="en-US" sz="2600" i="1" u="sng" dirty="0" smtClean="0">
                <a:solidFill>
                  <a:srgbClr val="FF0000"/>
                </a:solidFill>
                <a:latin typeface="Times New Roman" pitchFamily="18" charset="0"/>
                <a:cs typeface="Times New Roman" pitchFamily="18" charset="0"/>
              </a:rPr>
              <a:t> Nam</a:t>
            </a:r>
            <a:r>
              <a:rPr lang="en-US" sz="2600" u="sng" dirty="0" smtClean="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xmlns="" val="1092063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Tran Minh\Downloads\IMG-4972.jpg"/>
          <p:cNvPicPr>
            <a:picLocks noChangeAspect="1" noChangeArrowheads="1"/>
          </p:cNvPicPr>
          <p:nvPr/>
        </p:nvPicPr>
        <p:blipFill>
          <a:blip r:embed="rId2"/>
          <a:srcRect l="2609" r="870"/>
          <a:stretch>
            <a:fillRect/>
          </a:stretch>
        </p:blipFill>
        <p:spPr bwMode="auto">
          <a:xfrm>
            <a:off x="304800" y="0"/>
            <a:ext cx="8458200" cy="6858000"/>
          </a:xfrm>
          <a:prstGeom prst="rect">
            <a:avLst/>
          </a:prstGeom>
          <a:noFill/>
        </p:spPr>
      </p:pic>
      <p:sp>
        <p:nvSpPr>
          <p:cNvPr id="5" name="TextBox 4"/>
          <p:cNvSpPr txBox="1"/>
          <p:nvPr/>
        </p:nvSpPr>
        <p:spPr>
          <a:xfrm>
            <a:off x="2514600" y="1202323"/>
            <a:ext cx="5486400" cy="169277"/>
          </a:xfrm>
          <a:prstGeom prst="rect">
            <a:avLst/>
          </a:prstGeom>
          <a:solidFill>
            <a:schemeClr val="bg1">
              <a:lumMod val="85000"/>
            </a:schemeClr>
          </a:solidFill>
        </p:spPr>
        <p:style>
          <a:lnRef idx="0">
            <a:scrgbClr r="0" g="0" b="0"/>
          </a:lnRef>
          <a:fillRef idx="1002">
            <a:schemeClr val="lt2"/>
          </a:fillRef>
          <a:effectRef idx="0">
            <a:scrgbClr r="0" g="0" b="0"/>
          </a:effectRef>
          <a:fontRef idx="major"/>
        </p:style>
        <p:txBody>
          <a:bodyPr wrap="square" rtlCol="0">
            <a:spAutoFit/>
          </a:bodyPr>
          <a:lstStyle/>
          <a:p>
            <a:endParaRPr lang="en-US" sz="500" dirty="0">
              <a:latin typeface="Times New Roman" pitchFamily="18" charset="0"/>
              <a:cs typeface="Times New Roman" pitchFamily="18" charset="0"/>
            </a:endParaRPr>
          </a:p>
        </p:txBody>
      </p:sp>
      <p:sp>
        <p:nvSpPr>
          <p:cNvPr id="6" name="TextBox 5"/>
          <p:cNvSpPr txBox="1"/>
          <p:nvPr/>
        </p:nvSpPr>
        <p:spPr>
          <a:xfrm>
            <a:off x="1295400" y="1981200"/>
            <a:ext cx="7010400" cy="200055"/>
          </a:xfrm>
          <a:prstGeom prst="rect">
            <a:avLst/>
          </a:prstGeom>
          <a:solidFill>
            <a:schemeClr val="bg1">
              <a:lumMod val="85000"/>
            </a:schemeClr>
          </a:solidFill>
        </p:spPr>
        <p:style>
          <a:lnRef idx="0">
            <a:scrgbClr r="0" g="0" b="0"/>
          </a:lnRef>
          <a:fillRef idx="1002">
            <a:schemeClr val="lt2"/>
          </a:fillRef>
          <a:effectRef idx="0">
            <a:scrgbClr r="0" g="0" b="0"/>
          </a:effectRef>
          <a:fontRef idx="major"/>
        </p:style>
        <p:txBody>
          <a:bodyPr wrap="square" rtlCol="0">
            <a:spAutoFit/>
          </a:bodyPr>
          <a:lstStyle/>
          <a:p>
            <a:endParaRPr lang="en-US" sz="700" dirty="0">
              <a:latin typeface="Times New Roman" pitchFamily="18" charset="0"/>
              <a:cs typeface="Times New Roman" pitchFamily="18" charset="0"/>
            </a:endParaRPr>
          </a:p>
        </p:txBody>
      </p:sp>
      <p:sp>
        <p:nvSpPr>
          <p:cNvPr id="7" name="TextBox 6"/>
          <p:cNvSpPr txBox="1"/>
          <p:nvPr/>
        </p:nvSpPr>
        <p:spPr>
          <a:xfrm>
            <a:off x="1295400" y="2743200"/>
            <a:ext cx="6858000" cy="200055"/>
          </a:xfrm>
          <a:prstGeom prst="rect">
            <a:avLst/>
          </a:prstGeom>
          <a:solidFill>
            <a:schemeClr val="bg1">
              <a:lumMod val="85000"/>
            </a:schemeClr>
          </a:solidFill>
        </p:spPr>
        <p:style>
          <a:lnRef idx="0">
            <a:scrgbClr r="0" g="0" b="0"/>
          </a:lnRef>
          <a:fillRef idx="1002">
            <a:schemeClr val="lt2"/>
          </a:fillRef>
          <a:effectRef idx="0">
            <a:scrgbClr r="0" g="0" b="0"/>
          </a:effectRef>
          <a:fontRef idx="major"/>
        </p:style>
        <p:txBody>
          <a:bodyPr wrap="square" rtlCol="0">
            <a:spAutoFit/>
          </a:bodyPr>
          <a:lstStyle/>
          <a:p>
            <a:endParaRPr lang="en-US" sz="700" dirty="0">
              <a:latin typeface="Times New Roman" pitchFamily="18" charset="0"/>
              <a:cs typeface="Times New Roman" pitchFamily="18" charset="0"/>
            </a:endParaRPr>
          </a:p>
        </p:txBody>
      </p:sp>
      <p:sp>
        <p:nvSpPr>
          <p:cNvPr id="8" name="TextBox 7"/>
          <p:cNvSpPr txBox="1"/>
          <p:nvPr/>
        </p:nvSpPr>
        <p:spPr>
          <a:xfrm>
            <a:off x="1143000" y="3581400"/>
            <a:ext cx="7239000" cy="200055"/>
          </a:xfrm>
          <a:prstGeom prst="rect">
            <a:avLst/>
          </a:prstGeom>
          <a:solidFill>
            <a:schemeClr val="bg1">
              <a:lumMod val="85000"/>
            </a:schemeClr>
          </a:solidFill>
        </p:spPr>
        <p:style>
          <a:lnRef idx="0">
            <a:scrgbClr r="0" g="0" b="0"/>
          </a:lnRef>
          <a:fillRef idx="1002">
            <a:schemeClr val="lt2"/>
          </a:fillRef>
          <a:effectRef idx="0">
            <a:scrgbClr r="0" g="0" b="0"/>
          </a:effectRef>
          <a:fontRef idx="major"/>
        </p:style>
        <p:txBody>
          <a:bodyPr wrap="square" rtlCol="0">
            <a:spAutoFit/>
          </a:bodyPr>
          <a:lstStyle/>
          <a:p>
            <a:endParaRPr lang="en-US" sz="700" dirty="0">
              <a:latin typeface="Times New Roman" pitchFamily="18" charset="0"/>
              <a:cs typeface="Times New Roman" pitchFamily="18" charset="0"/>
            </a:endParaRPr>
          </a:p>
        </p:txBody>
      </p:sp>
      <p:sp>
        <p:nvSpPr>
          <p:cNvPr id="9" name="TextBox 8"/>
          <p:cNvSpPr txBox="1"/>
          <p:nvPr/>
        </p:nvSpPr>
        <p:spPr>
          <a:xfrm>
            <a:off x="1447800" y="4463534"/>
            <a:ext cx="6705600" cy="184666"/>
          </a:xfrm>
          <a:prstGeom prst="rect">
            <a:avLst/>
          </a:prstGeom>
          <a:solidFill>
            <a:schemeClr val="bg1">
              <a:lumMod val="85000"/>
            </a:schemeClr>
          </a:solidFill>
        </p:spPr>
        <p:style>
          <a:lnRef idx="0">
            <a:scrgbClr r="0" g="0" b="0"/>
          </a:lnRef>
          <a:fillRef idx="1002">
            <a:schemeClr val="lt2"/>
          </a:fillRef>
          <a:effectRef idx="0">
            <a:scrgbClr r="0" g="0" b="0"/>
          </a:effectRef>
          <a:fontRef idx="major"/>
        </p:style>
        <p:txBody>
          <a:bodyPr wrap="square" rtlCol="0">
            <a:spAutoFit/>
          </a:bodyPr>
          <a:lstStyle/>
          <a:p>
            <a:endParaRPr lang="en-US" sz="600" dirty="0">
              <a:latin typeface="Times New Roman" pitchFamily="18" charset="0"/>
              <a:cs typeface="Times New Roman" pitchFamily="18" charset="0"/>
            </a:endParaRPr>
          </a:p>
        </p:txBody>
      </p:sp>
      <p:sp>
        <p:nvSpPr>
          <p:cNvPr id="10" name="TextBox 9"/>
          <p:cNvSpPr txBox="1"/>
          <p:nvPr/>
        </p:nvSpPr>
        <p:spPr>
          <a:xfrm>
            <a:off x="1219200" y="5334000"/>
            <a:ext cx="7239000" cy="184666"/>
          </a:xfrm>
          <a:prstGeom prst="rect">
            <a:avLst/>
          </a:prstGeom>
          <a:solidFill>
            <a:schemeClr val="bg1">
              <a:lumMod val="85000"/>
            </a:schemeClr>
          </a:solidFill>
        </p:spPr>
        <p:style>
          <a:lnRef idx="0">
            <a:scrgbClr r="0" g="0" b="0"/>
          </a:lnRef>
          <a:fillRef idx="1002">
            <a:schemeClr val="lt2"/>
          </a:fillRef>
          <a:effectRef idx="0">
            <a:scrgbClr r="0" g="0" b="0"/>
          </a:effectRef>
          <a:fontRef idx="major"/>
        </p:style>
        <p:txBody>
          <a:bodyPr wrap="square" rtlCol="0">
            <a:spAutoFit/>
          </a:bodyPr>
          <a:lstStyle/>
          <a:p>
            <a:endParaRPr lang="en-US" sz="600" dirty="0">
              <a:latin typeface="Times New Roman" pitchFamily="18" charset="0"/>
              <a:cs typeface="Times New Roman" pitchFamily="18" charset="0"/>
            </a:endParaRPr>
          </a:p>
        </p:txBody>
      </p:sp>
      <p:sp>
        <p:nvSpPr>
          <p:cNvPr id="11" name="TextBox 10"/>
          <p:cNvSpPr txBox="1"/>
          <p:nvPr/>
        </p:nvSpPr>
        <p:spPr>
          <a:xfrm>
            <a:off x="1143000" y="6292334"/>
            <a:ext cx="2895600" cy="200055"/>
          </a:xfrm>
          <a:prstGeom prst="rect">
            <a:avLst/>
          </a:prstGeom>
          <a:solidFill>
            <a:schemeClr val="bg1">
              <a:lumMod val="85000"/>
            </a:schemeClr>
          </a:solidFill>
        </p:spPr>
        <p:style>
          <a:lnRef idx="0">
            <a:scrgbClr r="0" g="0" b="0"/>
          </a:lnRef>
          <a:fillRef idx="1002">
            <a:schemeClr val="lt2"/>
          </a:fillRef>
          <a:effectRef idx="0">
            <a:scrgbClr r="0" g="0" b="0"/>
          </a:effectRef>
          <a:fontRef idx="major"/>
        </p:style>
        <p:txBody>
          <a:bodyPr wrap="square" rtlCol="0">
            <a:spAutoFit/>
          </a:bodyPr>
          <a:lstStyle/>
          <a:p>
            <a:endParaRPr lang="en-US" sz="700" dirty="0">
              <a:latin typeface="Times New Roman" pitchFamily="18" charset="0"/>
              <a:cs typeface="Times New Roman" pitchFamily="18" charset="0"/>
            </a:endParaRPr>
          </a:p>
        </p:txBody>
      </p:sp>
      <p:sp>
        <p:nvSpPr>
          <p:cNvPr id="12" name="TextBox 11"/>
          <p:cNvSpPr txBox="1"/>
          <p:nvPr/>
        </p:nvSpPr>
        <p:spPr>
          <a:xfrm>
            <a:off x="4495800" y="6307723"/>
            <a:ext cx="2133600" cy="169277"/>
          </a:xfrm>
          <a:prstGeom prst="rect">
            <a:avLst/>
          </a:prstGeom>
          <a:solidFill>
            <a:schemeClr val="bg1">
              <a:lumMod val="85000"/>
            </a:schemeClr>
          </a:solidFill>
        </p:spPr>
        <p:style>
          <a:lnRef idx="0">
            <a:scrgbClr r="0" g="0" b="0"/>
          </a:lnRef>
          <a:fillRef idx="1002">
            <a:schemeClr val="lt2"/>
          </a:fillRef>
          <a:effectRef idx="0">
            <a:scrgbClr r="0" g="0" b="0"/>
          </a:effectRef>
          <a:fontRef idx="major"/>
        </p:style>
        <p:txBody>
          <a:bodyPr wrap="square" rtlCol="0">
            <a:spAutoFit/>
          </a:bodyPr>
          <a:lstStyle/>
          <a:p>
            <a:endParaRPr lang="en-US" sz="5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2"/>
          <p:cNvSpPr>
            <a:spLocks noGrp="1"/>
          </p:cNvSpPr>
          <p:nvPr>
            <p:ph type="subTitle" idx="1"/>
          </p:nvPr>
        </p:nvSpPr>
        <p:spPr>
          <a:xfrm>
            <a:off x="251520" y="980728"/>
            <a:ext cx="7216080" cy="1752600"/>
          </a:xfrm>
        </p:spPr>
        <p:txBody>
          <a:bodyPr>
            <a:noAutofit/>
          </a:bodyPr>
          <a:lstStyle/>
          <a:p>
            <a:pPr algn="just" eaLnBrk="1" hangingPunct="1">
              <a:lnSpc>
                <a:spcPct val="150000"/>
              </a:lnSpc>
            </a:pPr>
            <a:r>
              <a:rPr lang="en-US" sz="2400" dirty="0" err="1" smtClean="0">
                <a:solidFill>
                  <a:schemeClr val="tx1"/>
                </a:solidFill>
                <a:latin typeface="Times New Roman" pitchFamily="18" charset="0"/>
                <a:cs typeface="Times New Roman" pitchFamily="18" charset="0"/>
              </a:rPr>
              <a:t>Đoàn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Việt</a:t>
            </a:r>
            <a:r>
              <a:rPr lang="en-US" sz="2400" dirty="0" smtClean="0">
                <a:solidFill>
                  <a:schemeClr val="tx1"/>
                </a:solidFill>
                <a:latin typeface="Times New Roman" pitchFamily="18" charset="0"/>
                <a:cs typeface="Times New Roman" pitchFamily="18" charset="0"/>
              </a:rPr>
              <a:t> Nam </a:t>
            </a:r>
            <a:r>
              <a:rPr lang="en-US" sz="2400" dirty="0" err="1" smtClean="0">
                <a:solidFill>
                  <a:schemeClr val="tx1"/>
                </a:solidFill>
                <a:latin typeface="Times New Roman" pitchFamily="18" charset="0"/>
                <a:cs typeface="Times New Roman" pitchFamily="18" charset="0"/>
              </a:rPr>
              <a:t>đi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sao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vàng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phấp</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phới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Dắt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giống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nòi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quê</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hương</a:t>
            </a:r>
            <a:r>
              <a:rPr lang="en-US" sz="2400" dirty="0" smtClean="0">
                <a:solidFill>
                  <a:schemeClr val="tx1"/>
                </a:solidFill>
                <a:latin typeface="Times New Roman" pitchFamily="18" charset="0"/>
                <a:cs typeface="Times New Roman" pitchFamily="18" charset="0"/>
              </a:rPr>
              <a:t> qua </a:t>
            </a:r>
            <a:r>
              <a:rPr lang="en-US" sz="2400" dirty="0" err="1" smtClean="0">
                <a:solidFill>
                  <a:schemeClr val="tx1"/>
                </a:solidFill>
                <a:latin typeface="Times New Roman" pitchFamily="18" charset="0"/>
                <a:cs typeface="Times New Roman" pitchFamily="18" charset="0"/>
              </a:rPr>
              <a:t>nơi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lầm</a:t>
            </a:r>
            <a:r>
              <a:rPr lang="en-US" sz="2400" dirty="0" smtClean="0">
                <a:solidFill>
                  <a:schemeClr val="tx1"/>
                </a:solidFill>
                <a:latin typeface="Times New Roman" pitchFamily="18" charset="0"/>
                <a:cs typeface="Times New Roman" pitchFamily="18" charset="0"/>
              </a:rPr>
              <a:t> than. </a:t>
            </a:r>
            <a:endParaRPr lang="en-US" sz="2400" dirty="0" smtClean="0">
              <a:solidFill>
                <a:srgbClr val="FF0000"/>
              </a:solidFill>
              <a:latin typeface="Times New Roman" pitchFamily="18" charset="0"/>
              <a:cs typeface="Times New Roman" pitchFamily="18" charset="0"/>
            </a:endParaRPr>
          </a:p>
          <a:p>
            <a:pPr algn="just">
              <a:lnSpc>
                <a:spcPct val="150000"/>
              </a:lnSpc>
            </a:pPr>
            <a:r>
              <a:rPr lang="en-US" sz="2400" dirty="0" err="1" smtClean="0">
                <a:solidFill>
                  <a:schemeClr val="tx1"/>
                </a:solidFill>
                <a:latin typeface="Times New Roman" pitchFamily="18" charset="0"/>
                <a:cs typeface="Times New Roman" pitchFamily="18" charset="0"/>
              </a:rPr>
              <a:t>Cùng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chung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sức</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phấn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đấu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xây</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đời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mới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Đứng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đều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gông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xích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đập</a:t>
            </a:r>
            <a:r>
              <a:rPr lang="en-US" sz="2400" dirty="0" smtClean="0">
                <a:solidFill>
                  <a:schemeClr val="tx1"/>
                </a:solidFill>
                <a:latin typeface="Times New Roman" pitchFamily="18" charset="0"/>
                <a:cs typeface="Times New Roman" pitchFamily="18" charset="0"/>
              </a:rPr>
              <a:t> tan.</a:t>
            </a:r>
          </a:p>
          <a:p>
            <a:pPr algn="just">
              <a:lnSpc>
                <a:spcPct val="150000"/>
              </a:lnSpc>
            </a:pPr>
            <a:r>
              <a:rPr lang="en-US" sz="2400" dirty="0" err="1" smtClean="0">
                <a:solidFill>
                  <a:schemeClr val="tx1"/>
                </a:solidFill>
                <a:latin typeface="Times New Roman" pitchFamily="18" charset="0"/>
                <a:cs typeface="Times New Roman" pitchFamily="18" charset="0"/>
              </a:rPr>
              <a:t>Từ</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bao</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lâu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nuốt</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căm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hờn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Quyết</a:t>
            </a:r>
            <a:r>
              <a:rPr lang="en-US" sz="2400" dirty="0" smtClean="0">
                <a:solidFill>
                  <a:schemeClr val="tx1"/>
                </a:solidFill>
                <a:latin typeface="Times New Roman" pitchFamily="18" charset="0"/>
                <a:cs typeface="Times New Roman" pitchFamily="18" charset="0"/>
              </a:rPr>
              <a:t> hi </a:t>
            </a:r>
            <a:r>
              <a:rPr lang="en-US" sz="2400" dirty="0" err="1" smtClean="0">
                <a:solidFill>
                  <a:schemeClr val="tx1"/>
                </a:solidFill>
                <a:latin typeface="Times New Roman" pitchFamily="18" charset="0"/>
                <a:cs typeface="Times New Roman" pitchFamily="18" charset="0"/>
              </a:rPr>
              <a:t>sinh</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đời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tươi</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thắm</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hơn</a:t>
            </a:r>
            <a:r>
              <a:rPr lang="en-US" sz="2400" dirty="0" smtClean="0">
                <a:solidFill>
                  <a:schemeClr val="tx1"/>
                </a:solidFill>
                <a:latin typeface="Times New Roman" pitchFamily="18" charset="0"/>
                <a:cs typeface="Times New Roman" pitchFamily="18" charset="0"/>
              </a:rPr>
              <a:t>.</a:t>
            </a:r>
          </a:p>
          <a:p>
            <a:pPr algn="just" eaLnBrk="1" hangingPunct="1">
              <a:lnSpc>
                <a:spcPct val="150000"/>
              </a:lnSpc>
            </a:pPr>
            <a:r>
              <a:rPr lang="en-US" sz="2400" dirty="0" err="1" smtClean="0">
                <a:solidFill>
                  <a:schemeClr val="tx1"/>
                </a:solidFill>
                <a:latin typeface="Times New Roman" pitchFamily="18" charset="0"/>
                <a:cs typeface="Times New Roman" pitchFamily="18" charset="0"/>
              </a:rPr>
              <a:t>Vì</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nhân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dân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chiến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đấu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không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ngừng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mau</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ra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sa</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trường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cùng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tiến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lên</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nước</a:t>
            </a:r>
            <a:r>
              <a:rPr lang="en-US" sz="2400" dirty="0" smtClean="0">
                <a:solidFill>
                  <a:schemeClr val="tx1"/>
                </a:solidFill>
                <a:latin typeface="Times New Roman" pitchFamily="18" charset="0"/>
                <a:cs typeface="Times New Roman" pitchFamily="18" charset="0"/>
              </a:rPr>
              <a:t> non </a:t>
            </a:r>
            <a:r>
              <a:rPr lang="en-US" sz="2400" dirty="0" err="1" smtClean="0">
                <a:solidFill>
                  <a:schemeClr val="tx1"/>
                </a:solidFill>
                <a:latin typeface="Times New Roman" pitchFamily="18" charset="0"/>
                <a:cs typeface="Times New Roman" pitchFamily="18" charset="0"/>
              </a:rPr>
              <a:t>Việt</a:t>
            </a:r>
            <a:r>
              <a:rPr lang="en-US" sz="2400" dirty="0" smtClean="0">
                <a:solidFill>
                  <a:schemeClr val="tx1"/>
                </a:solidFill>
                <a:latin typeface="Times New Roman" pitchFamily="18" charset="0"/>
                <a:cs typeface="Times New Roman" pitchFamily="18" charset="0"/>
              </a:rPr>
              <a:t> Nam ta </a:t>
            </a:r>
            <a:r>
              <a:rPr lang="en-US" sz="2400" dirty="0" err="1" smtClean="0">
                <a:solidFill>
                  <a:schemeClr val="tx1"/>
                </a:solidFill>
                <a:latin typeface="Times New Roman" pitchFamily="18" charset="0"/>
                <a:cs typeface="Times New Roman" pitchFamily="18" charset="0"/>
              </a:rPr>
              <a:t>vững</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bền</a:t>
            </a:r>
            <a:r>
              <a:rPr lang="en-US" sz="2400" dirty="0" smtClean="0">
                <a:solidFill>
                  <a:schemeClr val="tx1"/>
                </a:solidFill>
                <a:latin typeface="Times New Roman" pitchFamily="18" charset="0"/>
                <a:cs typeface="Times New Roman" pitchFamily="18" charset="0"/>
              </a:rPr>
              <a:t>.</a:t>
            </a:r>
          </a:p>
          <a:p>
            <a:pPr eaLnBrk="1" hangingPunct="1">
              <a:lnSpc>
                <a:spcPct val="150000"/>
              </a:lnSpc>
            </a:pPr>
            <a:endParaRPr lang="en-US" sz="2800" dirty="0" smtClean="0">
              <a:solidFill>
                <a:schemeClr val="tx1"/>
              </a:solidFill>
              <a:latin typeface="Times New Roman" pitchFamily="18" charset="0"/>
              <a:cs typeface="Times New Roman" pitchFamily="18" charset="0"/>
            </a:endParaRPr>
          </a:p>
          <a:p>
            <a:pPr eaLnBrk="1" hangingPunct="1">
              <a:lnSpc>
                <a:spcPct val="150000"/>
              </a:lnSpc>
            </a:pPr>
            <a:endParaRPr lang="en-US" sz="2800" dirty="0" smtClean="0">
              <a:solidFill>
                <a:schemeClr val="tx1"/>
              </a:solidFill>
              <a:latin typeface="Times New Roman" pitchFamily="18" charset="0"/>
              <a:cs typeface="Times New Roman" pitchFamily="18" charset="0"/>
            </a:endParaRPr>
          </a:p>
        </p:txBody>
      </p:sp>
      <p:sp>
        <p:nvSpPr>
          <p:cNvPr id="9219" name="Title 1"/>
          <p:cNvSpPr>
            <a:spLocks noGrp="1"/>
          </p:cNvSpPr>
          <p:nvPr>
            <p:ph type="ctrTitle"/>
          </p:nvPr>
        </p:nvSpPr>
        <p:spPr>
          <a:xfrm>
            <a:off x="2286000" y="76200"/>
            <a:ext cx="2971800" cy="914400"/>
          </a:xfrm>
        </p:spPr>
        <p:txBody>
          <a:bodyPr>
            <a:normAutofit/>
          </a:bodyPr>
          <a:lstStyle/>
          <a:p>
            <a:pPr eaLnBrk="1" hangingPunct="1"/>
            <a:r>
              <a:rPr lang="en-US" sz="2800" u="sng" dirty="0" err="1" smtClean="0">
                <a:solidFill>
                  <a:srgbClr val="FF0000"/>
                </a:solidFill>
                <a:latin typeface="Times New Roman" pitchFamily="18" charset="0"/>
                <a:cs typeface="Times New Roman" pitchFamily="18" charset="0"/>
              </a:rPr>
              <a:t>Đọc</a:t>
            </a:r>
            <a:r>
              <a:rPr lang="en-US" sz="2800" u="sng" dirty="0" smtClean="0">
                <a:solidFill>
                  <a:srgbClr val="FF0000"/>
                </a:solidFill>
                <a:latin typeface="Times New Roman" pitchFamily="18" charset="0"/>
                <a:cs typeface="Times New Roman" pitchFamily="18" charset="0"/>
              </a:rPr>
              <a:t> </a:t>
            </a:r>
            <a:r>
              <a:rPr lang="en-US" sz="2800" u="sng" dirty="0" err="1" smtClean="0">
                <a:solidFill>
                  <a:srgbClr val="FF0000"/>
                </a:solidFill>
                <a:latin typeface="Times New Roman" pitchFamily="18" charset="0"/>
                <a:cs typeface="Times New Roman" pitchFamily="18" charset="0"/>
              </a:rPr>
              <a:t>lời</a:t>
            </a:r>
            <a:r>
              <a:rPr lang="en-US" sz="2800" u="sng" dirty="0" smtClean="0">
                <a:solidFill>
                  <a:srgbClr val="FF0000"/>
                </a:solidFill>
                <a:latin typeface="Times New Roman" pitchFamily="18" charset="0"/>
                <a:cs typeface="Times New Roman" pitchFamily="18" charset="0"/>
              </a:rPr>
              <a:t> </a:t>
            </a:r>
            <a:r>
              <a:rPr lang="en-US" sz="2800" u="sng" dirty="0" err="1" smtClean="0">
                <a:solidFill>
                  <a:srgbClr val="FF0000"/>
                </a:solidFill>
                <a:latin typeface="Times New Roman" pitchFamily="18" charset="0"/>
                <a:cs typeface="Times New Roman" pitchFamily="18" charset="0"/>
              </a:rPr>
              <a:t>ca</a:t>
            </a:r>
            <a:endParaRPr lang="en-US" sz="2800" u="sng"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57839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1143000" y="0"/>
            <a:ext cx="5029200" cy="914400"/>
          </a:xfrm>
        </p:spPr>
        <p:txBody>
          <a:bodyPr>
            <a:normAutofit/>
          </a:bodyPr>
          <a:lstStyle/>
          <a:p>
            <a:pPr eaLnBrk="1" hangingPunct="1"/>
            <a:r>
              <a:rPr lang="en-US" sz="2800" dirty="0" err="1" smtClean="0">
                <a:solidFill>
                  <a:srgbClr val="0000FF"/>
                </a:solidFill>
                <a:latin typeface="Times New Roman" pitchFamily="18" charset="0"/>
                <a:cs typeface="Times New Roman" pitchFamily="18" charset="0"/>
              </a:rPr>
              <a:t>Tập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câu</a:t>
            </a:r>
            <a:endParaRPr lang="en-US" sz="2800" dirty="0" smtClean="0">
              <a:latin typeface="Times New Roman" pitchFamily="18" charset="0"/>
              <a:cs typeface="Times New Roman" pitchFamily="18" charset="0"/>
            </a:endParaRPr>
          </a:p>
        </p:txBody>
      </p:sp>
      <p:sp>
        <p:nvSpPr>
          <p:cNvPr id="5" name="Subtitle 2"/>
          <p:cNvSpPr txBox="1">
            <a:spLocks/>
          </p:cNvSpPr>
          <p:nvPr/>
        </p:nvSpPr>
        <p:spPr>
          <a:xfrm>
            <a:off x="152400" y="2057400"/>
            <a:ext cx="6629400" cy="990600"/>
          </a:xfrm>
          <a:prstGeom prst="rect">
            <a:avLst/>
          </a:prstGeom>
        </p:spPr>
        <p:txBody>
          <a:bodyPr vert="horz" lIns="91440" tIns="45720" rIns="91440" bIns="45720" rtlCol="0">
            <a:noAutofit/>
          </a:bodyPr>
          <a:lstStyle/>
          <a:p>
            <a:pPr algn="just"/>
            <a:r>
              <a:rPr lang="en-US" sz="2800" dirty="0" err="1" smtClean="0">
                <a:solidFill>
                  <a:srgbClr val="00B0F0"/>
                </a:solidFill>
                <a:latin typeface="Times New Roman" pitchFamily="18" charset="0"/>
                <a:cs typeface="Times New Roman" pitchFamily="18" charset="0"/>
              </a:rPr>
              <a:t>Cùng</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chung</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sức</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phấn</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đấu</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xây</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đời</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mới</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Đứng</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đều</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lên</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gông</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xích</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ta</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đập</a:t>
            </a:r>
            <a:r>
              <a:rPr lang="en-US" sz="2800" dirty="0" smtClean="0">
                <a:solidFill>
                  <a:srgbClr val="00B0F0"/>
                </a:solidFill>
                <a:latin typeface="Times New Roman" pitchFamily="18" charset="0"/>
                <a:cs typeface="Times New Roman" pitchFamily="18" charset="0"/>
              </a:rPr>
              <a:t> tan.</a:t>
            </a:r>
          </a:p>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7" name="Subtitle 2"/>
          <p:cNvSpPr txBox="1">
            <a:spLocks/>
          </p:cNvSpPr>
          <p:nvPr/>
        </p:nvSpPr>
        <p:spPr>
          <a:xfrm>
            <a:off x="152400" y="3200400"/>
            <a:ext cx="5715000" cy="990600"/>
          </a:xfrm>
          <a:prstGeom prst="rect">
            <a:avLst/>
          </a:prstGeom>
        </p:spPr>
        <p:txBody>
          <a:bodyPr vert="horz" lIns="91440" tIns="45720" rIns="91440" bIns="45720" rtlCol="0">
            <a:noAutofit/>
          </a:bodyPr>
          <a:lstStyle/>
          <a:p>
            <a:pPr algn="just"/>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nuốt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hờn</a:t>
            </a:r>
            <a:r>
              <a:rPr lang="en-US" sz="2800" dirty="0" smtClean="0">
                <a:latin typeface="Times New Roman" pitchFamily="18" charset="0"/>
                <a:cs typeface="Times New Roman" pitchFamily="18" charset="0"/>
              </a:rPr>
              <a:t>. </a:t>
            </a:r>
          </a:p>
          <a:p>
            <a:pPr algn="just"/>
            <a:r>
              <a:rPr lang="en-US" sz="2800" dirty="0" err="1" smtClean="0">
                <a:latin typeface="Times New Roman" pitchFamily="18" charset="0"/>
                <a:cs typeface="Times New Roman" pitchFamily="18" charset="0"/>
              </a:rPr>
              <a:t>Quyết</a:t>
            </a:r>
            <a:r>
              <a:rPr lang="en-US" sz="2800" dirty="0" smtClean="0">
                <a:latin typeface="Times New Roman" pitchFamily="18" charset="0"/>
                <a:cs typeface="Times New Roman" pitchFamily="18" charset="0"/>
              </a:rPr>
              <a:t> hi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thắm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hơn</a:t>
            </a:r>
            <a:r>
              <a:rPr lang="en-US" sz="2800" dirty="0" smtClean="0">
                <a:latin typeface="Times New Roman" pitchFamily="18" charset="0"/>
                <a:cs typeface="Times New Roman" pitchFamily="18" charset="0"/>
              </a:rPr>
              <a:t>.</a:t>
            </a:r>
          </a:p>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8" name="Subtitle 2"/>
          <p:cNvSpPr txBox="1">
            <a:spLocks/>
          </p:cNvSpPr>
          <p:nvPr/>
        </p:nvSpPr>
        <p:spPr>
          <a:xfrm>
            <a:off x="76200" y="4343400"/>
            <a:ext cx="6629400" cy="1447800"/>
          </a:xfrm>
          <a:prstGeom prst="rect">
            <a:avLst/>
          </a:prstGeom>
        </p:spPr>
        <p:txBody>
          <a:bodyPr vert="horz" lIns="91440" tIns="45720" rIns="91440" bIns="45720" rtlCol="0">
            <a:noAutofit/>
          </a:bodyPr>
          <a:lstStyle/>
          <a:p>
            <a:pPr algn="just"/>
            <a:r>
              <a:rPr lang="en-US" sz="2800" dirty="0" err="1" smtClean="0">
                <a:solidFill>
                  <a:srgbClr val="FF0000"/>
                </a:solidFill>
                <a:latin typeface="Times New Roman" pitchFamily="18" charset="0"/>
                <a:cs typeface="Times New Roman" pitchFamily="18" charset="0"/>
              </a:rPr>
              <a:t>Vì</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nhân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dân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chiến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đấu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không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ngừng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tiến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mau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ra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trường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Tiến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cùng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tiến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nước</a:t>
            </a:r>
            <a:r>
              <a:rPr lang="en-US" sz="2800" dirty="0" smtClean="0">
                <a:solidFill>
                  <a:srgbClr val="FF0000"/>
                </a:solidFill>
                <a:latin typeface="Times New Roman" pitchFamily="18" charset="0"/>
                <a:cs typeface="Times New Roman" pitchFamily="18" charset="0"/>
              </a:rPr>
              <a:t> non </a:t>
            </a:r>
            <a:r>
              <a:rPr lang="en-US" sz="2800" dirty="0" err="1" smtClean="0">
                <a:solidFill>
                  <a:srgbClr val="FF0000"/>
                </a:solidFill>
                <a:latin typeface="Times New Roman" pitchFamily="18" charset="0"/>
                <a:cs typeface="Times New Roman" pitchFamily="18" charset="0"/>
              </a:rPr>
              <a:t>Việt</a:t>
            </a:r>
            <a:r>
              <a:rPr lang="en-US" sz="2800" dirty="0" smtClean="0">
                <a:solidFill>
                  <a:srgbClr val="FF0000"/>
                </a:solidFill>
                <a:latin typeface="Times New Roman" pitchFamily="18" charset="0"/>
                <a:cs typeface="Times New Roman" pitchFamily="18" charset="0"/>
              </a:rPr>
              <a:t> Nam </a:t>
            </a:r>
            <a:r>
              <a:rPr lang="en-US" sz="2800" dirty="0" err="1" smtClean="0">
                <a:solidFill>
                  <a:srgbClr val="FF0000"/>
                </a:solidFill>
                <a:latin typeface="Times New Roman" pitchFamily="18" charset="0"/>
                <a:cs typeface="Times New Roman" pitchFamily="18" charset="0"/>
              </a:rPr>
              <a:t>ta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vững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bền</a:t>
            </a:r>
            <a:r>
              <a:rPr lang="en-US" sz="2800" dirty="0" smtClean="0">
                <a:solidFill>
                  <a:srgbClr val="FF0000"/>
                </a:solidFill>
                <a:latin typeface="Times New Roman" pitchFamily="18" charset="0"/>
                <a:cs typeface="Times New Roman" pitchFamily="18" charset="0"/>
              </a:rPr>
              <a:t>.</a:t>
            </a:r>
          </a:p>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9" name="Subtitle 2"/>
          <p:cNvSpPr txBox="1">
            <a:spLocks/>
          </p:cNvSpPr>
          <p:nvPr/>
        </p:nvSpPr>
        <p:spPr>
          <a:xfrm>
            <a:off x="228600" y="838200"/>
            <a:ext cx="6629400" cy="990600"/>
          </a:xfrm>
          <a:prstGeom prst="rect">
            <a:avLst/>
          </a:prstGeom>
        </p:spPr>
        <p:txBody>
          <a:bodyPr vert="horz" lIns="91440" tIns="45720" rIns="91440" bIns="45720" rtlCol="0">
            <a:noAutofit/>
          </a:bodyPr>
          <a:lstStyle/>
          <a:p>
            <a:pPr algn="just"/>
            <a:r>
              <a:rPr lang="en-US" sz="2800" dirty="0" err="1" smtClean="0">
                <a:latin typeface="Times New Roman" pitchFamily="18" charset="0"/>
                <a:cs typeface="Times New Roman" pitchFamily="18" charset="0"/>
              </a:rPr>
              <a:t>Đoàn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Việt</a:t>
            </a:r>
            <a:r>
              <a:rPr lang="en-US" sz="2800" dirty="0" smtClean="0">
                <a:latin typeface="Times New Roman" pitchFamily="18" charset="0"/>
                <a:cs typeface="Times New Roman" pitchFamily="18" charset="0"/>
              </a:rPr>
              <a:t> Nam </a:t>
            </a:r>
            <a:r>
              <a:rPr lang="en-US" sz="2800" dirty="0" err="1" smtClean="0">
                <a:latin typeface="Times New Roman" pitchFamily="18" charset="0"/>
                <a:cs typeface="Times New Roman" pitchFamily="18" charset="0"/>
              </a:rPr>
              <a:t>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phấp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phới</a:t>
            </a:r>
            <a:r>
              <a:rPr lang="en-US" sz="2800" dirty="0" smtClean="0">
                <a:latin typeface="Times New Roman" pitchFamily="18" charset="0"/>
                <a:cs typeface="Times New Roman" pitchFamily="18" charset="0"/>
              </a:rPr>
              <a:t>.</a:t>
            </a:r>
          </a:p>
          <a:p>
            <a:pPr algn="just"/>
            <a:r>
              <a:rPr lang="en-US" sz="2800" dirty="0" err="1" smtClean="0">
                <a:latin typeface="Times New Roman" pitchFamily="18" charset="0"/>
                <a:cs typeface="Times New Roman" pitchFamily="18" charset="0"/>
              </a:rPr>
              <a:t>Dắt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nòi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quê</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hương</a:t>
            </a:r>
            <a:r>
              <a:rPr lang="en-US" sz="2800" dirty="0" smtClean="0">
                <a:latin typeface="Times New Roman" pitchFamily="18" charset="0"/>
                <a:cs typeface="Times New Roman" pitchFamily="18" charset="0"/>
              </a:rPr>
              <a:t> qua </a:t>
            </a:r>
            <a:r>
              <a:rPr lang="en-US" sz="2800" dirty="0" err="1" smtClean="0">
                <a:latin typeface="Times New Roman" pitchFamily="18" charset="0"/>
                <a:cs typeface="Times New Roman" pitchFamily="18" charset="0"/>
              </a:rPr>
              <a:t>nơi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lầm</a:t>
            </a:r>
            <a:r>
              <a:rPr lang="en-US" sz="2800" dirty="0" smtClean="0">
                <a:latin typeface="Times New Roman" pitchFamily="18" charset="0"/>
                <a:cs typeface="Times New Roman" pitchFamily="18" charset="0"/>
              </a:rPr>
              <a:t> than. </a:t>
            </a:r>
            <a:endParaRPr lang="en-US" sz="2800" dirty="0" smtClean="0">
              <a:solidFill>
                <a:srgbClr val="FF0000"/>
              </a:solidFill>
              <a:latin typeface="Times New Roman" pitchFamily="18" charset="0"/>
              <a:cs typeface="Times New Roman" pitchFamily="18" charset="0"/>
            </a:endParaRPr>
          </a:p>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xmlns="" val="2619140784"/>
      </p:ext>
    </p:extLst>
  </p:cSld>
  <p:clrMapOvr>
    <a:masterClrMapping/>
  </p:clrMapOvr>
  <p:transition spd="med" advTm="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1143000" y="0"/>
            <a:ext cx="5029200" cy="685800"/>
          </a:xfrm>
        </p:spPr>
        <p:txBody>
          <a:bodyPr>
            <a:normAutofit/>
          </a:bodyPr>
          <a:lstStyle/>
          <a:p>
            <a:pPr eaLnBrk="1" hangingPunct="1"/>
            <a:r>
              <a:rPr lang="en-US" sz="2800" dirty="0" err="1" smtClean="0">
                <a:solidFill>
                  <a:srgbClr val="0000FF"/>
                </a:solidFill>
                <a:latin typeface="Times New Roman" pitchFamily="18" charset="0"/>
                <a:cs typeface="Times New Roman" pitchFamily="18" charset="0"/>
              </a:rPr>
              <a:t>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ghép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lời</a:t>
            </a:r>
            <a:r>
              <a:rPr lang="en-US" sz="2800" dirty="0" smtClean="0">
                <a:solidFill>
                  <a:srgbClr val="0000FF"/>
                </a:solidFill>
                <a:latin typeface="Times New Roman" pitchFamily="18" charset="0"/>
                <a:cs typeface="Times New Roman" pitchFamily="18" charset="0"/>
              </a:rPr>
              <a:t> 2.</a:t>
            </a:r>
            <a:endParaRPr lang="en-US" sz="2800" dirty="0" smtClean="0">
              <a:latin typeface="Times New Roman" pitchFamily="18" charset="0"/>
              <a:cs typeface="Times New Roman" pitchFamily="18" charset="0"/>
            </a:endParaRPr>
          </a:p>
        </p:txBody>
      </p:sp>
      <p:sp>
        <p:nvSpPr>
          <p:cNvPr id="10243" name="Subtitle 2"/>
          <p:cNvSpPr>
            <a:spLocks noGrp="1"/>
          </p:cNvSpPr>
          <p:nvPr>
            <p:ph type="subTitle" idx="1"/>
          </p:nvPr>
        </p:nvSpPr>
        <p:spPr>
          <a:xfrm>
            <a:off x="152400" y="762000"/>
            <a:ext cx="6629400" cy="1143000"/>
          </a:xfrm>
        </p:spPr>
        <p:txBody>
          <a:bodyPr>
            <a:noAutofit/>
          </a:bodyPr>
          <a:lstStyle/>
          <a:p>
            <a:pPr algn="just"/>
            <a:r>
              <a:rPr lang="en-US" sz="2800" dirty="0" err="1" smtClean="0">
                <a:solidFill>
                  <a:schemeClr val="tx1"/>
                </a:solidFill>
                <a:latin typeface="Times New Roman" pitchFamily="18" charset="0"/>
                <a:cs typeface="Times New Roman" pitchFamily="18" charset="0"/>
              </a:rPr>
              <a:t>Đoàn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quân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Việt</a:t>
            </a:r>
            <a:r>
              <a:rPr lang="en-US" sz="2800" dirty="0" smtClean="0">
                <a:solidFill>
                  <a:schemeClr val="tx1"/>
                </a:solidFill>
                <a:latin typeface="Times New Roman" pitchFamily="18" charset="0"/>
                <a:cs typeface="Times New Roman" pitchFamily="18" charset="0"/>
              </a:rPr>
              <a:t> Nam </a:t>
            </a:r>
            <a:r>
              <a:rPr lang="en-US" sz="2800" dirty="0" err="1" smtClean="0">
                <a:solidFill>
                  <a:schemeClr val="tx1"/>
                </a:solidFill>
                <a:latin typeface="Times New Roman" pitchFamily="18" charset="0"/>
                <a:cs typeface="Times New Roman" pitchFamily="18" charset="0"/>
              </a:rPr>
              <a:t>đi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sao</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vàng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phấp</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phới</a:t>
            </a:r>
            <a:r>
              <a:rPr lang="en-US" sz="2800" dirty="0" smtClean="0">
                <a:solidFill>
                  <a:schemeClr val="tx1"/>
                </a:solidFill>
                <a:latin typeface="Times New Roman" pitchFamily="18" charset="0"/>
                <a:cs typeface="Times New Roman" pitchFamily="18" charset="0"/>
              </a:rPr>
              <a:t>.</a:t>
            </a:r>
          </a:p>
          <a:p>
            <a:pPr algn="just"/>
            <a:r>
              <a:rPr lang="en-US" sz="2800" dirty="0" err="1" smtClean="0">
                <a:solidFill>
                  <a:schemeClr val="tx1"/>
                </a:solidFill>
                <a:latin typeface="Times New Roman" pitchFamily="18" charset="0"/>
                <a:cs typeface="Times New Roman" pitchFamily="18" charset="0"/>
              </a:rPr>
              <a:t>Dắt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giống</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nòi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quê</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hương</a:t>
            </a:r>
            <a:r>
              <a:rPr lang="en-US" sz="2800" dirty="0" smtClean="0">
                <a:solidFill>
                  <a:schemeClr val="tx1"/>
                </a:solidFill>
                <a:latin typeface="Times New Roman" pitchFamily="18" charset="0"/>
                <a:cs typeface="Times New Roman" pitchFamily="18" charset="0"/>
              </a:rPr>
              <a:t> qua </a:t>
            </a:r>
            <a:r>
              <a:rPr lang="en-US" sz="2800" dirty="0" err="1" smtClean="0">
                <a:solidFill>
                  <a:schemeClr val="tx1"/>
                </a:solidFill>
                <a:latin typeface="Times New Roman" pitchFamily="18" charset="0"/>
                <a:cs typeface="Times New Roman" pitchFamily="18" charset="0"/>
              </a:rPr>
              <a:t>nơi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lầm</a:t>
            </a:r>
            <a:r>
              <a:rPr lang="en-US" sz="2800" dirty="0" smtClean="0">
                <a:solidFill>
                  <a:schemeClr val="tx1"/>
                </a:solidFill>
                <a:latin typeface="Times New Roman" pitchFamily="18" charset="0"/>
                <a:cs typeface="Times New Roman" pitchFamily="18" charset="0"/>
              </a:rPr>
              <a:t> than. </a:t>
            </a:r>
            <a:endParaRPr lang="en-US" sz="2800" dirty="0" smtClean="0">
              <a:solidFill>
                <a:srgbClr val="FF0000"/>
              </a:solidFill>
              <a:latin typeface="Times New Roman" pitchFamily="18" charset="0"/>
              <a:cs typeface="Times New Roman" pitchFamily="18" charset="0"/>
            </a:endParaRPr>
          </a:p>
          <a:p>
            <a:pPr eaLnBrk="1" hangingPunct="1">
              <a:lnSpc>
                <a:spcPct val="150000"/>
              </a:lnSpc>
            </a:pPr>
            <a:endParaRPr lang="en-US" sz="2800" dirty="0" smtClean="0">
              <a:solidFill>
                <a:schemeClr val="tx1"/>
              </a:solidFill>
              <a:latin typeface="Times New Roman" pitchFamily="18" charset="0"/>
              <a:cs typeface="Times New Roman" pitchFamily="18" charset="0"/>
            </a:endParaRPr>
          </a:p>
          <a:p>
            <a:pPr eaLnBrk="1" hangingPunct="1">
              <a:lnSpc>
                <a:spcPct val="150000"/>
              </a:lnSpc>
            </a:pPr>
            <a:endParaRPr lang="en-US" sz="2800" dirty="0" smtClean="0">
              <a:solidFill>
                <a:schemeClr val="tx1"/>
              </a:solidFill>
              <a:latin typeface="Times New Roman" pitchFamily="18" charset="0"/>
              <a:cs typeface="Times New Roman" pitchFamily="18" charset="0"/>
            </a:endParaRPr>
          </a:p>
        </p:txBody>
      </p:sp>
      <p:sp>
        <p:nvSpPr>
          <p:cNvPr id="5" name="Subtitle 2"/>
          <p:cNvSpPr txBox="1">
            <a:spLocks/>
          </p:cNvSpPr>
          <p:nvPr/>
        </p:nvSpPr>
        <p:spPr>
          <a:xfrm>
            <a:off x="152400" y="2057400"/>
            <a:ext cx="6629400" cy="990600"/>
          </a:xfrm>
          <a:prstGeom prst="rect">
            <a:avLst/>
          </a:prstGeom>
        </p:spPr>
        <p:txBody>
          <a:bodyPr vert="horz" lIns="91440" tIns="45720" rIns="91440" bIns="45720" rtlCol="0">
            <a:noAutofit/>
          </a:bodyPr>
          <a:lstStyle/>
          <a:p>
            <a:pPr algn="just"/>
            <a:r>
              <a:rPr lang="en-US" sz="2800" dirty="0" err="1" smtClean="0">
                <a:solidFill>
                  <a:srgbClr val="00B0F0"/>
                </a:solidFill>
                <a:latin typeface="Times New Roman" pitchFamily="18" charset="0"/>
                <a:cs typeface="Times New Roman" pitchFamily="18" charset="0"/>
              </a:rPr>
              <a:t>Cùng</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chung</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sức</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phấn</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đấu</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xây</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đời</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mới</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Đứng</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đều</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lên</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gông</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xích</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ta</a:t>
            </a:r>
            <a:r>
              <a:rPr lang="en-US" sz="2800" dirty="0" smtClean="0">
                <a:solidFill>
                  <a:srgbClr val="00B0F0"/>
                </a:solidFill>
                <a:latin typeface="Times New Roman" pitchFamily="18" charset="0"/>
                <a:cs typeface="Times New Roman" pitchFamily="18" charset="0"/>
              </a:rPr>
              <a:t> </a:t>
            </a:r>
            <a:r>
              <a:rPr lang="en-US" sz="2800" dirty="0" err="1" smtClean="0">
                <a:solidFill>
                  <a:srgbClr val="00B0F0"/>
                </a:solidFill>
                <a:latin typeface="Times New Roman" pitchFamily="18" charset="0"/>
                <a:cs typeface="Times New Roman" pitchFamily="18" charset="0"/>
              </a:rPr>
              <a:t>đập</a:t>
            </a:r>
            <a:r>
              <a:rPr lang="en-US" sz="2800" dirty="0" smtClean="0">
                <a:solidFill>
                  <a:srgbClr val="00B0F0"/>
                </a:solidFill>
                <a:latin typeface="Times New Roman" pitchFamily="18" charset="0"/>
                <a:cs typeface="Times New Roman" pitchFamily="18" charset="0"/>
              </a:rPr>
              <a:t> tan.</a:t>
            </a:r>
          </a:p>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7" name="Subtitle 2"/>
          <p:cNvSpPr txBox="1">
            <a:spLocks/>
          </p:cNvSpPr>
          <p:nvPr/>
        </p:nvSpPr>
        <p:spPr>
          <a:xfrm>
            <a:off x="152400" y="3124200"/>
            <a:ext cx="5715000" cy="990600"/>
          </a:xfrm>
          <a:prstGeom prst="rect">
            <a:avLst/>
          </a:prstGeom>
        </p:spPr>
        <p:txBody>
          <a:bodyPr vert="horz" lIns="91440" tIns="45720" rIns="91440" bIns="45720" rtlCol="0">
            <a:noAutofit/>
          </a:bodyPr>
          <a:lstStyle/>
          <a:p>
            <a:pPr algn="just"/>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nuốt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căm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hờn</a:t>
            </a:r>
            <a:r>
              <a:rPr lang="en-US" sz="2800" dirty="0" smtClean="0">
                <a:latin typeface="Times New Roman" pitchFamily="18" charset="0"/>
                <a:cs typeface="Times New Roman" pitchFamily="18" charset="0"/>
              </a:rPr>
              <a:t>. </a:t>
            </a:r>
          </a:p>
          <a:p>
            <a:pPr algn="just"/>
            <a:r>
              <a:rPr lang="en-US" sz="2800" dirty="0" err="1" smtClean="0">
                <a:latin typeface="Times New Roman" pitchFamily="18" charset="0"/>
                <a:cs typeface="Times New Roman" pitchFamily="18" charset="0"/>
              </a:rPr>
              <a:t>Quyết</a:t>
            </a:r>
            <a:r>
              <a:rPr lang="en-US" sz="2800" dirty="0" smtClean="0">
                <a:latin typeface="Times New Roman" pitchFamily="18" charset="0"/>
                <a:cs typeface="Times New Roman" pitchFamily="18" charset="0"/>
              </a:rPr>
              <a:t> hi </a:t>
            </a:r>
            <a:r>
              <a:rPr lang="en-US" sz="2800" dirty="0" err="1" smtClean="0">
                <a:latin typeface="Times New Roman" pitchFamily="18" charset="0"/>
                <a:cs typeface="Times New Roman" pitchFamily="18" charset="0"/>
              </a:rPr>
              <a:t>sinh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tươi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thắm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hơn</a:t>
            </a:r>
            <a:r>
              <a:rPr lang="en-US" sz="2800" dirty="0" smtClean="0">
                <a:latin typeface="Times New Roman" pitchFamily="18" charset="0"/>
                <a:cs typeface="Times New Roman" pitchFamily="18" charset="0"/>
              </a:rPr>
              <a:t>.</a:t>
            </a:r>
          </a:p>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8" name="Subtitle 2"/>
          <p:cNvSpPr txBox="1">
            <a:spLocks/>
          </p:cNvSpPr>
          <p:nvPr/>
        </p:nvSpPr>
        <p:spPr>
          <a:xfrm>
            <a:off x="76200" y="4191000"/>
            <a:ext cx="6629400" cy="1447800"/>
          </a:xfrm>
          <a:prstGeom prst="rect">
            <a:avLst/>
          </a:prstGeom>
        </p:spPr>
        <p:txBody>
          <a:bodyPr vert="horz" lIns="91440" tIns="45720" rIns="91440" bIns="45720" rtlCol="0">
            <a:noAutofit/>
          </a:bodyPr>
          <a:lstStyle/>
          <a:p>
            <a:pPr algn="just"/>
            <a:r>
              <a:rPr lang="en-US" sz="2800" dirty="0" err="1" smtClean="0">
                <a:solidFill>
                  <a:srgbClr val="FF0000"/>
                </a:solidFill>
                <a:latin typeface="Times New Roman" pitchFamily="18" charset="0"/>
                <a:cs typeface="Times New Roman" pitchFamily="18" charset="0"/>
              </a:rPr>
              <a:t>Vì</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nhân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dân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chiến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đấu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không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ngừng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tiến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mau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ra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trường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Tiến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cùng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tiến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lên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nước</a:t>
            </a:r>
            <a:r>
              <a:rPr lang="en-US" sz="2800" dirty="0" smtClean="0">
                <a:solidFill>
                  <a:srgbClr val="FF0000"/>
                </a:solidFill>
                <a:latin typeface="Times New Roman" pitchFamily="18" charset="0"/>
                <a:cs typeface="Times New Roman" pitchFamily="18" charset="0"/>
              </a:rPr>
              <a:t> non </a:t>
            </a:r>
            <a:r>
              <a:rPr lang="en-US" sz="2800" dirty="0" err="1" smtClean="0">
                <a:solidFill>
                  <a:srgbClr val="FF0000"/>
                </a:solidFill>
                <a:latin typeface="Times New Roman" pitchFamily="18" charset="0"/>
                <a:cs typeface="Times New Roman" pitchFamily="18" charset="0"/>
              </a:rPr>
              <a:t>Việt</a:t>
            </a:r>
            <a:r>
              <a:rPr lang="en-US" sz="2800" dirty="0" smtClean="0">
                <a:solidFill>
                  <a:srgbClr val="FF0000"/>
                </a:solidFill>
                <a:latin typeface="Times New Roman" pitchFamily="18" charset="0"/>
                <a:cs typeface="Times New Roman" pitchFamily="18" charset="0"/>
              </a:rPr>
              <a:t> Nam </a:t>
            </a:r>
            <a:r>
              <a:rPr lang="en-US" sz="2800" dirty="0" err="1" smtClean="0">
                <a:solidFill>
                  <a:srgbClr val="FF0000"/>
                </a:solidFill>
                <a:latin typeface="Times New Roman" pitchFamily="18" charset="0"/>
                <a:cs typeface="Times New Roman" pitchFamily="18" charset="0"/>
              </a:rPr>
              <a:t>ta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vững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bền</a:t>
            </a:r>
            <a:r>
              <a:rPr lang="en-US" sz="2800" dirty="0" smtClean="0">
                <a:solidFill>
                  <a:srgbClr val="FF0000"/>
                </a:solidFill>
                <a:latin typeface="Times New Roman" pitchFamily="18" charset="0"/>
                <a:cs typeface="Times New Roman" pitchFamily="18" charset="0"/>
              </a:rPr>
              <a:t>.</a:t>
            </a:r>
          </a:p>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ctr" defTabSz="914400" rtl="0" eaLnBrk="1" fontAlgn="auto" latinLnBrk="0" hangingPunct="1">
              <a:lnSpc>
                <a:spcPct val="15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xmlns="" val="2619140784"/>
      </p:ext>
    </p:extLst>
  </p:cSld>
  <p:clrMapOvr>
    <a:masterClrMapping/>
  </p:clrMapOvr>
  <p:transition advClick="0" advTm="5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ctrTitle"/>
          </p:nvPr>
        </p:nvSpPr>
        <p:spPr>
          <a:xfrm>
            <a:off x="1043608" y="19650"/>
            <a:ext cx="4747592" cy="513750"/>
          </a:xfrm>
        </p:spPr>
        <p:txBody>
          <a:bodyPr>
            <a:normAutofit fontScale="90000"/>
          </a:bodyPr>
          <a:lstStyle/>
          <a:p>
            <a:pPr eaLnBrk="1" hangingPunct="1"/>
            <a:r>
              <a:rPr lang="en-US" sz="2800" dirty="0" err="1" smtClean="0">
                <a:solidFill>
                  <a:srgbClr val="0000FF"/>
                </a:solidFill>
                <a:latin typeface="Times New Roman" pitchFamily="18" charset="0"/>
                <a:cs typeface="Times New Roman" pitchFamily="18" charset="0"/>
              </a:rPr>
              <a:t>Hát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ghép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cả</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bài</a:t>
            </a:r>
            <a:endParaRPr lang="en-US" sz="2800" dirty="0" smtClean="0">
              <a:latin typeface="Times New Roman" pitchFamily="18" charset="0"/>
              <a:cs typeface="Times New Roman" pitchFamily="18" charset="0"/>
            </a:endParaRPr>
          </a:p>
        </p:txBody>
      </p:sp>
      <p:pic>
        <p:nvPicPr>
          <p:cNvPr id="15364" name="NGHE NHAC QUOC CA VN.mp4">
            <a:hlinkClick r:id="" action="ppaction://media"/>
          </p:cNvPr>
          <p:cNvPicPr>
            <a:picLocks noChangeAspect="1"/>
          </p:cNvPicPr>
          <p:nvPr/>
        </p:nvPicPr>
        <p:blipFill>
          <a:blip r:embed="rId2">
            <a:extLst>
              <a:ext uri="{28A0092B-C50C-407E-A947-70E740481C1C}">
                <a14:useLocalDpi xmlns:a14="http://schemas.microsoft.com/office/drawing/2010/main" xmlns="" val="0"/>
              </a:ext>
            </a:extLst>
          </a:blip>
          <a:srcRect t="10026"/>
          <a:stretch>
            <a:fillRect/>
          </a:stretch>
        </p:blipFill>
        <p:spPr bwMode="auto">
          <a:xfrm>
            <a:off x="4800600" y="685800"/>
            <a:ext cx="4343400"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descr="C:\Users\Tran Minh\Downloads\IMG-4972.jpg"/>
          <p:cNvPicPr>
            <a:picLocks noChangeAspect="1" noChangeArrowheads="1"/>
          </p:cNvPicPr>
          <p:nvPr/>
        </p:nvPicPr>
        <p:blipFill>
          <a:blip r:embed="rId3"/>
          <a:srcRect l="2609" r="870"/>
          <a:stretch>
            <a:fillRect/>
          </a:stretch>
        </p:blipFill>
        <p:spPr bwMode="auto">
          <a:xfrm>
            <a:off x="0" y="685800"/>
            <a:ext cx="4876800" cy="6172200"/>
          </a:xfrm>
          <a:prstGeom prst="rect">
            <a:avLst/>
          </a:prstGeom>
          <a:noFill/>
        </p:spPr>
      </p:pic>
    </p:spTree>
    <p:extLst>
      <p:ext uri="{BB962C8B-B14F-4D97-AF65-F5344CB8AC3E}">
        <p14:creationId xmlns:p14="http://schemas.microsoft.com/office/powerpoint/2010/main" xmlns="" val="3082570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1"/>
          <p:cNvSpPr>
            <a:spLocks noChangeArrowheads="1"/>
          </p:cNvSpPr>
          <p:nvPr/>
        </p:nvSpPr>
        <p:spPr bwMode="auto">
          <a:xfrm>
            <a:off x="1066800" y="609601"/>
            <a:ext cx="5715000" cy="838199"/>
          </a:xfrm>
          <a:prstGeom prst="rect">
            <a:avLst/>
          </a:prstGeom>
          <a:noFill/>
          <a:ln w="9525">
            <a:noFill/>
            <a:miter lim="800000"/>
            <a:headEnd/>
            <a:tailEnd/>
          </a:ln>
        </p:spPr>
        <p:txBody>
          <a:bodyPr anchor="ctr"/>
          <a:lstStyle/>
          <a:p>
            <a:endParaRPr lang="en-US" sz="2400" b="1" i="1" u="sng" dirty="0" smtClean="0">
              <a:solidFill>
                <a:schemeClr val="tx2"/>
              </a:solidFill>
              <a:latin typeface="Times New Roman" pitchFamily="18" charset="0"/>
              <a:cs typeface="Times New Roman" pitchFamily="18" charset="0"/>
            </a:endParaRPr>
          </a:p>
          <a:p>
            <a:pPr algn="ctr"/>
            <a:endParaRPr lang="en-US" sz="2400" b="1" i="1" u="sng" dirty="0" smtClean="0">
              <a:solidFill>
                <a:schemeClr val="tx2"/>
              </a:solidFill>
              <a:latin typeface="Times New Roman" pitchFamily="18" charset="0"/>
              <a:cs typeface="Times New Roman" pitchFamily="18" charset="0"/>
            </a:endParaRPr>
          </a:p>
          <a:p>
            <a:pPr algn="ctr"/>
            <a:r>
              <a:rPr lang="en-US" sz="2400" b="1" i="1" u="sng" dirty="0" err="1" smtClean="0">
                <a:solidFill>
                  <a:schemeClr val="tx2"/>
                </a:solidFill>
                <a:latin typeface="Times New Roman" pitchFamily="18" charset="0"/>
                <a:cs typeface="Times New Roman" pitchFamily="18" charset="0"/>
              </a:rPr>
              <a:t>Âm</a:t>
            </a:r>
            <a:r>
              <a:rPr lang="en-US" sz="2400" b="1" i="1" u="sng" dirty="0" smtClean="0">
                <a:solidFill>
                  <a:schemeClr val="tx2"/>
                </a:solidFill>
                <a:latin typeface="Times New Roman" pitchFamily="18" charset="0"/>
                <a:cs typeface="Times New Roman" pitchFamily="18" charset="0"/>
              </a:rPr>
              <a:t> </a:t>
            </a:r>
            <a:r>
              <a:rPr lang="en-US" sz="2400" b="1" i="1" u="sng" dirty="0" err="1" smtClean="0">
                <a:solidFill>
                  <a:schemeClr val="tx2"/>
                </a:solidFill>
                <a:latin typeface="Times New Roman" pitchFamily="18" charset="0"/>
                <a:cs typeface="Times New Roman" pitchFamily="18" charset="0"/>
              </a:rPr>
              <a:t>nhạc</a:t>
            </a:r>
            <a:endParaRPr lang="en-US" sz="2400" b="1" i="1" u="sng" dirty="0" smtClean="0">
              <a:solidFill>
                <a:schemeClr val="tx2"/>
              </a:solidFill>
              <a:latin typeface="Times New Roman" pitchFamily="18" charset="0"/>
              <a:cs typeface="Times New Roman" pitchFamily="18" charset="0"/>
            </a:endParaRPr>
          </a:p>
          <a:p>
            <a:pPr algn="ctr"/>
            <a:r>
              <a:rPr lang="en-US" sz="2400" b="1" i="1" dirty="0" err="1" smtClean="0">
                <a:solidFill>
                  <a:srgbClr val="FF3300"/>
                </a:solidFill>
                <a:latin typeface="Times New Roman" pitchFamily="18" charset="0"/>
                <a:cs typeface="Times New Roman" pitchFamily="18" charset="0"/>
              </a:rPr>
              <a:t>Nghe</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nhạc</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Cháu</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hát</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về</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đảo</a:t>
            </a:r>
            <a:r>
              <a:rPr lang="en-US" sz="2400" b="1" i="1" dirty="0" smtClean="0">
                <a:solidFill>
                  <a:srgbClr val="FF3300"/>
                </a:solidFill>
                <a:latin typeface="Times New Roman" pitchFamily="18" charset="0"/>
                <a:cs typeface="Times New Roman" pitchFamily="18" charset="0"/>
              </a:rPr>
              <a:t> </a:t>
            </a:r>
            <a:r>
              <a:rPr lang="en-US" sz="2400" b="1" i="1" dirty="0" err="1" smtClean="0">
                <a:solidFill>
                  <a:srgbClr val="FF3300"/>
                </a:solidFill>
                <a:latin typeface="Times New Roman" pitchFamily="18" charset="0"/>
                <a:cs typeface="Times New Roman" pitchFamily="18" charset="0"/>
              </a:rPr>
              <a:t>xa</a:t>
            </a:r>
            <a:endParaRPr lang="en-US" sz="2400" b="1" i="1" dirty="0" smtClean="0">
              <a:solidFill>
                <a:srgbClr val="FF3300"/>
              </a:solidFill>
              <a:latin typeface="Times New Roman" pitchFamily="18" charset="0"/>
              <a:cs typeface="Times New Roman" pitchFamily="18" charset="0"/>
            </a:endParaRPr>
          </a:p>
          <a:p>
            <a:endParaRPr lang="en-US" sz="2400" b="1" i="1" u="sng" dirty="0" smtClean="0">
              <a:solidFill>
                <a:schemeClr val="tx2"/>
              </a:solidFill>
              <a:latin typeface="Times New Roman" pitchFamily="18" charset="0"/>
              <a:cs typeface="Times New Roman" pitchFamily="18" charset="0"/>
            </a:endParaRPr>
          </a:p>
          <a:p>
            <a:endParaRPr lang="en-US" sz="2400" b="1" i="1" u="sng" dirty="0">
              <a:solidFill>
                <a:schemeClr val="tx2"/>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TotalTime>
  <Words>506</Words>
  <Application>Microsoft Office PowerPoint</Application>
  <PresentationFormat>On-screen Show (4:3)</PresentationFormat>
  <Paragraphs>58</Paragraphs>
  <Slides>13</Slides>
  <Notes>7</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Đọc lời ca</vt:lpstr>
      <vt:lpstr>Tập hát từng câu</vt:lpstr>
      <vt:lpstr>Hát ghép lời 2.</vt:lpstr>
      <vt:lpstr>Hát ghép cả bài</vt:lpstr>
      <vt:lpstr>Slide 9</vt:lpstr>
      <vt:lpstr>Slide 10</vt:lpstr>
      <vt:lpstr>Slide 11</vt:lpstr>
      <vt:lpstr>Slide 12</vt:lpstr>
      <vt:lpstr>                                                                       Bài học: - Giáo dục các em lòng yêu nước, luôn ghi nhớ và biết ơn đến thế hệ cha ông chúng ta đã chiến đấu quên mình vì tổ quốc. - Luôn chăm chỉ, chuyên cần học tập tốt để đóng góp công sức của mình cho công cuộc xây dựng và bảo vệ đất nước Việt Nam xã hội chủ nghĩa.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Giáo viên: Lê Thị Thuỳ Nhung Trường Tiểu học Trưng Trắc</dc:title>
  <dc:creator>AutoBVT</dc:creator>
  <cp:lastModifiedBy>Windows User</cp:lastModifiedBy>
  <cp:revision>38</cp:revision>
  <dcterms:created xsi:type="dcterms:W3CDTF">2021-08-27T03:01:25Z</dcterms:created>
  <dcterms:modified xsi:type="dcterms:W3CDTF">2024-01-11T03:01:58Z</dcterms:modified>
</cp:coreProperties>
</file>