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6" r:id="rId4"/>
    <p:sldId id="259" r:id="rId5"/>
    <p:sldId id="261" r:id="rId6"/>
    <p:sldId id="262" r:id="rId7"/>
    <p:sldId id="263" r:id="rId8"/>
    <p:sldId id="277" r:id="rId9"/>
    <p:sldId id="280" r:id="rId10"/>
    <p:sldId id="265" r:id="rId11"/>
    <p:sldId id="266" r:id="rId12"/>
    <p:sldId id="267" r:id="rId13"/>
    <p:sldId id="268" r:id="rId14"/>
    <p:sldId id="273" r:id="rId15"/>
    <p:sldId id="269" r:id="rId16"/>
    <p:sldId id="271" r:id="rId1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3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ECB97-B2A6-4A63-AA84-EFD66B09A50A}" type="datetimeFigureOut">
              <a:rPr lang="vi-VN" smtClean="0"/>
              <a:pPr/>
              <a:t>10/01/2024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AE2D3-DBDB-459B-9465-7D076CE9C853}" type="slidenum">
              <a:rPr lang="vi-VN" smtClean="0"/>
              <a:pPr/>
              <a:t>‹#›</a:t>
            </a:fld>
            <a:endParaRPr lang="vi-VN"/>
          </a:p>
        </p:txBody>
      </p:sp>
    </p:spTree>
    <p:extLst>
      <p:ext uri="{BB962C8B-B14F-4D97-AF65-F5344CB8AC3E}">
        <p14:creationId xmlns="" xmlns:p14="http://schemas.microsoft.com/office/powerpoint/2010/main" val="274484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9CAB747-DA37-4408-95EC-E06C9513B693}" type="slidenum">
              <a:rPr lang="en-US" smtClean="0">
                <a:latin typeface="Arial" charset="0"/>
              </a:rPr>
              <a:pPr eaLnBrk="1" hangingPunct="1"/>
              <a:t>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B8964DD-DCF7-4239-979E-9A5E724B34B8}" type="slidenum">
              <a:rPr lang="en-US" smtClean="0">
                <a:latin typeface="Arial" charset="0"/>
              </a:rPr>
              <a:pPr eaLnBrk="1" hangingPunct="1"/>
              <a:t>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B8964DD-DCF7-4239-979E-9A5E724B34B8}" type="slidenum">
              <a:rPr lang="en-US" smtClean="0">
                <a:latin typeface="Arial" charset="0"/>
              </a:rPr>
              <a:pPr eaLnBrk="1" hangingPunct="1"/>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BDE862A-2061-4815-B96A-07ECE0646374}" type="slidenum">
              <a:rPr lang="en-US" smtClean="0">
                <a:latin typeface="Arial" charset="0"/>
              </a:rPr>
              <a:pPr eaLnBrk="1" hangingPunct="1"/>
              <a:t>16</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215414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53777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80269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19534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181171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90057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186143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334717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346523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281173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77BC0-782D-46CC-AC20-6901E1003BDB}" type="datetimeFigureOut">
              <a:rPr lang="vi-VN" smtClean="0"/>
              <a:pPr/>
              <a:t>10/01/2024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240892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77BC0-782D-46CC-AC20-6901E1003BDB}" type="datetimeFigureOut">
              <a:rPr lang="vi-VN" smtClean="0"/>
              <a:pPr/>
              <a:t>10/01/2024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670AF-5D90-4017-ABC1-304D9D5A07EF}" type="slidenum">
              <a:rPr lang="vi-VN" smtClean="0"/>
              <a:pPr/>
              <a:t>‹#›</a:t>
            </a:fld>
            <a:endParaRPr lang="vi-VN"/>
          </a:p>
        </p:txBody>
      </p:sp>
    </p:spTree>
    <p:extLst>
      <p:ext uri="{BB962C8B-B14F-4D97-AF65-F5344CB8AC3E}">
        <p14:creationId xmlns="" xmlns:p14="http://schemas.microsoft.com/office/powerpoint/2010/main" val="319385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search?sxsrf=ALeKk03lVlZnsLhSfPk2FDyaeqtB_H2iGA:1629876681358&amp;q=v%C4%83n+cao+gi%E1%BA%A3i+th%C6%B0%E1%BB%9Fng&amp;stick=H4sIAAAAAAAAAOPgE-LUz9U3MMuJN07Sks1OttJPLE8sSoGQ8eWZeXmpRVZgTvEiVsmyI815CsmJ-QrpmQ93Lc5UKMk4tuHh7vl56QD8AG3ZSAAAAA&amp;sa=X&amp;ved=2ahUKEwiSpvrk08vyAhWoQPUHHVTfBykQ6BMoADAcegQIMhAC"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5"/>
          <p:cNvSpPr>
            <a:spLocks noChangeArrowheads="1" noChangeShapeType="1" noTextEdit="1"/>
          </p:cNvSpPr>
          <p:nvPr/>
        </p:nvSpPr>
        <p:spPr bwMode="auto">
          <a:xfrm>
            <a:off x="387350" y="0"/>
            <a:ext cx="8153400" cy="1981200"/>
          </a:xfrm>
          <a:prstGeom prst="rect">
            <a:avLst/>
          </a:prstGeom>
        </p:spPr>
        <p:txBody>
          <a:bodyPr wrap="none" fromWordArt="1">
            <a:prstTxWarp prst="textWave1">
              <a:avLst>
                <a:gd name="adj1" fmla="val 13005"/>
                <a:gd name="adj2" fmla="val 0"/>
              </a:avLst>
            </a:prstTxWarp>
          </a:bodyPr>
          <a:lstStyle/>
          <a:p>
            <a:pPr algn="ctr"/>
            <a:r>
              <a:rPr lang="vi-VN" sz="3600" b="1" kern="10" dirty="0">
                <a:ln w="9525">
                  <a:solidFill>
                    <a:srgbClr val="FFFF00"/>
                  </a:solidFill>
                  <a:round/>
                  <a:headEnd/>
                  <a:tailEnd/>
                </a:ln>
                <a:solidFill>
                  <a:srgbClr val="FF0000"/>
                </a:solidFill>
                <a:effectLst>
                  <a:outerShdw dist="53882" dir="2700000" algn="ctr" rotWithShape="0">
                    <a:schemeClr val="folHlink"/>
                  </a:outerShdw>
                </a:effectLst>
                <a:latin typeface="Times New Roman"/>
                <a:cs typeface="Times New Roman"/>
              </a:rPr>
              <a:t>Chào mừng các </a:t>
            </a:r>
            <a:r>
              <a:rPr lang="en-US" sz="3600" b="1" kern="10" dirty="0" err="1" smtClean="0">
                <a:ln w="9525">
                  <a:solidFill>
                    <a:srgbClr val="FFFF00"/>
                  </a:solidFill>
                  <a:round/>
                  <a:headEnd/>
                  <a:tailEnd/>
                </a:ln>
                <a:solidFill>
                  <a:srgbClr val="FF0000"/>
                </a:solidFill>
                <a:effectLst>
                  <a:outerShdw dist="53882" dir="2700000" algn="ctr" rotWithShape="0">
                    <a:schemeClr val="folHlink"/>
                  </a:outerShdw>
                </a:effectLst>
                <a:latin typeface="Times New Roman"/>
                <a:cs typeface="Times New Roman"/>
              </a:rPr>
              <a:t>em</a:t>
            </a:r>
            <a:r>
              <a:rPr lang="vi-VN" sz="3600" b="1" kern="10" dirty="0" smtClean="0">
                <a:ln w="9525">
                  <a:solidFill>
                    <a:srgbClr val="FFFF00"/>
                  </a:solidFill>
                  <a:round/>
                  <a:headEnd/>
                  <a:tailEnd/>
                </a:ln>
                <a:solidFill>
                  <a:srgbClr val="FF0000"/>
                </a:solidFill>
                <a:effectLst>
                  <a:outerShdw dist="53882" dir="2700000" algn="ctr" rotWithShape="0">
                    <a:schemeClr val="folHlink"/>
                  </a:outerShdw>
                </a:effectLst>
                <a:latin typeface="Times New Roman"/>
                <a:cs typeface="Times New Roman"/>
              </a:rPr>
              <a:t> </a:t>
            </a:r>
            <a:r>
              <a:rPr lang="vi-VN" sz="3600" b="1" kern="10" dirty="0">
                <a:ln w="9525">
                  <a:solidFill>
                    <a:srgbClr val="FFFF00"/>
                  </a:solidFill>
                  <a:round/>
                  <a:headEnd/>
                  <a:tailEnd/>
                </a:ln>
                <a:solidFill>
                  <a:srgbClr val="FF0000"/>
                </a:solidFill>
                <a:effectLst>
                  <a:outerShdw dist="53882" dir="2700000" algn="ctr" rotWithShape="0">
                    <a:schemeClr val="folHlink"/>
                  </a:outerShdw>
                </a:effectLst>
                <a:latin typeface="Times New Roman"/>
                <a:cs typeface="Times New Roman"/>
              </a:rPr>
              <a:t>đến với giờ học</a:t>
            </a:r>
          </a:p>
          <a:p>
            <a:pPr algn="ctr"/>
            <a:r>
              <a:rPr lang="vi-VN" sz="3600" b="1" kern="10" dirty="0">
                <a:ln w="9525">
                  <a:solidFill>
                    <a:srgbClr val="FFFF00"/>
                  </a:solidFill>
                  <a:round/>
                  <a:headEnd/>
                  <a:tailEnd/>
                </a:ln>
                <a:solidFill>
                  <a:srgbClr val="FF0000"/>
                </a:solidFill>
                <a:effectLst>
                  <a:outerShdw dist="53882" dir="2700000" algn="ctr" rotWithShape="0">
                    <a:schemeClr val="folHlink"/>
                  </a:outerShdw>
                </a:effectLst>
                <a:latin typeface="Times New Roman"/>
                <a:cs typeface="Times New Roman"/>
              </a:rPr>
              <a:t>Âm nhạc lớp 3</a:t>
            </a:r>
          </a:p>
        </p:txBody>
      </p:sp>
      <p:pic>
        <p:nvPicPr>
          <p:cNvPr id="2051" name="Picture 2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400800"/>
            <a:ext cx="6477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2"/>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4288" y="1981200"/>
            <a:ext cx="9129712"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627631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143000" y="0"/>
            <a:ext cx="7162800" cy="914400"/>
          </a:xfrm>
        </p:spPr>
        <p:txBody>
          <a:bodyPr>
            <a:normAutofit/>
          </a:bodyPr>
          <a:lstStyle/>
          <a:p>
            <a:pPr eaLnBrk="1" hangingPunct="1"/>
            <a:r>
              <a:rPr lang="en-US" sz="3200" dirty="0" err="1" smtClean="0">
                <a:solidFill>
                  <a:srgbClr val="0000FF"/>
                </a:solidFill>
                <a:latin typeface="Times New Roman" pitchFamily="18" charset="0"/>
                <a:cs typeface="Times New Roman" pitchFamily="18" charset="0"/>
              </a:rPr>
              <a:t>Tập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1.</a:t>
            </a:r>
            <a:endParaRPr lang="en-US" sz="3200" dirty="0" smtClean="0">
              <a:latin typeface="Times New Roman" pitchFamily="18" charset="0"/>
              <a:cs typeface="Times New Roman" pitchFamily="18" charset="0"/>
            </a:endParaRPr>
          </a:p>
        </p:txBody>
      </p:sp>
      <p:sp>
        <p:nvSpPr>
          <p:cNvPr id="10243" name="Subtitle 2"/>
          <p:cNvSpPr>
            <a:spLocks noGrp="1"/>
          </p:cNvSpPr>
          <p:nvPr>
            <p:ph type="subTitle" idx="1"/>
          </p:nvPr>
        </p:nvSpPr>
        <p:spPr>
          <a:xfrm>
            <a:off x="395536" y="1124744"/>
            <a:ext cx="8280920" cy="1752600"/>
          </a:xfrm>
        </p:spPr>
        <p:txBody>
          <a:bodyPr>
            <a:noAutofit/>
          </a:bodyPr>
          <a:lstStyle/>
          <a:p>
            <a:pPr algn="just" eaLnBrk="1" hangingPunct="1">
              <a:lnSpc>
                <a:spcPct val="150000"/>
              </a:lnSpc>
            </a:pPr>
            <a:r>
              <a:rPr lang="en-US" sz="2800" dirty="0" err="1" smtClean="0">
                <a:solidFill>
                  <a:schemeClr val="tx1"/>
                </a:solidFill>
                <a:latin typeface="Times New Roman" pitchFamily="18" charset="0"/>
                <a:cs typeface="Times New Roman" pitchFamily="18" charset="0"/>
              </a:rPr>
              <a:t>Đoàn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a:t>
            </a:r>
            <a:r>
              <a:rPr lang="en-US" sz="2800" dirty="0" err="1" smtClean="0">
                <a:solidFill>
                  <a:schemeClr val="tx1"/>
                </a:solidFill>
                <a:latin typeface="Times New Roman" pitchFamily="18" charset="0"/>
                <a:cs typeface="Times New Roman" pitchFamily="18" charset="0"/>
              </a:rPr>
              <a:t>đi</a:t>
            </a: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chung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lòng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cứu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quốc</a:t>
            </a:r>
            <a:r>
              <a:rPr lang="en-US" sz="2800" dirty="0" smtClean="0">
                <a:solidFill>
                  <a:schemeClr val="tx1"/>
                </a:solidFill>
                <a:latin typeface="Times New Roman" pitchFamily="18" charset="0"/>
                <a:cs typeface="Times New Roman" pitchFamily="18" charset="0"/>
              </a:rPr>
              <a:t> / </a:t>
            </a:r>
          </a:p>
          <a:p>
            <a:pPr algn="just" eaLnBrk="1" hangingPunct="1">
              <a:lnSpc>
                <a:spcPct val="150000"/>
              </a:lnSpc>
            </a:pPr>
            <a:r>
              <a:rPr lang="en-US" sz="2800" dirty="0" err="1" smtClean="0">
                <a:solidFill>
                  <a:schemeClr val="tx1"/>
                </a:solidFill>
                <a:latin typeface="Times New Roman" pitchFamily="18" charset="0"/>
                <a:cs typeface="Times New Roman" pitchFamily="18" charset="0"/>
              </a:rPr>
              <a:t>bước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dồn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ghềnh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xa</a:t>
            </a:r>
            <a:r>
              <a:rPr lang="en-US" sz="2800" dirty="0" smtClean="0">
                <a:solidFill>
                  <a:schemeClr val="tx1"/>
                </a:solidFill>
                <a:latin typeface="Times New Roman" pitchFamily="18" charset="0"/>
                <a:cs typeface="Times New Roman" pitchFamily="18" charset="0"/>
              </a:rPr>
              <a:t>...</a:t>
            </a:r>
          </a:p>
          <a:p>
            <a:pPr eaLnBrk="1" hangingPunct="1">
              <a:lnSpc>
                <a:spcPct val="150000"/>
              </a:lnSpc>
            </a:pPr>
            <a:endParaRPr lang="en-US" sz="2800" dirty="0" smtClean="0">
              <a:solidFill>
                <a:schemeClr val="tx1"/>
              </a:solidFill>
              <a:latin typeface="Times New Roman" pitchFamily="18" charset="0"/>
              <a:cs typeface="Times New Roman" pitchFamily="18" charset="0"/>
            </a:endParaRPr>
          </a:p>
          <a:p>
            <a:pPr eaLnBrk="1" hangingPunct="1">
              <a:lnSpc>
                <a:spcPct val="150000"/>
              </a:lnSpc>
            </a:pPr>
            <a:endParaRPr lang="en-US" sz="2800" dirty="0" smtClean="0">
              <a:solidFill>
                <a:schemeClr val="tx1"/>
              </a:solidFill>
              <a:latin typeface="Times New Roman" pitchFamily="18" charset="0"/>
              <a:cs typeface="Times New Roman" pitchFamily="18" charset="0"/>
            </a:endParaRPr>
          </a:p>
        </p:txBody>
      </p:sp>
      <p:pic>
        <p:nvPicPr>
          <p:cNvPr id="6" name="Content Placeholder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699792" y="2608458"/>
            <a:ext cx="3816424" cy="4249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9140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827584" y="1302118"/>
            <a:ext cx="7587952" cy="1752600"/>
          </a:xfrm>
        </p:spPr>
        <p:txBody>
          <a:bodyPr>
            <a:noAutofit/>
          </a:bodyPr>
          <a:lstStyle/>
          <a:p>
            <a:pPr algn="just" eaLnBrk="1" hangingPunct="1">
              <a:lnSpc>
                <a:spcPct val="150000"/>
              </a:lnSpc>
            </a:pPr>
            <a:r>
              <a:rPr lang="en-US" sz="2800" dirty="0" err="1" smtClean="0">
                <a:solidFill>
                  <a:schemeClr val="tx1"/>
                </a:solidFill>
                <a:latin typeface="Times New Roman" pitchFamily="18" charset="0"/>
                <a:cs typeface="Times New Roman" pitchFamily="18" charset="0"/>
              </a:rPr>
              <a:t>Cờ</a:t>
            </a:r>
            <a:r>
              <a:rPr lang="en-US" sz="2800" dirty="0" smtClean="0">
                <a:solidFill>
                  <a:schemeClr val="tx1"/>
                </a:solidFill>
                <a:latin typeface="Times New Roman" pitchFamily="18" charset="0"/>
                <a:cs typeface="Times New Roman" pitchFamily="18" charset="0"/>
              </a:rPr>
              <a:t> in </a:t>
            </a:r>
            <a:r>
              <a:rPr lang="en-US" sz="2800" dirty="0" err="1" smtClean="0">
                <a:solidFill>
                  <a:schemeClr val="tx1"/>
                </a:solidFill>
                <a:latin typeface="Times New Roman" pitchFamily="18" charset="0"/>
                <a:cs typeface="Times New Roman" pitchFamily="18" charset="0"/>
              </a:rPr>
              <a:t>máu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hồn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 </a:t>
            </a:r>
          </a:p>
          <a:p>
            <a:pPr algn="just" eaLnBrk="1" hangingPunct="1">
              <a:lnSpc>
                <a:spcPct val="150000"/>
              </a:lnSpc>
            </a:pPr>
            <a:r>
              <a:rPr lang="en-US" sz="2800" dirty="0" err="1" smtClean="0">
                <a:solidFill>
                  <a:schemeClr val="tx1"/>
                </a:solidFill>
                <a:latin typeface="Times New Roman" pitchFamily="18" charset="0"/>
                <a:cs typeface="Times New Roman" pitchFamily="18" charset="0"/>
              </a:rPr>
              <a:t>súng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ngoài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chen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ca</a:t>
            </a:r>
            <a:r>
              <a:rPr lang="en-US" sz="2800" dirty="0" smtClean="0">
                <a:solidFill>
                  <a:schemeClr val="tx1"/>
                </a:solidFill>
                <a:latin typeface="Times New Roman" pitchFamily="18" charset="0"/>
                <a:cs typeface="Times New Roman" pitchFamily="18" charset="0"/>
              </a:rPr>
              <a:t>…</a:t>
            </a:r>
          </a:p>
          <a:p>
            <a:pPr eaLnBrk="1" hangingPunct="1">
              <a:lnSpc>
                <a:spcPct val="150000"/>
              </a:lnSpc>
            </a:pPr>
            <a:endParaRPr lang="en-US" sz="2800" dirty="0" smtClean="0">
              <a:solidFill>
                <a:schemeClr val="tx1"/>
              </a:solidFill>
              <a:latin typeface="Times New Roman" pitchFamily="18" charset="0"/>
              <a:cs typeface="Times New Roman" pitchFamily="18" charset="0"/>
            </a:endParaRPr>
          </a:p>
          <a:p>
            <a:pPr eaLnBrk="1" hangingPunct="1">
              <a:lnSpc>
                <a:spcPct val="150000"/>
              </a:lnSpc>
            </a:pPr>
            <a:endParaRPr lang="en-US" sz="2800" dirty="0" smtClean="0">
              <a:solidFill>
                <a:schemeClr val="tx1"/>
              </a:solidFill>
              <a:latin typeface="Times New Roman" pitchFamily="18" charset="0"/>
              <a:cs typeface="Times New Roman" pitchFamily="18" charset="0"/>
            </a:endParaRPr>
          </a:p>
        </p:txBody>
      </p:sp>
      <p:sp>
        <p:nvSpPr>
          <p:cNvPr id="11267" name="Title 1"/>
          <p:cNvSpPr>
            <a:spLocks noGrp="1"/>
          </p:cNvSpPr>
          <p:nvPr>
            <p:ph type="ctrTitle"/>
          </p:nvPr>
        </p:nvSpPr>
        <p:spPr>
          <a:xfrm>
            <a:off x="1143000" y="0"/>
            <a:ext cx="7162800" cy="914400"/>
          </a:xfrm>
        </p:spPr>
        <p:txBody>
          <a:bodyPr>
            <a:normAutofit/>
          </a:bodyPr>
          <a:lstStyle/>
          <a:p>
            <a:pPr eaLnBrk="1" hangingPunct="1"/>
            <a:r>
              <a:rPr lang="en-US" sz="3200" dirty="0" err="1" smtClean="0">
                <a:solidFill>
                  <a:srgbClr val="0000FF"/>
                </a:solidFill>
                <a:latin typeface="Times New Roman" pitchFamily="18" charset="0"/>
                <a:cs typeface="Times New Roman" pitchFamily="18" charset="0"/>
              </a:rPr>
              <a:t>Tập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2.</a:t>
            </a:r>
            <a:endParaRPr lang="en-US" sz="3200" dirty="0" smtClean="0">
              <a:latin typeface="Times New Roman" pitchFamily="18" charset="0"/>
              <a:cs typeface="Times New Roman" pitchFamily="18" charset="0"/>
            </a:endParaRPr>
          </a:p>
        </p:txBody>
      </p:sp>
      <p:pic>
        <p:nvPicPr>
          <p:cNvPr id="6" name="Picture 3" descr="C:\Users\Administrator\Desktop\quoc-c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51920" y="2902632"/>
            <a:ext cx="5148064" cy="3933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776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a:spLocks noGrp="1"/>
          </p:cNvSpPr>
          <p:nvPr>
            <p:ph type="subTitle" idx="1"/>
          </p:nvPr>
        </p:nvSpPr>
        <p:spPr>
          <a:xfrm>
            <a:off x="1308421" y="3598912"/>
            <a:ext cx="6408712" cy="1752600"/>
          </a:xfrm>
        </p:spPr>
        <p:txBody>
          <a:bodyPr>
            <a:normAutofit/>
          </a:bodyPr>
          <a:lstStyle/>
          <a:p>
            <a:pPr algn="just" eaLnBrk="1" hangingPunct="1">
              <a:lnSpc>
                <a:spcPct val="150000"/>
              </a:lnSpc>
            </a:pP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xác</a:t>
            </a:r>
            <a:r>
              <a:rPr lang="en-US" sz="2800" dirty="0" smtClean="0">
                <a:solidFill>
                  <a:schemeClr val="tx1"/>
                </a:solidFill>
                <a:latin typeface="Times New Roman" pitchFamily="18" charset="0"/>
                <a:cs typeface="Times New Roman" pitchFamily="18" charset="0"/>
              </a:rPr>
              <a:t> / </a:t>
            </a:r>
            <a:r>
              <a:rPr lang="en-US" sz="2800" u="sng" dirty="0" err="1" smtClean="0">
                <a:solidFill>
                  <a:srgbClr val="FF0000"/>
                </a:solidFill>
                <a:latin typeface="Times New Roman" pitchFamily="18" charset="0"/>
                <a:cs typeface="Times New Roman" pitchFamily="18" charset="0"/>
              </a:rPr>
              <a:t>quân</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thù</a:t>
            </a: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thắng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cùng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khu</a:t>
            </a:r>
            <a:r>
              <a:rPr lang="en-US" sz="2800" dirty="0" smtClean="0">
                <a:solidFill>
                  <a:schemeClr val="tx1"/>
                </a:solidFill>
                <a:latin typeface="Times New Roman" pitchFamily="18" charset="0"/>
                <a:cs typeface="Times New Roman" pitchFamily="18" charset="0"/>
              </a:rPr>
              <a:t>…</a:t>
            </a:r>
          </a:p>
          <a:p>
            <a:pPr eaLnBrk="1" hangingPunct="1">
              <a:lnSpc>
                <a:spcPct val="150000"/>
              </a:lnSpc>
            </a:pPr>
            <a:endParaRPr lang="en-US" sz="2800" dirty="0" smtClean="0">
              <a:solidFill>
                <a:schemeClr val="tx1"/>
              </a:solidFill>
              <a:latin typeface="Times New Roman" pitchFamily="18" charset="0"/>
              <a:cs typeface="Times New Roman" pitchFamily="18" charset="0"/>
            </a:endParaRPr>
          </a:p>
          <a:p>
            <a:pPr eaLnBrk="1" hangingPunct="1">
              <a:lnSpc>
                <a:spcPct val="150000"/>
              </a:lnSpc>
            </a:pPr>
            <a:endParaRPr lang="en-US" sz="2800" dirty="0" smtClean="0">
              <a:solidFill>
                <a:schemeClr val="tx1"/>
              </a:solidFill>
              <a:latin typeface="Times New Roman" pitchFamily="18" charset="0"/>
              <a:cs typeface="Times New Roman" pitchFamily="18" charset="0"/>
            </a:endParaRPr>
          </a:p>
        </p:txBody>
      </p:sp>
      <p:sp>
        <p:nvSpPr>
          <p:cNvPr id="12292" name="Title 1"/>
          <p:cNvSpPr txBox="1">
            <a:spLocks/>
          </p:cNvSpPr>
          <p:nvPr/>
        </p:nvSpPr>
        <p:spPr bwMode="auto">
          <a:xfrm>
            <a:off x="4752884" y="1531105"/>
            <a:ext cx="479640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err="1">
                <a:solidFill>
                  <a:srgbClr val="0000FF"/>
                </a:solidFill>
                <a:latin typeface="Times New Roman" pitchFamily="18" charset="0"/>
                <a:cs typeface="Times New Roman" pitchFamily="18" charset="0"/>
              </a:rPr>
              <a:t>Tập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câu</a:t>
            </a:r>
            <a:r>
              <a:rPr lang="en-US" sz="3200" dirty="0">
                <a:solidFill>
                  <a:srgbClr val="0000FF"/>
                </a:solidFill>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pic>
        <p:nvPicPr>
          <p:cNvPr id="6" name="Picture 2" descr="D:\DU LIEU THUY NHUNG\BAI GIANG DIEN TU AM NHAC NHUNG\BAI GIANG DIEN TU AM NHAC DA SUA XONG\LOP 3\TUAN 1 - QUOC CA\CỜ ĐẢN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50292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63420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827584" y="1196752"/>
            <a:ext cx="7957009" cy="1752600"/>
          </a:xfrm>
        </p:spPr>
        <p:txBody>
          <a:bodyPr>
            <a:noAutofit/>
          </a:bodyPr>
          <a:lstStyle/>
          <a:p>
            <a:pPr algn="just" eaLnBrk="1" hangingPunct="1">
              <a:lnSpc>
                <a:spcPct val="150000"/>
              </a:lnSpc>
            </a:pPr>
            <a:r>
              <a:rPr lang="en-US" sz="2400" dirty="0" err="1" smtClean="0">
                <a:solidFill>
                  <a:schemeClr val="tx1"/>
                </a:solidFill>
                <a:latin typeface="Times New Roman" pitchFamily="18" charset="0"/>
                <a:cs typeface="Times New Roman" pitchFamily="18" charset="0"/>
              </a:rPr>
              <a:t>Vì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đấu</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không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ngừng</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trường</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cùng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non </a:t>
            </a:r>
            <a:r>
              <a:rPr lang="en-US" sz="2400" dirty="0" err="1" smtClean="0">
                <a:solidFill>
                  <a:schemeClr val="tx1"/>
                </a:solidFill>
                <a:latin typeface="Times New Roman" pitchFamily="18" charset="0"/>
                <a:cs typeface="Times New Roman" pitchFamily="18" charset="0"/>
              </a:rPr>
              <a:t>Việt</a:t>
            </a:r>
            <a:r>
              <a:rPr lang="en-US" sz="2400" dirty="0" smtClean="0">
                <a:solidFill>
                  <a:schemeClr val="tx1"/>
                </a:solidFill>
                <a:latin typeface="Times New Roman" pitchFamily="18" charset="0"/>
                <a:cs typeface="Times New Roman" pitchFamily="18" charset="0"/>
              </a:rPr>
              <a:t> Nam ta / </a:t>
            </a:r>
            <a:r>
              <a:rPr lang="en-US" sz="2400" dirty="0" err="1" smtClean="0">
                <a:solidFill>
                  <a:schemeClr val="tx1"/>
                </a:solidFill>
                <a:latin typeface="Times New Roman" pitchFamily="18" charset="0"/>
                <a:cs typeface="Times New Roman" pitchFamily="18" charset="0"/>
              </a:rPr>
              <a:t>vững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bền</a:t>
            </a:r>
            <a:r>
              <a:rPr lang="en-US" sz="2400" dirty="0" smtClean="0">
                <a:solidFill>
                  <a:schemeClr val="tx1"/>
                </a:solidFill>
                <a:latin typeface="Times New Roman" pitchFamily="18" charset="0"/>
                <a:cs typeface="Times New Roman" pitchFamily="18" charset="0"/>
              </a:rPr>
              <a:t>.</a:t>
            </a:r>
          </a:p>
          <a:p>
            <a:pPr eaLnBrk="1" hangingPunct="1">
              <a:lnSpc>
                <a:spcPct val="150000"/>
              </a:lnSpc>
            </a:pPr>
            <a:endParaRPr lang="en-US" sz="2400" dirty="0" smtClean="0">
              <a:solidFill>
                <a:schemeClr val="tx1"/>
              </a:solidFill>
              <a:latin typeface="Times New Roman" pitchFamily="18" charset="0"/>
              <a:cs typeface="Times New Roman" pitchFamily="18" charset="0"/>
            </a:endParaRPr>
          </a:p>
          <a:p>
            <a:pPr eaLnBrk="1" hangingPunct="1">
              <a:lnSpc>
                <a:spcPct val="150000"/>
              </a:lnSpc>
            </a:pPr>
            <a:endParaRPr lang="en-US" sz="2400" dirty="0" smtClean="0">
              <a:solidFill>
                <a:schemeClr val="tx1"/>
              </a:solidFill>
              <a:latin typeface="Times New Roman" pitchFamily="18" charset="0"/>
              <a:cs typeface="Times New Roman" pitchFamily="18" charset="0"/>
            </a:endParaRPr>
          </a:p>
        </p:txBody>
      </p:sp>
      <p:sp>
        <p:nvSpPr>
          <p:cNvPr id="13315" name="Title 1"/>
          <p:cNvSpPr>
            <a:spLocks noGrp="1"/>
          </p:cNvSpPr>
          <p:nvPr>
            <p:ph type="ctrTitle"/>
          </p:nvPr>
        </p:nvSpPr>
        <p:spPr>
          <a:xfrm>
            <a:off x="1219200" y="228600"/>
            <a:ext cx="4876800" cy="685800"/>
          </a:xfrm>
        </p:spPr>
        <p:txBody>
          <a:bodyPr>
            <a:normAutofit/>
          </a:bodyPr>
          <a:lstStyle/>
          <a:p>
            <a:pPr eaLnBrk="1" hangingPunct="1"/>
            <a:r>
              <a:rPr lang="en-US" sz="3200" dirty="0" err="1" smtClean="0">
                <a:solidFill>
                  <a:srgbClr val="0000FF"/>
                </a:solidFill>
                <a:latin typeface="Times New Roman" pitchFamily="18" charset="0"/>
                <a:cs typeface="Times New Roman" pitchFamily="18" charset="0"/>
              </a:rPr>
              <a:t>Tập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4.</a:t>
            </a:r>
            <a:endParaRPr lang="en-US" sz="3200" dirty="0" smtClean="0">
              <a:latin typeface="Times New Roman" pitchFamily="18" charset="0"/>
              <a:cs typeface="Times New Roman" pitchFamily="18" charset="0"/>
            </a:endParaRPr>
          </a:p>
        </p:txBody>
      </p:sp>
      <p:pic>
        <p:nvPicPr>
          <p:cNvPr id="6" name="Picture 5" descr="C:\Users\Administrator\Desktop\ảnh.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24200"/>
            <a:ext cx="7391400" cy="386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04428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287524" y="1124744"/>
            <a:ext cx="8424936" cy="1584176"/>
          </a:xfrm>
        </p:spPr>
        <p:txBody>
          <a:bodyPr>
            <a:noAutofit/>
          </a:bodyPr>
          <a:lstStyle/>
          <a:p>
            <a:pPr algn="just" eaLnBrk="1" hangingPunct="1">
              <a:lnSpc>
                <a:spcPct val="150000"/>
              </a:lnSpc>
            </a:pPr>
            <a:r>
              <a:rPr lang="en-US" sz="2400" dirty="0" err="1" smtClean="0">
                <a:solidFill>
                  <a:schemeClr val="tx1"/>
                </a:solidFill>
                <a:latin typeface="Times New Roman" pitchFamily="18" charset="0"/>
                <a:cs typeface="Times New Roman" pitchFamily="18" charset="0"/>
              </a:rPr>
              <a:t>Đoàn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Việt</a:t>
            </a:r>
            <a:r>
              <a:rPr lang="en-US" sz="2400" dirty="0" smtClean="0">
                <a:solidFill>
                  <a:schemeClr val="tx1"/>
                </a:solidFill>
                <a:latin typeface="Times New Roman" pitchFamily="18" charset="0"/>
                <a:cs typeface="Times New Roman" pitchFamily="18" charset="0"/>
              </a:rPr>
              <a:t> Nam </a:t>
            </a:r>
            <a:r>
              <a:rPr lang="en-US" sz="2400" dirty="0" err="1" smtClean="0">
                <a:solidFill>
                  <a:schemeClr val="tx1"/>
                </a:solidFill>
                <a:latin typeface="Times New Roman" pitchFamily="18" charset="0"/>
                <a:cs typeface="Times New Roman" pitchFamily="18" charset="0"/>
              </a:rPr>
              <a:t>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lòng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cứu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quốc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vang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ghềnh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xa</a:t>
            </a:r>
            <a:r>
              <a:rPr lang="en-US" sz="2400" dirty="0" smtClean="0">
                <a:solidFill>
                  <a:schemeClr val="tx1"/>
                </a:solidFill>
                <a:latin typeface="Times New Roman" pitchFamily="18" charset="0"/>
                <a:cs typeface="Times New Roman" pitchFamily="18" charset="0"/>
              </a:rPr>
              <a:t>.</a:t>
            </a:r>
          </a:p>
          <a:p>
            <a:pPr algn="just" eaLnBrk="1" hangingPunct="1">
              <a:lnSpc>
                <a:spcPct val="150000"/>
              </a:lnSpc>
            </a:pPr>
            <a:r>
              <a:rPr lang="en-US" sz="2400" dirty="0" err="1" smtClean="0">
                <a:solidFill>
                  <a:schemeClr val="tx1"/>
                </a:solidFill>
                <a:latin typeface="Times New Roman" pitchFamily="18" charset="0"/>
                <a:cs typeface="Times New Roman" pitchFamily="18" charset="0"/>
              </a:rPr>
              <a:t>Cờ</a:t>
            </a:r>
            <a:r>
              <a:rPr lang="en-US" sz="2400" dirty="0" smtClean="0">
                <a:solidFill>
                  <a:schemeClr val="tx1"/>
                </a:solidFill>
                <a:latin typeface="Times New Roman" pitchFamily="18" charset="0"/>
                <a:cs typeface="Times New Roman" pitchFamily="18" charset="0"/>
              </a:rPr>
              <a:t> in </a:t>
            </a:r>
            <a:r>
              <a:rPr lang="en-US" sz="2400" dirty="0" err="1" smtClean="0">
                <a:solidFill>
                  <a:schemeClr val="tx1"/>
                </a:solidFill>
                <a:latin typeface="Times New Roman" pitchFamily="18" charset="0"/>
                <a:cs typeface="Times New Roman" pitchFamily="18" charset="0"/>
              </a:rPr>
              <a:t>máu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mang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súng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ngoài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chen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khúc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ca.</a:t>
            </a:r>
          </a:p>
          <a:p>
            <a:pPr algn="just" eaLnBrk="1" hangingPunct="1">
              <a:lnSpc>
                <a:spcPct val="150000"/>
              </a:lnSpc>
            </a:pPr>
            <a:r>
              <a:rPr lang="en-US" sz="2400" dirty="0" err="1" smtClean="0">
                <a:solidFill>
                  <a:schemeClr val="tx1"/>
                </a:solidFill>
                <a:latin typeface="Times New Roman" pitchFamily="18" charset="0"/>
                <a:cs typeface="Times New Roman" pitchFamily="18" charset="0"/>
              </a:rPr>
              <a:t>Đường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quang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khu</a:t>
            </a:r>
            <a:r>
              <a:rPr lang="en-US" sz="2400" dirty="0" smtClean="0">
                <a:solidFill>
                  <a:schemeClr val="tx1"/>
                </a:solidFill>
                <a:latin typeface="Times New Roman" pitchFamily="18" charset="0"/>
                <a:cs typeface="Times New Roman" pitchFamily="18" charset="0"/>
              </a:rPr>
              <a:t>.</a:t>
            </a:r>
          </a:p>
          <a:p>
            <a:pPr algn="just" eaLnBrk="1" hangingPunct="1">
              <a:lnSpc>
                <a:spcPct val="150000"/>
              </a:lnSpc>
            </a:pPr>
            <a:r>
              <a:rPr lang="en-US" sz="2400" dirty="0" err="1" smtClean="0">
                <a:solidFill>
                  <a:schemeClr val="tx1"/>
                </a:solidFill>
                <a:latin typeface="Times New Roman" pitchFamily="18" charset="0"/>
                <a:cs typeface="Times New Roman" pitchFamily="18" charset="0"/>
              </a:rPr>
              <a:t>Vì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đấu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ngừng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non </a:t>
            </a:r>
            <a:r>
              <a:rPr lang="en-US" sz="2400" dirty="0" err="1" smtClean="0">
                <a:solidFill>
                  <a:schemeClr val="tx1"/>
                </a:solidFill>
                <a:latin typeface="Times New Roman" pitchFamily="18" charset="0"/>
                <a:cs typeface="Times New Roman" pitchFamily="18" charset="0"/>
              </a:rPr>
              <a:t>Việt</a:t>
            </a:r>
            <a:r>
              <a:rPr lang="en-US" sz="2400" dirty="0" smtClean="0">
                <a:solidFill>
                  <a:schemeClr val="tx1"/>
                </a:solidFill>
                <a:latin typeface="Times New Roman" pitchFamily="18" charset="0"/>
                <a:cs typeface="Times New Roman" pitchFamily="18" charset="0"/>
              </a:rPr>
              <a:t> Nam ta </a:t>
            </a:r>
            <a:r>
              <a:rPr lang="en-US" sz="2400" dirty="0" err="1" smtClean="0">
                <a:solidFill>
                  <a:schemeClr val="tx1"/>
                </a:solidFill>
                <a:latin typeface="Times New Roman" pitchFamily="18" charset="0"/>
                <a:cs typeface="Times New Roman" pitchFamily="18" charset="0"/>
              </a:rPr>
              <a:t>vững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bền</a:t>
            </a:r>
            <a:r>
              <a:rPr lang="en-US" sz="2400" dirty="0" smtClean="0">
                <a:solidFill>
                  <a:schemeClr val="tx1"/>
                </a:solidFill>
                <a:latin typeface="Times New Roman" pitchFamily="18" charset="0"/>
                <a:cs typeface="Times New Roman" pitchFamily="18" charset="0"/>
              </a:rPr>
              <a:t>.</a:t>
            </a:r>
          </a:p>
          <a:p>
            <a:pPr eaLnBrk="1" hangingPunct="1">
              <a:lnSpc>
                <a:spcPct val="150000"/>
              </a:lnSpc>
            </a:pPr>
            <a:endParaRPr lang="en-US" sz="2400" dirty="0" smtClean="0">
              <a:solidFill>
                <a:schemeClr val="tx1"/>
              </a:solidFill>
              <a:latin typeface="Times New Roman" pitchFamily="18" charset="0"/>
              <a:cs typeface="Times New Roman" pitchFamily="18" charset="0"/>
            </a:endParaRPr>
          </a:p>
          <a:p>
            <a:pPr eaLnBrk="1" hangingPunct="1">
              <a:lnSpc>
                <a:spcPct val="150000"/>
              </a:lnSpc>
            </a:pPr>
            <a:endParaRPr lang="en-US" sz="2400" dirty="0" smtClean="0">
              <a:solidFill>
                <a:schemeClr val="tx1"/>
              </a:solidFill>
              <a:latin typeface="Times New Roman" pitchFamily="18" charset="0"/>
              <a:cs typeface="Times New Roman" pitchFamily="18" charset="0"/>
            </a:endParaRPr>
          </a:p>
        </p:txBody>
      </p:sp>
      <p:sp>
        <p:nvSpPr>
          <p:cNvPr id="15363" name="Title 1"/>
          <p:cNvSpPr>
            <a:spLocks noGrp="1"/>
          </p:cNvSpPr>
          <p:nvPr>
            <p:ph type="ctrTitle"/>
          </p:nvPr>
        </p:nvSpPr>
        <p:spPr>
          <a:xfrm>
            <a:off x="1043608" y="19650"/>
            <a:ext cx="7162800" cy="914400"/>
          </a:xfrm>
        </p:spPr>
        <p:txBody>
          <a:bodyPr/>
          <a:lstStyle/>
          <a:p>
            <a:pPr eaLnBrk="1" hangingPunct="1"/>
            <a:r>
              <a:rPr lang="en-US" sz="3600" dirty="0" err="1" smtClean="0">
                <a:solidFill>
                  <a:srgbClr val="0000FF"/>
                </a:solidFill>
                <a:latin typeface="Times New Roman" pitchFamily="18" charset="0"/>
                <a:cs typeface="Times New Roman" pitchFamily="18" charset="0"/>
              </a:rPr>
              <a:t>Hát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ghép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lời</a:t>
            </a:r>
            <a:r>
              <a:rPr lang="en-US" sz="3600" dirty="0" smtClean="0">
                <a:solidFill>
                  <a:srgbClr val="0000FF"/>
                </a:solidFill>
                <a:latin typeface="Times New Roman" pitchFamily="18" charset="0"/>
                <a:cs typeface="Times New Roman" pitchFamily="18" charset="0"/>
              </a:rPr>
              <a:t> 1</a:t>
            </a:r>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755914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1043608" y="19650"/>
            <a:ext cx="7162800" cy="513750"/>
          </a:xfrm>
        </p:spPr>
        <p:txBody>
          <a:bodyPr>
            <a:normAutofit fontScale="90000"/>
          </a:bodyPr>
          <a:lstStyle/>
          <a:p>
            <a:pPr eaLnBrk="1" hangingPunct="1"/>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cờ</a:t>
            </a:r>
            <a:endParaRPr lang="en-US" sz="2800" dirty="0" smtClean="0">
              <a:latin typeface="Times New Roman" pitchFamily="18" charset="0"/>
              <a:cs typeface="Times New Roman" pitchFamily="18" charset="0"/>
            </a:endParaRPr>
          </a:p>
        </p:txBody>
      </p:sp>
      <p:pic>
        <p:nvPicPr>
          <p:cNvPr id="15364" name="NGHE NHAC QUOC CA VN.mp4">
            <a:hlinkClick r:id="" action="ppaction://media"/>
          </p:cNvPr>
          <p:cNvPicPr>
            <a:picLocks noChangeAspect="1"/>
          </p:cNvPicPr>
          <p:nvPr/>
        </p:nvPicPr>
        <p:blipFill>
          <a:blip r:embed="rId2">
            <a:extLst>
              <a:ext uri="{28A0092B-C50C-407E-A947-70E740481C1C}">
                <a14:useLocalDpi xmlns="" xmlns:a14="http://schemas.microsoft.com/office/drawing/2010/main" val="0"/>
              </a:ext>
            </a:extLst>
          </a:blip>
          <a:srcRect t="10026"/>
          <a:stretch>
            <a:fillRect/>
          </a:stretch>
        </p:blipFill>
        <p:spPr bwMode="auto">
          <a:xfrm>
            <a:off x="4800600" y="685800"/>
            <a:ext cx="43434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C:\Users\Tran Minh\Downloads\IMG-4972.jpg"/>
          <p:cNvPicPr>
            <a:picLocks noChangeAspect="1" noChangeArrowheads="1"/>
          </p:cNvPicPr>
          <p:nvPr/>
        </p:nvPicPr>
        <p:blipFill>
          <a:blip r:embed="rId3"/>
          <a:srcRect l="2609" r="870"/>
          <a:stretch>
            <a:fillRect/>
          </a:stretch>
        </p:blipFill>
        <p:spPr bwMode="auto">
          <a:xfrm>
            <a:off x="0" y="685800"/>
            <a:ext cx="4876800" cy="6172200"/>
          </a:xfrm>
          <a:prstGeom prst="rect">
            <a:avLst/>
          </a:prstGeom>
          <a:noFill/>
        </p:spPr>
      </p:pic>
    </p:spTree>
    <p:extLst>
      <p:ext uri="{BB962C8B-B14F-4D97-AF65-F5344CB8AC3E}">
        <p14:creationId xmlns="" xmlns:p14="http://schemas.microsoft.com/office/powerpoint/2010/main" val="3082570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2209800"/>
            <a:ext cx="8534400" cy="1470025"/>
          </a:xfrm>
        </p:spPr>
        <p:txBody>
          <a:bodyPr>
            <a:normAutofit fontScale="90000"/>
          </a:bodyPr>
          <a:lstStyle/>
          <a:p>
            <a:pPr algn="l" eaLnBrk="1" hangingPunct="1"/>
            <a:r>
              <a:rPr lang="en-US" sz="3200" b="1" dirty="0" smtClean="0">
                <a:solidFill>
                  <a:srgbClr val="FF0000"/>
                </a:solidFill>
                <a:latin typeface="Times New Roman" pitchFamily="18" charset="0"/>
                <a:cs typeface="Times New Roman" pitchFamily="18" charset="0"/>
              </a:rPr>
              <a:t>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học</a:t>
            </a:r>
            <a:r>
              <a:rPr lang="en-US" sz="3200" b="1" u="sng" dirty="0" smtClean="0">
                <a:solidFill>
                  <a:srgbClr val="FF0000"/>
                </a:solidFill>
                <a:latin typeface="Times New Roman" pitchFamily="18" charset="0"/>
                <a:cs typeface="Times New Roman" pitchFamily="18" charset="0"/>
              </a:rPr>
              <a:t>:</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nhớ</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cha </a:t>
            </a:r>
            <a:r>
              <a:rPr lang="en-US" sz="3200" dirty="0" err="1" smtClean="0">
                <a:latin typeface="Times New Roman" pitchFamily="18" charset="0"/>
                <a:cs typeface="Times New Roman" pitchFamily="18" charset="0"/>
              </a:rPr>
              <a:t>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góp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 Nam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Nhiệm</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vụ</a:t>
            </a:r>
            <a:r>
              <a:rPr lang="en-US" sz="3200" b="1" u="sng"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cờ</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Quốc</a:t>
            </a:r>
            <a:r>
              <a:rPr lang="en-US" sz="3200" i="1" dirty="0" smtClean="0">
                <a:latin typeface="Times New Roman" pitchFamily="18" charset="0"/>
                <a:cs typeface="Times New Roman" pitchFamily="18" charset="0"/>
              </a:rPr>
              <a:t> ca </a:t>
            </a:r>
            <a:r>
              <a:rPr lang="en-US" sz="3200" i="1" dirty="0" err="1" smtClean="0">
                <a:latin typeface="Times New Roman" pitchFamily="18" charset="0"/>
                <a:cs typeface="Times New Roman" pitchFamily="18" charset="0"/>
              </a:rPr>
              <a:t>Việt</a:t>
            </a:r>
            <a:r>
              <a:rPr lang="en-US" sz="3200" i="1" dirty="0" smtClean="0">
                <a:latin typeface="Times New Roman" pitchFamily="18" charset="0"/>
                <a:cs typeface="Times New Roman" pitchFamily="18" charset="0"/>
              </a:rPr>
              <a:t> Nam.</a:t>
            </a:r>
          </a:p>
        </p:txBody>
      </p:sp>
    </p:spTree>
    <p:extLst>
      <p:ext uri="{BB962C8B-B14F-4D97-AF65-F5344CB8AC3E}">
        <p14:creationId xmlns="" xmlns:p14="http://schemas.microsoft.com/office/powerpoint/2010/main" val="58788357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76400"/>
            <a:ext cx="43434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43400" y="1676400"/>
            <a:ext cx="48006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1752600" y="-80963"/>
            <a:ext cx="5486400" cy="461963"/>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2023</a:t>
            </a:r>
            <a:endParaRPr lang="en-US" sz="2400" dirty="0"/>
          </a:p>
        </p:txBody>
      </p:sp>
      <p:sp>
        <p:nvSpPr>
          <p:cNvPr id="7" name="Rectangle 5"/>
          <p:cNvSpPr>
            <a:spLocks noChangeArrowheads="1"/>
          </p:cNvSpPr>
          <p:nvPr/>
        </p:nvSpPr>
        <p:spPr bwMode="auto">
          <a:xfrm>
            <a:off x="1905000" y="387350"/>
            <a:ext cx="4953000" cy="984885"/>
          </a:xfrm>
          <a:prstGeom prst="rect">
            <a:avLst/>
          </a:prstGeom>
          <a:noFill/>
          <a:ln w="9525">
            <a:noFill/>
            <a:miter lim="800000"/>
            <a:headEnd/>
            <a:tailEnd/>
          </a:ln>
        </p:spPr>
        <p:txBody>
          <a:bodyPr>
            <a:spAutoFit/>
          </a:bodyPr>
          <a:lstStyle/>
          <a:p>
            <a:pPr marL="342900" indent="-342900" algn="ctr" eaLnBrk="1" hangingPunct="1">
              <a:lnSpc>
                <a:spcPct val="90000"/>
              </a:lnSpc>
              <a:spcBef>
                <a:spcPct val="20000"/>
              </a:spcBef>
              <a:buClr>
                <a:schemeClr val="tx2"/>
              </a:buClr>
            </a:pPr>
            <a:r>
              <a:rPr lang="en-US" b="1" u="sng" dirty="0" err="1">
                <a:latin typeface="Times New Roman" pitchFamily="18" charset="0"/>
              </a:rPr>
              <a:t>Âm</a:t>
            </a:r>
            <a:r>
              <a:rPr lang="en-US" b="1" u="sng" dirty="0">
                <a:latin typeface="Times New Roman" pitchFamily="18" charset="0"/>
              </a:rPr>
              <a:t> </a:t>
            </a:r>
            <a:r>
              <a:rPr lang="en-US" b="1" u="sng" dirty="0" err="1">
                <a:latin typeface="Times New Roman" pitchFamily="18" charset="0"/>
              </a:rPr>
              <a:t>nhạc</a:t>
            </a:r>
            <a:r>
              <a:rPr lang="en-US" b="1" dirty="0">
                <a:latin typeface="Times New Roman" pitchFamily="18" charset="0"/>
              </a:rPr>
              <a:t>   </a:t>
            </a:r>
          </a:p>
          <a:p>
            <a:pPr marL="342900" indent="-342900" algn="ctr" eaLnBrk="1" hangingPunct="1">
              <a:lnSpc>
                <a:spcPct val="90000"/>
              </a:lnSpc>
              <a:spcBef>
                <a:spcPct val="20000"/>
              </a:spcBef>
              <a:buClr>
                <a:schemeClr val="tx2"/>
              </a:buClr>
            </a:pPr>
            <a:r>
              <a:rPr lang="en-US" b="1" dirty="0" err="1" smtClean="0">
                <a:latin typeface="Times New Roman" pitchFamily="18" charset="0"/>
              </a:rPr>
              <a:t>Học</a:t>
            </a:r>
            <a:r>
              <a:rPr lang="en-US" b="1" dirty="0" smtClean="0">
                <a:latin typeface="Times New Roman" pitchFamily="18" charset="0"/>
              </a:rPr>
              <a:t> </a:t>
            </a:r>
            <a:r>
              <a:rPr lang="en-US" b="1" dirty="0" err="1">
                <a:latin typeface="Times New Roman" pitchFamily="18" charset="0"/>
              </a:rPr>
              <a:t>bài</a:t>
            </a:r>
            <a:r>
              <a:rPr lang="en-US" b="1" dirty="0">
                <a:latin typeface="Times New Roman" pitchFamily="18" charset="0"/>
              </a:rPr>
              <a:t> </a:t>
            </a:r>
            <a:r>
              <a:rPr lang="en-US" b="1" dirty="0" err="1">
                <a:latin typeface="Times New Roman" pitchFamily="18" charset="0"/>
              </a:rPr>
              <a:t>hát</a:t>
            </a:r>
            <a:r>
              <a:rPr lang="en-US" b="1" dirty="0">
                <a:latin typeface="Times New Roman" pitchFamily="18" charset="0"/>
              </a:rPr>
              <a:t> : </a:t>
            </a:r>
            <a:r>
              <a:rPr lang="en-US" sz="2000" b="1" dirty="0" err="1" smtClean="0">
                <a:latin typeface="Times New Roman" pitchFamily="18" charset="0"/>
              </a:rPr>
              <a:t>Quốc</a:t>
            </a:r>
            <a:r>
              <a:rPr lang="en-US" sz="2000" b="1" dirty="0" smtClean="0">
                <a:latin typeface="Times New Roman" pitchFamily="18" charset="0"/>
              </a:rPr>
              <a:t> ca </a:t>
            </a:r>
            <a:r>
              <a:rPr lang="en-US" sz="2000" b="1" dirty="0" err="1" smtClean="0">
                <a:latin typeface="Times New Roman" pitchFamily="18" charset="0"/>
              </a:rPr>
              <a:t>Việt</a:t>
            </a:r>
            <a:r>
              <a:rPr lang="en-US" sz="2000" b="1" dirty="0" smtClean="0">
                <a:latin typeface="Times New Roman" pitchFamily="18" charset="0"/>
              </a:rPr>
              <a:t> Nam</a:t>
            </a:r>
            <a:endParaRPr lang="en-US" sz="2000" b="1" dirty="0">
              <a:latin typeface="Times New Roman" pitchFamily="18" charset="0"/>
            </a:endParaRPr>
          </a:p>
          <a:p>
            <a:pPr marL="342900" indent="-342900" eaLnBrk="1" hangingPunct="1">
              <a:lnSpc>
                <a:spcPct val="90000"/>
              </a:lnSpc>
              <a:spcBef>
                <a:spcPct val="20000"/>
              </a:spcBef>
              <a:buClr>
                <a:schemeClr val="tx2"/>
              </a:buClr>
            </a:pPr>
            <a:r>
              <a:rPr lang="en-US" b="1" dirty="0">
                <a:latin typeface="Times New Roman" pitchFamily="18" charset="0"/>
              </a:rPr>
              <a:t>                                 </a:t>
            </a:r>
            <a:r>
              <a:rPr lang="en-US" b="1" dirty="0" err="1">
                <a:latin typeface="Times New Roman" pitchFamily="18" charset="0"/>
              </a:rPr>
              <a:t>Nhạc</a:t>
            </a:r>
            <a:r>
              <a:rPr lang="en-US" b="1" dirty="0">
                <a:latin typeface="Times New Roman" pitchFamily="18" charset="0"/>
              </a:rPr>
              <a:t> </a:t>
            </a:r>
            <a:r>
              <a:rPr lang="en-US" b="1" dirty="0" err="1">
                <a:latin typeface="Times New Roman" pitchFamily="18" charset="0"/>
              </a:rPr>
              <a:t>và</a:t>
            </a:r>
            <a:r>
              <a:rPr lang="en-US" b="1" dirty="0">
                <a:latin typeface="Times New Roman" pitchFamily="18" charset="0"/>
              </a:rPr>
              <a:t> </a:t>
            </a:r>
            <a:r>
              <a:rPr lang="en-US" b="1" dirty="0" err="1">
                <a:latin typeface="Times New Roman" pitchFamily="18" charset="0"/>
              </a:rPr>
              <a:t>lời</a:t>
            </a:r>
            <a:r>
              <a:rPr lang="en-US" b="1" dirty="0">
                <a:latin typeface="Times New Roman" pitchFamily="18" charset="0"/>
              </a:rPr>
              <a:t>: </a:t>
            </a:r>
            <a:r>
              <a:rPr lang="en-US" b="1" dirty="0" err="1" smtClean="0">
                <a:latin typeface="Times New Roman" pitchFamily="18" charset="0"/>
              </a:rPr>
              <a:t>Văn</a:t>
            </a:r>
            <a:r>
              <a:rPr lang="en-US" b="1" dirty="0" smtClean="0">
                <a:latin typeface="Times New Roman" pitchFamily="18" charset="0"/>
              </a:rPr>
              <a:t> Cao</a:t>
            </a:r>
            <a:endParaRPr lang="en-US" b="1" dirty="0">
              <a:latin typeface="Times New Roman" pitchFamily="18" charset="0"/>
            </a:endParaRPr>
          </a:p>
        </p:txBody>
      </p:sp>
    </p:spTree>
    <p:extLst>
      <p:ext uri="{BB962C8B-B14F-4D97-AF65-F5344CB8AC3E}">
        <p14:creationId xmlns="" xmlns:p14="http://schemas.microsoft.com/office/powerpoint/2010/main" val="40053836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905000" y="387350"/>
            <a:ext cx="4953000" cy="984885"/>
          </a:xfrm>
          <a:prstGeom prst="rect">
            <a:avLst/>
          </a:prstGeom>
          <a:noFill/>
          <a:ln w="9525">
            <a:noFill/>
            <a:miter lim="800000"/>
            <a:headEnd/>
            <a:tailEnd/>
          </a:ln>
        </p:spPr>
        <p:txBody>
          <a:bodyPr>
            <a:spAutoFit/>
          </a:bodyPr>
          <a:lstStyle/>
          <a:p>
            <a:pPr marL="342900" indent="-342900" algn="ctr" eaLnBrk="1" hangingPunct="1">
              <a:lnSpc>
                <a:spcPct val="90000"/>
              </a:lnSpc>
              <a:spcBef>
                <a:spcPct val="20000"/>
              </a:spcBef>
              <a:buClr>
                <a:schemeClr val="tx2"/>
              </a:buClr>
            </a:pPr>
            <a:r>
              <a:rPr lang="en-US" b="1" u="sng" dirty="0" err="1">
                <a:latin typeface="Times New Roman" pitchFamily="18" charset="0"/>
              </a:rPr>
              <a:t>Âm</a:t>
            </a:r>
            <a:r>
              <a:rPr lang="en-US" b="1" u="sng" dirty="0">
                <a:latin typeface="Times New Roman" pitchFamily="18" charset="0"/>
              </a:rPr>
              <a:t> </a:t>
            </a:r>
            <a:r>
              <a:rPr lang="en-US" b="1" u="sng" dirty="0" err="1">
                <a:latin typeface="Times New Roman" pitchFamily="18" charset="0"/>
              </a:rPr>
              <a:t>nhạc</a:t>
            </a:r>
            <a:r>
              <a:rPr lang="en-US" b="1" dirty="0">
                <a:latin typeface="Times New Roman" pitchFamily="18" charset="0"/>
              </a:rPr>
              <a:t>   </a:t>
            </a:r>
          </a:p>
          <a:p>
            <a:pPr marL="342900" indent="-342900" algn="ctr" eaLnBrk="1" hangingPunct="1">
              <a:lnSpc>
                <a:spcPct val="90000"/>
              </a:lnSpc>
              <a:spcBef>
                <a:spcPct val="20000"/>
              </a:spcBef>
              <a:buClr>
                <a:schemeClr val="tx2"/>
              </a:buClr>
            </a:pPr>
            <a:r>
              <a:rPr lang="en-US" b="1" dirty="0" err="1" smtClean="0">
                <a:latin typeface="Times New Roman" pitchFamily="18" charset="0"/>
              </a:rPr>
              <a:t>Học</a:t>
            </a:r>
            <a:r>
              <a:rPr lang="en-US" b="1" dirty="0" smtClean="0">
                <a:latin typeface="Times New Roman" pitchFamily="18" charset="0"/>
              </a:rPr>
              <a:t> </a:t>
            </a:r>
            <a:r>
              <a:rPr lang="en-US" b="1" dirty="0" err="1">
                <a:latin typeface="Times New Roman" pitchFamily="18" charset="0"/>
              </a:rPr>
              <a:t>bài</a:t>
            </a:r>
            <a:r>
              <a:rPr lang="en-US" b="1" dirty="0">
                <a:latin typeface="Times New Roman" pitchFamily="18" charset="0"/>
              </a:rPr>
              <a:t> </a:t>
            </a:r>
            <a:r>
              <a:rPr lang="en-US" b="1" dirty="0" err="1">
                <a:latin typeface="Times New Roman" pitchFamily="18" charset="0"/>
              </a:rPr>
              <a:t>hát</a:t>
            </a:r>
            <a:r>
              <a:rPr lang="en-US" b="1" dirty="0">
                <a:latin typeface="Times New Roman" pitchFamily="18" charset="0"/>
              </a:rPr>
              <a:t> : </a:t>
            </a:r>
            <a:r>
              <a:rPr lang="en-US" sz="2000" b="1" dirty="0" err="1" smtClean="0">
                <a:latin typeface="Times New Roman" pitchFamily="18" charset="0"/>
              </a:rPr>
              <a:t>Quốc</a:t>
            </a:r>
            <a:r>
              <a:rPr lang="en-US" sz="2000" b="1" dirty="0" smtClean="0">
                <a:latin typeface="Times New Roman" pitchFamily="18" charset="0"/>
              </a:rPr>
              <a:t> ca </a:t>
            </a:r>
            <a:r>
              <a:rPr lang="en-US" sz="2000" b="1" dirty="0" err="1" smtClean="0">
                <a:latin typeface="Times New Roman" pitchFamily="18" charset="0"/>
              </a:rPr>
              <a:t>Việt</a:t>
            </a:r>
            <a:r>
              <a:rPr lang="en-US" sz="2000" b="1" dirty="0" smtClean="0">
                <a:latin typeface="Times New Roman" pitchFamily="18" charset="0"/>
              </a:rPr>
              <a:t> Nam</a:t>
            </a:r>
            <a:endParaRPr lang="en-US" sz="2000" b="1" dirty="0">
              <a:latin typeface="Times New Roman" pitchFamily="18" charset="0"/>
            </a:endParaRPr>
          </a:p>
          <a:p>
            <a:pPr marL="342900" indent="-342900" eaLnBrk="1" hangingPunct="1">
              <a:lnSpc>
                <a:spcPct val="90000"/>
              </a:lnSpc>
              <a:spcBef>
                <a:spcPct val="20000"/>
              </a:spcBef>
              <a:buClr>
                <a:schemeClr val="tx2"/>
              </a:buClr>
            </a:pPr>
            <a:r>
              <a:rPr lang="en-US" b="1" dirty="0">
                <a:latin typeface="Times New Roman" pitchFamily="18" charset="0"/>
              </a:rPr>
              <a:t>                                 </a:t>
            </a:r>
            <a:r>
              <a:rPr lang="en-US" b="1" dirty="0" err="1">
                <a:latin typeface="Times New Roman" pitchFamily="18" charset="0"/>
              </a:rPr>
              <a:t>Nhạc</a:t>
            </a:r>
            <a:r>
              <a:rPr lang="en-US" b="1" dirty="0">
                <a:latin typeface="Times New Roman" pitchFamily="18" charset="0"/>
              </a:rPr>
              <a:t> </a:t>
            </a:r>
            <a:r>
              <a:rPr lang="en-US" b="1" dirty="0" err="1">
                <a:latin typeface="Times New Roman" pitchFamily="18" charset="0"/>
              </a:rPr>
              <a:t>và</a:t>
            </a:r>
            <a:r>
              <a:rPr lang="en-US" b="1" dirty="0">
                <a:latin typeface="Times New Roman" pitchFamily="18" charset="0"/>
              </a:rPr>
              <a:t> </a:t>
            </a:r>
            <a:r>
              <a:rPr lang="en-US" b="1" dirty="0" err="1">
                <a:latin typeface="Times New Roman" pitchFamily="18" charset="0"/>
              </a:rPr>
              <a:t>lời</a:t>
            </a:r>
            <a:r>
              <a:rPr lang="en-US" b="1" dirty="0">
                <a:latin typeface="Times New Roman" pitchFamily="18" charset="0"/>
              </a:rPr>
              <a:t>: </a:t>
            </a:r>
            <a:r>
              <a:rPr lang="en-US" b="1" dirty="0" err="1" smtClean="0">
                <a:latin typeface="Times New Roman" pitchFamily="18" charset="0"/>
              </a:rPr>
              <a:t>Văn</a:t>
            </a:r>
            <a:r>
              <a:rPr lang="en-US" b="1" dirty="0" smtClean="0">
                <a:latin typeface="Times New Roman" pitchFamily="18" charset="0"/>
              </a:rPr>
              <a:t> Cao</a:t>
            </a:r>
            <a:endParaRPr lang="en-US" b="1" dirty="0">
              <a:latin typeface="Times New Roman" pitchFamily="18" charset="0"/>
            </a:endParaRPr>
          </a:p>
        </p:txBody>
      </p:sp>
      <p:sp>
        <p:nvSpPr>
          <p:cNvPr id="8" name="Rectangle 4"/>
          <p:cNvSpPr>
            <a:spLocks noChangeArrowheads="1"/>
          </p:cNvSpPr>
          <p:nvPr/>
        </p:nvSpPr>
        <p:spPr bwMode="auto">
          <a:xfrm>
            <a:off x="152400" y="990600"/>
            <a:ext cx="1905000" cy="461963"/>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mẫu</a:t>
            </a:r>
            <a:endParaRPr lang="en-US" sz="2400" dirty="0"/>
          </a:p>
        </p:txBody>
      </p:sp>
      <p:pic>
        <p:nvPicPr>
          <p:cNvPr id="1026" name="Picture 2" descr="C:\Users\Tran Minh\Downloads\IMG-4972.jpg"/>
          <p:cNvPicPr>
            <a:picLocks noChangeAspect="1" noChangeArrowheads="1"/>
          </p:cNvPicPr>
          <p:nvPr/>
        </p:nvPicPr>
        <p:blipFill>
          <a:blip r:embed="rId3"/>
          <a:srcRect l="2564" t="8333" r="855"/>
          <a:stretch>
            <a:fillRect/>
          </a:stretch>
        </p:blipFill>
        <p:spPr bwMode="auto">
          <a:xfrm>
            <a:off x="152400" y="1447800"/>
            <a:ext cx="8839200" cy="5410200"/>
          </a:xfrm>
          <a:prstGeom prst="rect">
            <a:avLst/>
          </a:prstGeom>
          <a:noFill/>
        </p:spPr>
      </p:pic>
    </p:spTree>
    <p:extLst>
      <p:ext uri="{BB962C8B-B14F-4D97-AF65-F5344CB8AC3E}">
        <p14:creationId xmlns="" xmlns:p14="http://schemas.microsoft.com/office/powerpoint/2010/main" val="400538368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28600"/>
            <a:ext cx="8610600" cy="990600"/>
          </a:xfrm>
        </p:spPr>
        <p:txBody>
          <a:bodyPr rtlCol="0">
            <a:normAutofit/>
          </a:bodyPr>
          <a:lstStyle/>
          <a:p>
            <a:pPr eaLnBrk="1" fontAlgn="auto" hangingPunct="1">
              <a:spcAft>
                <a:spcPts val="0"/>
              </a:spcAft>
              <a:defRPr/>
            </a:pPr>
            <a:r>
              <a:rPr lang="en-US" sz="2800" b="1" i="1" dirty="0" err="1" smtClean="0">
                <a:solidFill>
                  <a:srgbClr val="FF0000"/>
                </a:solidFill>
                <a:latin typeface="Times New Roman" pitchFamily="18" charset="0"/>
                <a:cs typeface="Times New Roman" pitchFamily="18" charset="0"/>
              </a:rPr>
              <a:t>Tìm</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hiểu</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nội</a:t>
            </a:r>
            <a:r>
              <a:rPr lang="en-US" sz="2800" b="1" i="1" dirty="0" smtClean="0">
                <a:solidFill>
                  <a:srgbClr val="FF0000"/>
                </a:solidFill>
                <a:latin typeface="Times New Roman" pitchFamily="18" charset="0"/>
                <a:cs typeface="Times New Roman" pitchFamily="18" charset="0"/>
              </a:rPr>
              <a:t> dung </a:t>
            </a:r>
            <a:r>
              <a:rPr lang="en-US" sz="2800" b="1" i="1" dirty="0" err="1" smtClean="0">
                <a:solidFill>
                  <a:srgbClr val="FF0000"/>
                </a:solidFill>
                <a:latin typeface="Times New Roman" pitchFamily="18" charset="0"/>
                <a:cs typeface="Times New Roman" pitchFamily="18" charset="0"/>
              </a:rPr>
              <a:t>và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hoàn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cảnh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ra</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đời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bài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hát</a:t>
            </a:r>
            <a:r>
              <a:rPr lang="en-US" sz="2800" b="1" i="1" dirty="0" smtClean="0">
                <a:solidFill>
                  <a:srgbClr val="FF0000"/>
                </a:solidFill>
                <a:latin typeface="Times New Roman" pitchFamily="18" charset="0"/>
                <a:cs typeface="Times New Roman" pitchFamily="18" charset="0"/>
              </a:rPr>
              <a:t>.</a:t>
            </a:r>
            <a:br>
              <a:rPr lang="en-US" sz="2800" b="1" i="1" dirty="0" smtClean="0">
                <a:solidFill>
                  <a:srgbClr val="FF0000"/>
                </a:solidFill>
                <a:latin typeface="Times New Roman" pitchFamily="18" charset="0"/>
                <a:cs typeface="Times New Roman" pitchFamily="18" charset="0"/>
              </a:rPr>
            </a:br>
            <a:endParaRPr lang="en-US" sz="2800" b="1" i="1" dirty="0" smtClean="0">
              <a:latin typeface="Times New Roman" pitchFamily="18" charset="0"/>
              <a:cs typeface="Times New Roman" pitchFamily="18" charset="0"/>
            </a:endParaRPr>
          </a:p>
        </p:txBody>
      </p:sp>
      <p:sp>
        <p:nvSpPr>
          <p:cNvPr id="2051" name="Subtitle 2"/>
          <p:cNvSpPr>
            <a:spLocks noGrp="1"/>
          </p:cNvSpPr>
          <p:nvPr>
            <p:ph type="subTitle" idx="1"/>
          </p:nvPr>
        </p:nvSpPr>
        <p:spPr>
          <a:xfrm>
            <a:off x="304800" y="838200"/>
            <a:ext cx="8610600" cy="1752600"/>
          </a:xfrm>
        </p:spPr>
        <p:txBody>
          <a:bodyPr>
            <a:noAutofit/>
          </a:bodyPr>
          <a:lstStyle/>
          <a:p>
            <a:pPr algn="just" eaLnBrk="1" hangingPunct="1">
              <a:defRPr/>
            </a:pP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hát</a:t>
            </a:r>
            <a:r>
              <a:rPr lang="en-US" sz="2800"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Quốc</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ca</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Việt</a:t>
            </a:r>
            <a:r>
              <a:rPr lang="en-US" sz="2800" i="1" dirty="0" smtClean="0">
                <a:solidFill>
                  <a:schemeClr val="tx1"/>
                </a:solidFill>
                <a:latin typeface="Times New Roman" pitchFamily="18" charset="0"/>
                <a:cs typeface="Times New Roman" pitchFamily="18" charset="0"/>
              </a:rPr>
              <a:t> Nam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còn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Tiến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quân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ca</a:t>
            </a:r>
            <a:r>
              <a:rPr lang="en-US" sz="2800" i="1"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Văn</a:t>
            </a:r>
            <a:r>
              <a:rPr lang="en-US" sz="2800" dirty="0" smtClean="0">
                <a:solidFill>
                  <a:schemeClr val="tx1"/>
                </a:solidFill>
                <a:latin typeface="Times New Roman" pitchFamily="18" charset="0"/>
                <a:cs typeface="Times New Roman" pitchFamily="18" charset="0"/>
              </a:rPr>
              <a:t> Cao </a:t>
            </a:r>
            <a:r>
              <a:rPr lang="en-US" sz="2800" dirty="0" err="1" smtClean="0">
                <a:solidFill>
                  <a:schemeClr val="tx1"/>
                </a:solidFill>
                <a:latin typeface="Times New Roman" pitchFamily="18" charset="0"/>
                <a:cs typeface="Times New Roman" pitchFamily="18" charset="0"/>
              </a:rPr>
              <a:t>sáng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năm</a:t>
            </a:r>
            <a:r>
              <a:rPr lang="en-US" sz="2800" dirty="0" smtClean="0">
                <a:solidFill>
                  <a:schemeClr val="tx1"/>
                </a:solidFill>
                <a:latin typeface="Times New Roman" pitchFamily="18" charset="0"/>
                <a:cs typeface="Times New Roman" pitchFamily="18" charset="0"/>
              </a:rPr>
              <a:t> 1944, </a:t>
            </a:r>
            <a:r>
              <a:rPr lang="en-US" sz="2800" dirty="0" err="1" smtClean="0">
                <a:solidFill>
                  <a:schemeClr val="tx1"/>
                </a:solidFill>
                <a:latin typeface="Times New Roman" pitchFamily="18" charset="0"/>
                <a:cs typeface="Times New Roman" pitchFamily="18" charset="0"/>
              </a:rPr>
              <a:t>lúc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a:t>
            </a:r>
            <a:r>
              <a:rPr lang="en-US" sz="2800" dirty="0" err="1" smtClean="0">
                <a:solidFill>
                  <a:schemeClr val="tx1"/>
                </a:solidFill>
                <a:latin typeface="Times New Roman" pitchFamily="18" charset="0"/>
                <a:cs typeface="Times New Roman" pitchFamily="18" charset="0"/>
              </a:rPr>
              <a:t>đang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đô</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Chúng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bóc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ta, </a:t>
            </a:r>
            <a:r>
              <a:rPr lang="en-US" sz="2800" dirty="0" err="1" smtClean="0">
                <a:solidFill>
                  <a:schemeClr val="tx1"/>
                </a:solidFill>
                <a:latin typeface="Times New Roman" pitchFamily="18" charset="0"/>
                <a:cs typeface="Times New Roman" pitchFamily="18" charset="0"/>
              </a:rPr>
              <a:t>chúng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coi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a:t>
            </a:r>
            <a:r>
              <a:rPr lang="en-US" sz="2800" dirty="0" err="1" smtClean="0">
                <a:solidFill>
                  <a:schemeClr val="tx1"/>
                </a:solidFill>
                <a:latin typeface="Times New Roman" pitchFamily="18" charset="0"/>
                <a:cs typeface="Times New Roman" pitchFamily="18" charset="0"/>
              </a:rPr>
              <a:t>như</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nô</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chúng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cuộc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vô</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cùng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lầm</a:t>
            </a:r>
            <a:r>
              <a:rPr lang="en-US" sz="2800" dirty="0" smtClean="0">
                <a:solidFill>
                  <a:schemeClr val="tx1"/>
                </a:solidFill>
                <a:latin typeface="Times New Roman" pitchFamily="18" charset="0"/>
                <a:cs typeface="Times New Roman" pitchFamily="18" charset="0"/>
              </a:rPr>
              <a:t> than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thương</a:t>
            </a:r>
            <a:r>
              <a:rPr lang="en-US" sz="2800" dirty="0" smtClean="0">
                <a:solidFill>
                  <a:schemeClr val="tx1"/>
                </a:solidFill>
                <a:latin typeface="Times New Roman" pitchFamily="18" charset="0"/>
                <a:cs typeface="Times New Roman" pitchFamily="18" charset="0"/>
              </a:rPr>
              <a:t>.</a:t>
            </a:r>
          </a:p>
          <a:p>
            <a:pPr marL="457200" indent="-457200" algn="just" eaLnBrk="1" hangingPunct="1">
              <a:buFontTx/>
              <a:buChar char="-"/>
              <a:defRPr/>
            </a:pPr>
            <a:endParaRPr lang="en-US" sz="2800" dirty="0" smtClean="0">
              <a:solidFill>
                <a:schemeClr val="tx1"/>
              </a:solidFill>
              <a:latin typeface="Times New Roman" pitchFamily="18" charset="0"/>
              <a:cs typeface="Times New Roman" pitchFamily="18" charset="0"/>
            </a:endParaRPr>
          </a:p>
          <a:p>
            <a:pPr marL="342900" indent="-342900" algn="just" eaLnBrk="1" hangingPunct="1">
              <a:buFontTx/>
              <a:buChar char="-"/>
              <a:defRPr/>
            </a:pPr>
            <a:endParaRPr lang="en-US" sz="2800" dirty="0" smtClean="0">
              <a:solidFill>
                <a:schemeClr val="tx1"/>
              </a:solidFill>
              <a:latin typeface="Times New Roman" pitchFamily="18" charset="0"/>
              <a:cs typeface="Times New Roman" pitchFamily="18" charset="0"/>
            </a:endParaRPr>
          </a:p>
          <a:p>
            <a:pPr eaLnBrk="1" hangingPunct="1">
              <a:defRPr/>
            </a:pPr>
            <a:endParaRPr lang="en-US" sz="2800" dirty="0" smtClean="0">
              <a:solidFill>
                <a:srgbClr val="F121D8"/>
              </a:solidFill>
              <a:latin typeface="Times New Roman" pitchFamily="18" charset="0"/>
              <a:cs typeface="Times New Roman" pitchFamily="18" charset="0"/>
            </a:endParaRPr>
          </a:p>
        </p:txBody>
      </p:sp>
      <p:pic>
        <p:nvPicPr>
          <p:cNvPr id="4100" name="Picture 2" descr="D:\DU LIEU THUY NHUNG\BAI GIANG DIEN TU AM NHAC NHUNG\BAI GIANG DIEN TU AM NHAC DA SUA XONG\LOP 3\TUAN 1 - QUOC CA\thực dân phá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505200"/>
            <a:ext cx="47244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3" descr="D:\DU LIEU THUY NHUNG\BAI GIANG DIEN TU AM NHAC NHUNG\BAI GIANG DIEN TU AM NHAC DA SUA XONG\LOP 3\TUAN 1 - QUOC CA\Pháp.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3505200"/>
            <a:ext cx="44196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846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4560524" y="260648"/>
            <a:ext cx="4354513" cy="1752600"/>
          </a:xfrm>
        </p:spPr>
        <p:txBody>
          <a:bodyPr>
            <a:noAutofit/>
          </a:bodyPr>
          <a:lstStyle/>
          <a:p>
            <a:pPr algn="just" eaLnBrk="1" hangingPunct="1"/>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Ngày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mồng</a:t>
            </a:r>
            <a:r>
              <a:rPr lang="en-US" sz="2800" dirty="0" smtClean="0">
                <a:solidFill>
                  <a:schemeClr val="tx1"/>
                </a:solidFill>
                <a:latin typeface="Times New Roman" pitchFamily="18" charset="0"/>
                <a:cs typeface="Times New Roman" pitchFamily="18" charset="0"/>
              </a:rPr>
              <a:t> 2/9/1945 </a:t>
            </a:r>
            <a:r>
              <a:rPr lang="en-US" sz="2800" dirty="0" err="1" smtClean="0">
                <a:solidFill>
                  <a:schemeClr val="tx1"/>
                </a:solidFill>
                <a:latin typeface="Times New Roman" pitchFamily="18" charset="0"/>
                <a:cs typeface="Times New Roman" pitchFamily="18" charset="0"/>
              </a:rPr>
              <a:t>dưới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cờ</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đỏ</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Hồ</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ngôn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a:t>
            </a:r>
            <a:endParaRPr lang="en-US" sz="2800" dirty="0" smtClean="0">
              <a:solidFill>
                <a:srgbClr val="F121D8"/>
              </a:solidFill>
              <a:latin typeface="Times New Roman" pitchFamily="18" charset="0"/>
              <a:cs typeface="Times New Roman" pitchFamily="18" charset="0"/>
            </a:endParaRPr>
          </a:p>
        </p:txBody>
      </p:sp>
      <p:pic>
        <p:nvPicPr>
          <p:cNvPr id="6147" name="Picture 2" descr="D:\DU LIEU THUY NHUNG\BAI GIANG DIEN TU AM NHAC NHUNG\BAI GIANG DIEN TU AM NHAC DA SUA XONG\LOP 3\TUAN 1 - QUOC CA\tuyen_ngon_doc_la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2971800"/>
            <a:ext cx="4572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3" descr="D:\DU LIEU THUY NHUNG\BAI GIANG DIEN TU AM NHAC NHUNG\BAI GIANG DIEN TU AM NHAC DA SUA XONG\LOP 3\TUAN 1 - QUOC CA\tuyên ngôn độc lập.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88" y="0"/>
            <a:ext cx="4244976" cy="326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Rectangle 3"/>
          <p:cNvSpPr>
            <a:spLocks noChangeArrowheads="1"/>
          </p:cNvSpPr>
          <p:nvPr/>
        </p:nvSpPr>
        <p:spPr bwMode="auto">
          <a:xfrm>
            <a:off x="0" y="3317875"/>
            <a:ext cx="457200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Quân</a:t>
            </a:r>
            <a:r>
              <a:rPr lang="en-US" sz="2800" i="1" dirty="0">
                <a:latin typeface="Times New Roman" pitchFamily="18" charset="0"/>
                <a:cs typeface="Times New Roman" pitchFamily="18" charset="0"/>
              </a:rPr>
              <a:t> ca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cha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hi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endParaRPr lang="en-US" sz="2800" dirty="0">
              <a:solidFill>
                <a:srgbClr val="F121D8"/>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669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6">
                                            <p:txEl>
                                              <p:pRg st="0" end="0"/>
                                            </p:txEl>
                                          </p:spTgt>
                                        </p:tgtEl>
                                        <p:attrNameLst>
                                          <p:attrName>style.visibility</p:attrName>
                                        </p:attrNameLst>
                                      </p:cBhvr>
                                      <p:to>
                                        <p:strVal val="visible"/>
                                      </p:to>
                                    </p:set>
                                    <p:animEffect transition="in" filter="box(in)">
                                      <p:cBhvr>
                                        <p:cTn id="10" dur="500"/>
                                        <p:tgtEl>
                                          <p:spTgt spid="61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checkerboard(across)">
                                      <p:cBhvr>
                                        <p:cTn id="15" dur="500"/>
                                        <p:tgtEl>
                                          <p:spTgt spid="6149"/>
                                        </p:tgtEl>
                                      </p:cBhvr>
                                    </p:animEffect>
                                  </p:childTnLst>
                                </p:cTn>
                              </p:par>
                              <p:par>
                                <p:cTn id="16" presetID="5" presetClass="entr" presetSubtype="10"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checkerboard(across)">
                                      <p:cBhvr>
                                        <p:cTn id="18"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419100" y="260648"/>
            <a:ext cx="8458200" cy="1752600"/>
          </a:xfrm>
        </p:spPr>
        <p:txBody>
          <a:bodyPr>
            <a:noAutofit/>
          </a:bodyPr>
          <a:lstStyle/>
          <a:p>
            <a:pPr algn="just" eaLnBrk="1" hangingPunct="1"/>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Bài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hát</a:t>
            </a:r>
            <a:r>
              <a:rPr lang="en-US" sz="2600"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Tiến</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quân</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ca</a:t>
            </a:r>
            <a:r>
              <a:rPr lang="en-US" sz="2600" i="1"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với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những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nét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hào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hùng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lòng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dũng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cảm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tinh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thần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đoàn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kết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quật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khởi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sĩ</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Văn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cao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sáng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như</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nguồn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động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lực</a:t>
            </a:r>
            <a:r>
              <a:rPr lang="en-US" sz="2600" dirty="0" smtClean="0">
                <a:solidFill>
                  <a:schemeClr val="tx1"/>
                </a:solidFill>
                <a:latin typeface="Times New Roman" pitchFamily="18" charset="0"/>
                <a:cs typeface="Times New Roman" pitchFamily="18" charset="0"/>
              </a:rPr>
              <a:t> to </a:t>
            </a:r>
            <a:r>
              <a:rPr lang="en-US" sz="2600" dirty="0" err="1" smtClean="0">
                <a:solidFill>
                  <a:schemeClr val="tx1"/>
                </a:solidFill>
                <a:latin typeface="Times New Roman" pitchFamily="18" charset="0"/>
                <a:cs typeface="Times New Roman" pitchFamily="18" charset="0"/>
              </a:rPr>
              <a:t>lớn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động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viên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quân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dân</a:t>
            </a:r>
            <a:r>
              <a:rPr lang="en-US" sz="2600" dirty="0" smtClean="0">
                <a:solidFill>
                  <a:schemeClr val="tx1"/>
                </a:solidFill>
                <a:latin typeface="Times New Roman" pitchFamily="18" charset="0"/>
                <a:cs typeface="Times New Roman" pitchFamily="18" charset="0"/>
              </a:rPr>
              <a:t> ta </a:t>
            </a:r>
            <a:r>
              <a:rPr lang="en-US" sz="2600" dirty="0" err="1" smtClean="0">
                <a:solidFill>
                  <a:schemeClr val="tx1"/>
                </a:solidFill>
                <a:latin typeface="Times New Roman" pitchFamily="18" charset="0"/>
                <a:cs typeface="Times New Roman" pitchFamily="18" charset="0"/>
              </a:rPr>
              <a:t>trên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từng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chặng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đường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đấu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tranh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giành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độc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lập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dân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tộc</a:t>
            </a:r>
            <a:r>
              <a:rPr lang="en-US" sz="2600" dirty="0" smtClean="0">
                <a:solidFill>
                  <a:schemeClr val="tx1"/>
                </a:solidFill>
                <a:latin typeface="Times New Roman" pitchFamily="18" charset="0"/>
                <a:cs typeface="Times New Roman" pitchFamily="18" charset="0"/>
              </a:rPr>
              <a:t>.</a:t>
            </a:r>
          </a:p>
          <a:p>
            <a:pPr algn="just" eaLnBrk="1" hangingPunct="1"/>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Tại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kỳ</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họp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Quốc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hội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khoá</a:t>
            </a:r>
            <a:r>
              <a:rPr lang="en-US" sz="2600" dirty="0" smtClean="0">
                <a:solidFill>
                  <a:schemeClr val="tx1"/>
                </a:solidFill>
                <a:latin typeface="Times New Roman" pitchFamily="18" charset="0"/>
                <a:cs typeface="Times New Roman" pitchFamily="18" charset="0"/>
              </a:rPr>
              <a:t> 1 </a:t>
            </a:r>
            <a:r>
              <a:rPr lang="en-US" sz="2600" dirty="0" err="1" smtClean="0">
                <a:solidFill>
                  <a:schemeClr val="tx1"/>
                </a:solidFill>
                <a:latin typeface="Times New Roman" pitchFamily="18" charset="0"/>
                <a:cs typeface="Times New Roman" pitchFamily="18" charset="0"/>
              </a:rPr>
              <a:t>năm</a:t>
            </a:r>
            <a:r>
              <a:rPr lang="en-US" sz="2600" dirty="0" smtClean="0">
                <a:solidFill>
                  <a:schemeClr val="tx1"/>
                </a:solidFill>
                <a:latin typeface="Times New Roman" pitchFamily="18" charset="0"/>
                <a:cs typeface="Times New Roman" pitchFamily="18" charset="0"/>
              </a:rPr>
              <a:t> </a:t>
            </a:r>
            <a:r>
              <a:rPr lang="en-US" sz="2600" dirty="0" smtClean="0">
                <a:solidFill>
                  <a:srgbClr val="FF0000"/>
                </a:solidFill>
                <a:latin typeface="Times New Roman" pitchFamily="18" charset="0"/>
                <a:cs typeface="Times New Roman" pitchFamily="18" charset="0"/>
              </a:rPr>
              <a:t>1946 </a:t>
            </a:r>
            <a:r>
              <a:rPr lang="en-US" sz="2600" dirty="0" err="1" smtClean="0">
                <a:solidFill>
                  <a:srgbClr val="FF0000"/>
                </a:solidFill>
                <a:latin typeface="Times New Roman" pitchFamily="18" charset="0"/>
                <a:cs typeface="Times New Roman" pitchFamily="18" charset="0"/>
              </a:rPr>
              <a:t>bài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hát</a:t>
            </a:r>
            <a:r>
              <a:rPr lang="en-US" sz="2600"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Tiến</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quân</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ca</a:t>
            </a:r>
            <a:r>
              <a:rPr lang="en-US" sz="2600" i="1" u="sng" dirty="0" smtClean="0">
                <a:solidFill>
                  <a:srgbClr val="FF0000"/>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chính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thức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đổi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tên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thành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bài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hát</a:t>
            </a:r>
            <a:r>
              <a:rPr lang="en-US" sz="2600"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Quốc</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ca</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Việt</a:t>
            </a:r>
            <a:r>
              <a:rPr lang="en-US" sz="2600" i="1" u="sng" dirty="0" smtClean="0">
                <a:solidFill>
                  <a:srgbClr val="FF0000"/>
                </a:solidFill>
                <a:latin typeface="Times New Roman" pitchFamily="18" charset="0"/>
                <a:cs typeface="Times New Roman" pitchFamily="18" charset="0"/>
              </a:rPr>
              <a:t> Nam</a:t>
            </a:r>
            <a:r>
              <a:rPr lang="en-US" sz="2600" u="sng" dirty="0" smtClean="0">
                <a:solidFill>
                  <a:srgbClr val="FF000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092063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
            <a:ext cx="5257800" cy="685800"/>
          </a:xfrm>
        </p:spPr>
        <p:txBody>
          <a:bodyPr rtlCol="0">
            <a:normAutofit fontScale="90000"/>
          </a:bodyPr>
          <a:lstStyle/>
          <a:p>
            <a:pPr eaLnBrk="1" fontAlgn="auto" hangingPunct="1">
              <a:spcAft>
                <a:spcPts val="0"/>
              </a:spcAft>
              <a:defRPr/>
            </a:pPr>
            <a:r>
              <a:rPr lang="en-US" sz="2800" b="1" i="1" dirty="0" err="1" smtClean="0">
                <a:solidFill>
                  <a:srgbClr val="FF0000"/>
                </a:solidFill>
                <a:latin typeface="Times New Roman" pitchFamily="18" charset="0"/>
                <a:cs typeface="Times New Roman" pitchFamily="18" charset="0"/>
              </a:rPr>
              <a:t>Đôi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nét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về</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nhạc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sĩ</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Văn</a:t>
            </a:r>
            <a:r>
              <a:rPr lang="en-US" sz="2800" b="1" i="1" dirty="0" smtClean="0">
                <a:solidFill>
                  <a:srgbClr val="FF0000"/>
                </a:solidFill>
                <a:latin typeface="Times New Roman" pitchFamily="18" charset="0"/>
                <a:cs typeface="Times New Roman" pitchFamily="18" charset="0"/>
              </a:rPr>
              <a:t> Cao.</a:t>
            </a:r>
            <a:br>
              <a:rPr lang="en-US" sz="2800" b="1" i="1" dirty="0" smtClean="0">
                <a:solidFill>
                  <a:srgbClr val="FF0000"/>
                </a:solidFill>
                <a:latin typeface="Times New Roman" pitchFamily="18" charset="0"/>
                <a:cs typeface="Times New Roman" pitchFamily="18" charset="0"/>
              </a:rPr>
            </a:br>
            <a:endParaRPr lang="en-US" sz="2800" b="1" i="1" dirty="0" smtClean="0">
              <a:latin typeface="Times New Roman" pitchFamily="18" charset="0"/>
              <a:cs typeface="Times New Roman" pitchFamily="18" charset="0"/>
            </a:endParaRPr>
          </a:p>
        </p:txBody>
      </p:sp>
      <p:sp>
        <p:nvSpPr>
          <p:cNvPr id="2051" name="Subtitle 2"/>
          <p:cNvSpPr>
            <a:spLocks noGrp="1"/>
          </p:cNvSpPr>
          <p:nvPr>
            <p:ph type="subTitle" idx="1"/>
          </p:nvPr>
        </p:nvSpPr>
        <p:spPr>
          <a:xfrm>
            <a:off x="214313" y="914400"/>
            <a:ext cx="7100887" cy="990600"/>
          </a:xfrm>
        </p:spPr>
        <p:txBody>
          <a:bodyPr/>
          <a:lstStyle/>
          <a:p>
            <a:pPr algn="just" eaLnBrk="1" hangingPunct="1">
              <a:defRP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ngày</a:t>
            </a:r>
            <a:r>
              <a:rPr lang="en-US" sz="2400" dirty="0" smtClean="0">
                <a:solidFill>
                  <a:schemeClr val="tx1"/>
                </a:solidFill>
                <a:latin typeface="Times New Roman" pitchFamily="18" charset="0"/>
                <a:cs typeface="Times New Roman" pitchFamily="18" charset="0"/>
              </a:rPr>
              <a:t>: 15 </a:t>
            </a:r>
            <a:r>
              <a:rPr lang="en-US" sz="2400" dirty="0" err="1" smtClean="0">
                <a:solidFill>
                  <a:schemeClr val="tx1"/>
                </a:solidFill>
                <a:latin typeface="Times New Roman" pitchFamily="18" charset="0"/>
                <a:cs typeface="Times New Roman" pitchFamily="18" charset="0"/>
              </a:rPr>
              <a:t>tháng</a:t>
            </a:r>
            <a:r>
              <a:rPr lang="en-US" sz="2400" dirty="0" smtClean="0">
                <a:solidFill>
                  <a:schemeClr val="tx1"/>
                </a:solidFill>
                <a:latin typeface="Times New Roman" pitchFamily="18" charset="0"/>
                <a:cs typeface="Times New Roman" pitchFamily="18" charset="0"/>
              </a:rPr>
              <a:t> 11 </a:t>
            </a:r>
            <a:r>
              <a:rPr lang="en-US" sz="2400" dirty="0" err="1" smtClean="0">
                <a:solidFill>
                  <a:schemeClr val="tx1"/>
                </a:solidFill>
                <a:latin typeface="Times New Roman" pitchFamily="18" charset="0"/>
                <a:cs typeface="Times New Roman" pitchFamily="18" charset="0"/>
              </a:rPr>
              <a:t>năm</a:t>
            </a:r>
            <a:r>
              <a:rPr lang="en-US" sz="2400" dirty="0" smtClean="0">
                <a:solidFill>
                  <a:schemeClr val="tx1"/>
                </a:solidFill>
                <a:latin typeface="Times New Roman" pitchFamily="18" charset="0"/>
                <a:cs typeface="Times New Roman" pitchFamily="18" charset="0"/>
              </a:rPr>
              <a:t> 1923 </a:t>
            </a:r>
            <a:r>
              <a:rPr lang="en-US" sz="2400" dirty="0" err="1" smtClean="0">
                <a:solidFill>
                  <a:schemeClr val="tx1"/>
                </a:solidFill>
                <a:latin typeface="Times New Roman" pitchFamily="18" charset="0"/>
                <a:cs typeface="Times New Roman" pitchFamily="18" charset="0"/>
              </a:rPr>
              <a:t>quê</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Phòng</a:t>
            </a:r>
            <a:r>
              <a:rPr lang="en-US" sz="2400" dirty="0" smtClean="0">
                <a:solidFill>
                  <a:schemeClr val="tx1"/>
                </a:solidFill>
                <a:latin typeface="Times New Roman" pitchFamily="18" charset="0"/>
                <a:cs typeface="Times New Roman" pitchFamily="18" charset="0"/>
              </a:rPr>
              <a:t>.</a:t>
            </a:r>
          </a:p>
          <a:p>
            <a:pPr algn="just" eaLnBrk="1" hangingPunct="1">
              <a:defRP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ngày</a:t>
            </a:r>
            <a:r>
              <a:rPr lang="en-US" sz="2400" dirty="0" smtClean="0">
                <a:solidFill>
                  <a:schemeClr val="tx1"/>
                </a:solidFill>
                <a:latin typeface="Times New Roman" pitchFamily="18" charset="0"/>
                <a:cs typeface="Times New Roman" pitchFamily="18" charset="0"/>
              </a:rPr>
              <a:t> 10 </a:t>
            </a:r>
            <a:r>
              <a:rPr lang="en-US" sz="2400" dirty="0" err="1" smtClean="0">
                <a:solidFill>
                  <a:schemeClr val="tx1"/>
                </a:solidFill>
                <a:latin typeface="Times New Roman" pitchFamily="18" charset="0"/>
                <a:cs typeface="Times New Roman" pitchFamily="18" charset="0"/>
              </a:rPr>
              <a:t>tháng</a:t>
            </a:r>
            <a:r>
              <a:rPr lang="en-US" sz="2400" dirty="0" smtClean="0">
                <a:solidFill>
                  <a:schemeClr val="tx1"/>
                </a:solidFill>
                <a:latin typeface="Times New Roman" pitchFamily="18" charset="0"/>
                <a:cs typeface="Times New Roman" pitchFamily="18" charset="0"/>
              </a:rPr>
              <a:t> 07 </a:t>
            </a:r>
            <a:r>
              <a:rPr lang="en-US" sz="2400" dirty="0" err="1" smtClean="0">
                <a:solidFill>
                  <a:schemeClr val="tx1"/>
                </a:solidFill>
                <a:latin typeface="Times New Roman" pitchFamily="18" charset="0"/>
                <a:cs typeface="Times New Roman" pitchFamily="18" charset="0"/>
              </a:rPr>
              <a:t>năm</a:t>
            </a:r>
            <a:r>
              <a:rPr lang="en-US" sz="2400" dirty="0" smtClean="0">
                <a:solidFill>
                  <a:schemeClr val="tx1"/>
                </a:solidFill>
                <a:latin typeface="Times New Roman" pitchFamily="18" charset="0"/>
                <a:cs typeface="Times New Roman" pitchFamily="18" charset="0"/>
              </a:rPr>
              <a:t> 1995 </a:t>
            </a:r>
            <a:r>
              <a:rPr lang="en-US" sz="2400" dirty="0" err="1" smtClean="0">
                <a:solidFill>
                  <a:schemeClr val="tx1"/>
                </a:solidFill>
                <a:latin typeface="Times New Roman" pitchFamily="18" charset="0"/>
                <a:cs typeface="Times New Roman" pitchFamily="18" charset="0"/>
              </a:rPr>
              <a:t>tại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Nội</a:t>
            </a:r>
            <a:r>
              <a:rPr lang="en-US" sz="2400" dirty="0" smtClean="0">
                <a:solidFill>
                  <a:schemeClr val="tx1"/>
                </a:solidFill>
                <a:latin typeface="Times New Roman" pitchFamily="18" charset="0"/>
                <a:cs typeface="Times New Roman" pitchFamily="18" charset="0"/>
              </a:rPr>
              <a:t>.</a:t>
            </a:r>
          </a:p>
          <a:p>
            <a:pPr marL="457200" indent="-457200" algn="just" eaLnBrk="1" hangingPunct="1">
              <a:buFontTx/>
              <a:buChar char="-"/>
              <a:defRPr/>
            </a:pPr>
            <a:endParaRPr lang="vi-VN" sz="2600" b="1" dirty="0" smtClean="0">
              <a:hlinkClick r:id="rId2"/>
            </a:endParaRPr>
          </a:p>
          <a:p>
            <a:pPr algn="just" eaLnBrk="1" hangingPunct="1">
              <a:defRPr/>
            </a:pPr>
            <a:endParaRPr lang="en-US" sz="2600" dirty="0" smtClean="0">
              <a:solidFill>
                <a:schemeClr val="tx1"/>
              </a:solidFill>
              <a:latin typeface="Times New Roman" pitchFamily="18" charset="0"/>
              <a:cs typeface="Times New Roman" pitchFamily="18" charset="0"/>
            </a:endParaRPr>
          </a:p>
          <a:p>
            <a:pPr eaLnBrk="1" hangingPunct="1">
              <a:defRPr/>
            </a:pPr>
            <a:endParaRPr lang="en-US" sz="2600" dirty="0" smtClean="0">
              <a:solidFill>
                <a:srgbClr val="F121D8"/>
              </a:solidFill>
              <a:latin typeface="Times New Roman" pitchFamily="18" charset="0"/>
              <a:cs typeface="Times New Roman" pitchFamily="18" charset="0"/>
            </a:endParaRPr>
          </a:p>
        </p:txBody>
      </p:sp>
      <p:pic>
        <p:nvPicPr>
          <p:cNvPr id="8196" name="Picture 2" descr="D:\DU LIEU THUY NHUNG\BAI GIANG DIEN TU AM NHAC NHUNG\BAI GIANG DIEN TU AM NHAC DA SUA XONG\LOP 3\TUAN 1 - QUOC CA\VAN CA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1828800"/>
            <a:ext cx="4357687"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Rectangle 2"/>
          <p:cNvSpPr>
            <a:spLocks noChangeArrowheads="1"/>
          </p:cNvSpPr>
          <p:nvPr/>
        </p:nvSpPr>
        <p:spPr bwMode="auto">
          <a:xfrm>
            <a:off x="207963" y="1981200"/>
            <a:ext cx="436403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ca </a:t>
            </a:r>
            <a:r>
              <a:rPr lang="en-US" sz="2400" dirty="0" err="1">
                <a:latin typeface="Times New Roman" pitchFamily="18" charset="0"/>
                <a:cs typeface="Times New Roman" pitchFamily="18" charset="0"/>
              </a:rPr>
              <a:t>khúc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Hò</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kéo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gỗ</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Đằng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Nội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Trường</a:t>
            </a:r>
            <a:r>
              <a:rPr lang="en-US" sz="2400" i="1" dirty="0">
                <a:latin typeface="Times New Roman" pitchFamily="18" charset="0"/>
                <a:cs typeface="Times New Roman" pitchFamily="18" charset="0"/>
              </a:rPr>
              <a:t> ca </a:t>
            </a:r>
            <a:r>
              <a:rPr lang="en-US" sz="2400" i="1" dirty="0" err="1">
                <a:latin typeface="Times New Roman" pitchFamily="18" charset="0"/>
                <a:cs typeface="Times New Roman" pitchFamily="18" charset="0"/>
              </a:rPr>
              <a:t>Sông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mùa</a:t>
            </a:r>
            <a:r>
              <a:rPr lang="en-US" sz="2400" i="1" dirty="0">
                <a:latin typeface="Times New Roman" pitchFamily="18" charset="0"/>
                <a:cs typeface="Times New Roman" pitchFamily="18" charset="0"/>
              </a:rPr>
              <a:t>; Ca </a:t>
            </a:r>
            <a:r>
              <a:rPr lang="en-US" sz="2400" i="1" dirty="0" err="1">
                <a:latin typeface="Times New Roman" pitchFamily="18" charset="0"/>
                <a:cs typeface="Times New Roman" pitchFamily="18" charset="0"/>
              </a:rPr>
              <a:t>ngợi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Hồ</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Chủ</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Tịch</a:t>
            </a:r>
            <a:r>
              <a:rPr lang="en-US" sz="2400" i="1"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hát</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quân</a:t>
            </a:r>
            <a:r>
              <a:rPr lang="en-US" sz="2400" i="1" dirty="0">
                <a:latin typeface="Times New Roman" pitchFamily="18" charset="0"/>
                <a:cs typeface="Times New Roman" pitchFamily="18" charset="0"/>
              </a:rPr>
              <a:t> ca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hủ</a:t>
            </a:r>
            <a:r>
              <a:rPr lang="en-US" sz="2400" dirty="0">
                <a:latin typeface="Times New Roman" pitchFamily="18" charset="0"/>
                <a:cs typeface="Times New Roman" pitchFamily="18" charset="0"/>
              </a:rPr>
              <a:t>.</a:t>
            </a:r>
          </a:p>
        </p:txBody>
      </p:sp>
      <p:sp>
        <p:nvSpPr>
          <p:cNvPr id="8198" name="Rectangle 3"/>
          <p:cNvSpPr>
            <a:spLocks noChangeArrowheads="1"/>
          </p:cNvSpPr>
          <p:nvPr/>
        </p:nvSpPr>
        <p:spPr bwMode="auto">
          <a:xfrm>
            <a:off x="207963" y="5735638"/>
            <a:ext cx="8763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vi-VN" sz="2400" dirty="0">
                <a:latin typeface="Times New Roman" pitchFamily="18" charset="0"/>
                <a:cs typeface="Times New Roman" pitchFamily="18" charset="0"/>
              </a:rPr>
              <a:t>- Ông nhận được giải thưởng cao quý: Huân chương Độc lập do nhà nước trao tặng.</a:t>
            </a:r>
          </a:p>
        </p:txBody>
      </p:sp>
    </p:spTree>
    <p:extLst>
      <p:ext uri="{BB962C8B-B14F-4D97-AF65-F5344CB8AC3E}">
        <p14:creationId xmlns="" xmlns:p14="http://schemas.microsoft.com/office/powerpoint/2010/main" val="174011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ran Minh\Downloads\IMG-4972.jpg"/>
          <p:cNvPicPr>
            <a:picLocks noChangeAspect="1" noChangeArrowheads="1"/>
          </p:cNvPicPr>
          <p:nvPr/>
        </p:nvPicPr>
        <p:blipFill>
          <a:blip r:embed="rId2"/>
          <a:srcRect l="2609" r="870"/>
          <a:stretch>
            <a:fillRect/>
          </a:stretch>
        </p:blipFill>
        <p:spPr bwMode="auto">
          <a:xfrm>
            <a:off x="304800" y="0"/>
            <a:ext cx="8458200" cy="6858000"/>
          </a:xfrm>
          <a:prstGeom prst="rect">
            <a:avLst/>
          </a:prstGeom>
          <a:noFill/>
        </p:spPr>
      </p:pic>
      <p:sp>
        <p:nvSpPr>
          <p:cNvPr id="5" name="TextBox 4"/>
          <p:cNvSpPr txBox="1"/>
          <p:nvPr/>
        </p:nvSpPr>
        <p:spPr>
          <a:xfrm>
            <a:off x="2514600" y="1371600"/>
            <a:ext cx="54864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
        <p:nvSpPr>
          <p:cNvPr id="6" name="TextBox 5"/>
          <p:cNvSpPr txBox="1"/>
          <p:nvPr/>
        </p:nvSpPr>
        <p:spPr>
          <a:xfrm>
            <a:off x="1295400" y="2209801"/>
            <a:ext cx="70104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
        <p:nvSpPr>
          <p:cNvPr id="7" name="TextBox 6"/>
          <p:cNvSpPr txBox="1"/>
          <p:nvPr/>
        </p:nvSpPr>
        <p:spPr>
          <a:xfrm>
            <a:off x="1295400" y="2971801"/>
            <a:ext cx="68580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
        <p:nvSpPr>
          <p:cNvPr id="8" name="TextBox 7"/>
          <p:cNvSpPr txBox="1"/>
          <p:nvPr/>
        </p:nvSpPr>
        <p:spPr>
          <a:xfrm>
            <a:off x="1143000" y="3810001"/>
            <a:ext cx="72390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
        <p:nvSpPr>
          <p:cNvPr id="9" name="TextBox 8"/>
          <p:cNvSpPr txBox="1"/>
          <p:nvPr/>
        </p:nvSpPr>
        <p:spPr>
          <a:xfrm>
            <a:off x="1447800" y="4648201"/>
            <a:ext cx="67056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
        <p:nvSpPr>
          <p:cNvPr id="10" name="TextBox 9"/>
          <p:cNvSpPr txBox="1"/>
          <p:nvPr/>
        </p:nvSpPr>
        <p:spPr>
          <a:xfrm>
            <a:off x="1219200" y="5530334"/>
            <a:ext cx="7239000" cy="184666"/>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600" dirty="0">
              <a:latin typeface="Times New Roman" pitchFamily="18" charset="0"/>
              <a:cs typeface="Times New Roman" pitchFamily="18" charset="0"/>
            </a:endParaRPr>
          </a:p>
        </p:txBody>
      </p:sp>
      <p:sp>
        <p:nvSpPr>
          <p:cNvPr id="11" name="TextBox 10"/>
          <p:cNvSpPr txBox="1"/>
          <p:nvPr/>
        </p:nvSpPr>
        <p:spPr>
          <a:xfrm>
            <a:off x="1143000" y="6477001"/>
            <a:ext cx="7010400" cy="184666"/>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600" dirty="0">
              <a:latin typeface="Times New Roman" pitchFamily="18" charset="0"/>
              <a:cs typeface="Times New Roman" pitchFamily="18" charset="0"/>
            </a:endParaRPr>
          </a:p>
        </p:txBody>
      </p:sp>
      <p:sp>
        <p:nvSpPr>
          <p:cNvPr id="12" name="TextBox 11"/>
          <p:cNvSpPr txBox="1"/>
          <p:nvPr/>
        </p:nvSpPr>
        <p:spPr>
          <a:xfrm>
            <a:off x="4495800" y="6307723"/>
            <a:ext cx="29718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51520" y="980728"/>
            <a:ext cx="8763000" cy="1752600"/>
          </a:xfrm>
        </p:spPr>
        <p:txBody>
          <a:bodyPr>
            <a:noAutofit/>
          </a:bodyPr>
          <a:lstStyle/>
          <a:p>
            <a:pPr algn="just" eaLnBrk="1" hangingPunct="1">
              <a:lnSpc>
                <a:spcPct val="150000"/>
              </a:lnSpc>
            </a:pPr>
            <a:r>
              <a:rPr lang="en-US" sz="2800" dirty="0" err="1" smtClean="0">
                <a:solidFill>
                  <a:schemeClr val="tx1"/>
                </a:solidFill>
                <a:latin typeface="Times New Roman" pitchFamily="18" charset="0"/>
                <a:cs typeface="Times New Roman" pitchFamily="18" charset="0"/>
              </a:rPr>
              <a:t>Đoàn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a:t>
            </a:r>
            <a:r>
              <a:rPr lang="en-US" sz="2800" dirty="0" err="1" smtClean="0">
                <a:solidFill>
                  <a:schemeClr val="tx1"/>
                </a:solidFill>
                <a:latin typeface="Times New Roman" pitchFamily="18" charset="0"/>
                <a:cs typeface="Times New Roman" pitchFamily="18" charset="0"/>
              </a:rPr>
              <a:t>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lòng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cứu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quốc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dồn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ghềnh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xa</a:t>
            </a:r>
            <a:r>
              <a:rPr lang="en-US" sz="2800" dirty="0" smtClean="0">
                <a:solidFill>
                  <a:schemeClr val="tx1"/>
                </a:solidFill>
                <a:latin typeface="Times New Roman" pitchFamily="18" charset="0"/>
                <a:cs typeface="Times New Roman" pitchFamily="18" charset="0"/>
              </a:rPr>
              <a:t>.</a:t>
            </a:r>
          </a:p>
          <a:p>
            <a:pPr algn="just" eaLnBrk="1" hangingPunct="1">
              <a:lnSpc>
                <a:spcPct val="150000"/>
              </a:lnSpc>
            </a:pPr>
            <a:r>
              <a:rPr lang="en-US" sz="2800" dirty="0" err="1" smtClean="0">
                <a:solidFill>
                  <a:schemeClr val="tx1"/>
                </a:solidFill>
                <a:latin typeface="Times New Roman" pitchFamily="18" charset="0"/>
                <a:cs typeface="Times New Roman" pitchFamily="18" charset="0"/>
              </a:rPr>
              <a:t>Cờ</a:t>
            </a:r>
            <a:r>
              <a:rPr lang="en-US" sz="2800" dirty="0" smtClean="0">
                <a:solidFill>
                  <a:schemeClr val="tx1"/>
                </a:solidFill>
                <a:latin typeface="Times New Roman" pitchFamily="18" charset="0"/>
                <a:cs typeface="Times New Roman" pitchFamily="18" charset="0"/>
              </a:rPr>
              <a:t> in </a:t>
            </a:r>
            <a:r>
              <a:rPr lang="en-US" sz="2800" dirty="0" err="1" smtClean="0">
                <a:solidFill>
                  <a:schemeClr val="tx1"/>
                </a:solidFill>
                <a:latin typeface="Times New Roman" pitchFamily="18" charset="0"/>
                <a:cs typeface="Times New Roman" pitchFamily="18" charset="0"/>
              </a:rPr>
              <a:t>máu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hồn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súng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ngoài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chen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ca.</a:t>
            </a:r>
          </a:p>
          <a:p>
            <a:pPr algn="just" eaLnBrk="1" hangingPunct="1">
              <a:lnSpc>
                <a:spcPct val="150000"/>
              </a:lnSpc>
            </a:pP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cùng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khu</a:t>
            </a:r>
            <a:r>
              <a:rPr lang="en-US" sz="2800" dirty="0" smtClean="0">
                <a:solidFill>
                  <a:schemeClr val="tx1"/>
                </a:solidFill>
                <a:latin typeface="Times New Roman" pitchFamily="18" charset="0"/>
                <a:cs typeface="Times New Roman" pitchFamily="18" charset="0"/>
              </a:rPr>
              <a:t>.</a:t>
            </a:r>
          </a:p>
          <a:p>
            <a:pPr algn="just" eaLnBrk="1" hangingPunct="1">
              <a:lnSpc>
                <a:spcPct val="150000"/>
              </a:lnSpc>
            </a:pPr>
            <a:r>
              <a:rPr lang="en-US" sz="2800" dirty="0" err="1" smtClean="0">
                <a:solidFill>
                  <a:schemeClr val="tx1"/>
                </a:solidFill>
                <a:latin typeface="Times New Roman" pitchFamily="18" charset="0"/>
                <a:cs typeface="Times New Roman" pitchFamily="18" charset="0"/>
              </a:rPr>
              <a:t>Vì</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ngừng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cùng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non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ta </a:t>
            </a:r>
            <a:r>
              <a:rPr lang="en-US" sz="2800" dirty="0" err="1" smtClean="0">
                <a:solidFill>
                  <a:schemeClr val="tx1"/>
                </a:solidFill>
                <a:latin typeface="Times New Roman" pitchFamily="18" charset="0"/>
                <a:cs typeface="Times New Roman" pitchFamily="18" charset="0"/>
              </a:rPr>
              <a:t>vững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bền</a:t>
            </a:r>
            <a:r>
              <a:rPr lang="en-US" sz="2800" dirty="0" smtClean="0">
                <a:solidFill>
                  <a:schemeClr val="tx1"/>
                </a:solidFill>
                <a:latin typeface="Times New Roman" pitchFamily="18" charset="0"/>
                <a:cs typeface="Times New Roman" pitchFamily="18" charset="0"/>
              </a:rPr>
              <a:t>.</a:t>
            </a:r>
          </a:p>
          <a:p>
            <a:pPr eaLnBrk="1" hangingPunct="1">
              <a:lnSpc>
                <a:spcPct val="150000"/>
              </a:lnSpc>
            </a:pPr>
            <a:endParaRPr lang="en-US" sz="2800" dirty="0" smtClean="0">
              <a:solidFill>
                <a:schemeClr val="tx1"/>
              </a:solidFill>
              <a:latin typeface="Times New Roman" pitchFamily="18" charset="0"/>
              <a:cs typeface="Times New Roman" pitchFamily="18" charset="0"/>
            </a:endParaRPr>
          </a:p>
          <a:p>
            <a:pPr eaLnBrk="1" hangingPunct="1">
              <a:lnSpc>
                <a:spcPct val="150000"/>
              </a:lnSpc>
            </a:pPr>
            <a:endParaRPr lang="en-US" sz="2800" dirty="0" smtClean="0">
              <a:solidFill>
                <a:schemeClr val="tx1"/>
              </a:solidFill>
              <a:latin typeface="Times New Roman" pitchFamily="18" charset="0"/>
              <a:cs typeface="Times New Roman" pitchFamily="18" charset="0"/>
            </a:endParaRPr>
          </a:p>
        </p:txBody>
      </p:sp>
      <p:sp>
        <p:nvSpPr>
          <p:cNvPr id="9219" name="Title 1"/>
          <p:cNvSpPr>
            <a:spLocks noGrp="1"/>
          </p:cNvSpPr>
          <p:nvPr>
            <p:ph type="ctrTitle"/>
          </p:nvPr>
        </p:nvSpPr>
        <p:spPr>
          <a:xfrm>
            <a:off x="1905000" y="76200"/>
            <a:ext cx="5029200" cy="914400"/>
          </a:xfrm>
        </p:spPr>
        <p:txBody>
          <a:bodyPr/>
          <a:lstStyle/>
          <a:p>
            <a:pPr eaLnBrk="1" hangingPunct="1"/>
            <a:r>
              <a:rPr lang="en-US" sz="3600" u="sng" dirty="0" err="1" smtClean="0">
                <a:solidFill>
                  <a:srgbClr val="FF0000"/>
                </a:solidFill>
                <a:latin typeface="Times New Roman" pitchFamily="18" charset="0"/>
                <a:cs typeface="Times New Roman" pitchFamily="18" charset="0"/>
              </a:rPr>
              <a:t>Đọc</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lời</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ca</a:t>
            </a:r>
            <a:endParaRPr lang="en-US" sz="3600" u="sng" dirty="0" smtClean="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578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1000"/>
                                        <p:tgtEl>
                                          <p:spTgt spid="9218">
                                            <p:txEl>
                                              <p:pRg st="1" end="1"/>
                                            </p:txEl>
                                          </p:spTgt>
                                        </p:tgtEl>
                                      </p:cBhvr>
                                    </p:animEffect>
                                    <p:anim calcmode="lin" valueType="num">
                                      <p:cBhvr>
                                        <p:cTn id="13"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1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1000"/>
                                        <p:tgtEl>
                                          <p:spTgt spid="9218">
                                            <p:txEl>
                                              <p:pRg st="2" end="2"/>
                                            </p:txEl>
                                          </p:spTgt>
                                        </p:tgtEl>
                                      </p:cBhvr>
                                    </p:animEffect>
                                    <p:anim calcmode="lin" valueType="num">
                                      <p:cBhvr>
                                        <p:cTn id="18"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1000"/>
                                        <p:tgtEl>
                                          <p:spTgt spid="9218">
                                            <p:txEl>
                                              <p:pRg st="3" end="3"/>
                                            </p:txEl>
                                          </p:spTgt>
                                        </p:tgtEl>
                                      </p:cBhvr>
                                    </p:animEffect>
                                    <p:anim calcmode="lin" valueType="num">
                                      <p:cBhvr>
                                        <p:cTn id="23" dur="1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2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724</Words>
  <Application>Microsoft Office PowerPoint</Application>
  <PresentationFormat>On-screen Show (4:3)</PresentationFormat>
  <Paragraphs>50</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Tìm hiểu nội dung và hoàn cảnh ra đời bài hát. </vt:lpstr>
      <vt:lpstr>Slide 5</vt:lpstr>
      <vt:lpstr>Slide 6</vt:lpstr>
      <vt:lpstr>Đôi nét về nhạc sĩ Văn Cao. </vt:lpstr>
      <vt:lpstr>Slide 8</vt:lpstr>
      <vt:lpstr>Đọc lời ca</vt:lpstr>
      <vt:lpstr>Tập hát câu 1.</vt:lpstr>
      <vt:lpstr>Tập hát câu 2.</vt:lpstr>
      <vt:lpstr>Slide 12</vt:lpstr>
      <vt:lpstr>Tập hát câu 4.</vt:lpstr>
      <vt:lpstr>Hát ghép lời 1</vt:lpstr>
      <vt:lpstr>Tập đứng hát đúng tư thế khi chào cờ</vt:lpstr>
      <vt:lpstr>                                                                       Bài học: - Giáo dục các em lòng yêu nước, luôn ghi nhớ và biết ơn đến thế hệ cha ông chúng ta đã chiến đấu quên mình vì tổ quốc. - Luôn chăm chỉ, chuyên cần học tập tốt để đóng góp công sức của mình cho công cuộc xây dựng và bảo vệ đất nước Việt Nam xã hội chủ nghĩa.                                                            Nhiệm vụ  - Học thuộc bài hát và có thái độ nghiêm trang khi thể hiện bài hát, khi đứng chào cờ. - Xem và đọc trước lời 2 bài hát Quốc ca Việt Nam.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viên: Lê Thị Thuỳ Nhung Trường Tiểu học Trưng Trắc</dc:title>
  <dc:creator>AutoBVT</dc:creator>
  <cp:lastModifiedBy>Windows User</cp:lastModifiedBy>
  <cp:revision>30</cp:revision>
  <dcterms:created xsi:type="dcterms:W3CDTF">2021-08-27T03:01:25Z</dcterms:created>
  <dcterms:modified xsi:type="dcterms:W3CDTF">2024-01-10T15:30:08Z</dcterms:modified>
</cp:coreProperties>
</file>