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9" r:id="rId2"/>
    <p:sldId id="260" r:id="rId3"/>
    <p:sldId id="261" r:id="rId4"/>
    <p:sldId id="270" r:id="rId5"/>
    <p:sldId id="271" r:id="rId6"/>
    <p:sldId id="280" r:id="rId7"/>
    <p:sldId id="281" r:id="rId8"/>
    <p:sldId id="273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9B9D-D399-48A7-99C3-2DC20ECBF5E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5F12-6425-4481-8ED6-ED9600A997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A67-B036-4B9F-9BEC-6376AB66650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0" y="0"/>
            <a:ext cx="573819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>
              <a:solidFill>
                <a:srgbClr val="002060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49251" y="1191039"/>
            <a:ext cx="299499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43" y="2573383"/>
            <a:ext cx="8659357" cy="4128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16182" y="1293223"/>
            <a:ext cx="7772400" cy="419317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2422" y="2967335"/>
            <a:ext cx="322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39 – 15 = 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1096055-151a-49ff-803c-d25c12844b7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564987" y="249457"/>
            <a:ext cx="19050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253997" y="256843"/>
            <a:ext cx="1361049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443510" y="1140220"/>
            <a:ext cx="121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443510" y="2008707"/>
            <a:ext cx="121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106350" y="1574463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4329845" y="3024369"/>
            <a:ext cx="114014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662103" y="1302576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4 ,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4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824510" y="3072802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662103" y="2299832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0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2 ,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443510" y="3072802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3" y="3344264"/>
            <a:ext cx="2611317" cy="3150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0" y="0"/>
            <a:ext cx="3101925" cy="3344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10" y="4770564"/>
            <a:ext cx="4985356" cy="102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7" grpId="0" animBg="1"/>
      <p:bldP spid="4118" grpId="0"/>
      <p:bldP spid="4119" grpId="0"/>
      <p:bldP spid="4120" grpId="0"/>
      <p:bldP spid="4122" grpId="0"/>
      <p:bldP spid="4123" grpId="0"/>
      <p:bldP spid="4124" grpId="0"/>
      <p:bldP spid="4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16182" y="1293223"/>
            <a:ext cx="7772400" cy="419317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2422" y="2967335"/>
            <a:ext cx="322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63 – 32 = 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06017" y="109870"/>
            <a:ext cx="7548818" cy="673902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LUYỆN TẬP , THỰC HÀNH </a:t>
            </a:r>
            <a:endParaRPr lang="en-SG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934552" y="5315414"/>
            <a:ext cx="349347" cy="90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873" y="5385822"/>
            <a:ext cx="379828" cy="74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2761" y="5400317"/>
            <a:ext cx="379828" cy="74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5623" y="5406924"/>
            <a:ext cx="379828" cy="724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4906" y="5358451"/>
            <a:ext cx="344659" cy="792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2290" y="5405825"/>
            <a:ext cx="379828" cy="74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830" y="5416061"/>
            <a:ext cx="349347" cy="74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76170" y="5437162"/>
            <a:ext cx="344659" cy="70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12322" y="5395443"/>
            <a:ext cx="508507" cy="74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736" y="2860966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4" y="382113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36830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43185" y="522558"/>
            <a:ext cx="81049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Widescreen</PresentationFormat>
  <Paragraphs>25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Chi</dc:creator>
  <cp:lastModifiedBy>Administrator</cp:lastModifiedBy>
  <cp:revision>26</cp:revision>
  <dcterms:created xsi:type="dcterms:W3CDTF">2020-08-11T13:50:00Z</dcterms:created>
  <dcterms:modified xsi:type="dcterms:W3CDTF">2025-04-23T14:38:37Z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59D7882F9A5F4472BBF7575D03787E2A_12</vt:lpwstr>
  </property>
  <property fmtid="{D5CDD505-2E9C-101B-9397-08002B2CF9AE}" pid="3" name="KSOProductBuildVer">
    <vt:lpwstr>1033-12.2.0.13489</vt:lpwstr>
  </property>
</Properties>
</file>