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57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HP-087" pitchFamily="34" charset="0"/>
              </a:rPr>
              <a:t>PHÒNG, TRÁNH ĐIỆN GIẬT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28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4545" y="18288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chơi: “Ai nhanh hơn”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7" name="Picture 2" descr="E:\2020-2021\Giáo án điện tử các môn - 2020\Dao duc\tranh anh dao duc\Daoduc1 chu de 8 (LAN) - ẢNH\dd28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5" t="41637" r="17059" b="17106"/>
          <a:stretch/>
        </p:blipFill>
        <p:spPr bwMode="auto">
          <a:xfrm>
            <a:off x="4213150" y="1544014"/>
            <a:ext cx="4930850" cy="531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0" y="20574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1981200"/>
            <a:ext cx="32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quan sát tranh và cho biết những tình huống có thể dẫn đến điện giật và hậu quả của nó.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438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em, còn những tình huống nào có thể dẫn đến bị điện giật?Em sẽ làm gì để phòng, tránh tai nạn điện giật?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742182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667000"/>
            <a:ext cx="8130358" cy="4182649"/>
            <a:chOff x="69487" y="1873247"/>
            <a:chExt cx="8130358" cy="3276600"/>
          </a:xfrm>
        </p:grpSpPr>
        <p:pic>
          <p:nvPicPr>
            <p:cNvPr id="3074" name="Picture 2" descr="E:\2020-2021\Giáo án điện tử các môn - 2020\Dao duc\tranh anh dao duc\Daoduc1 chu de 8 (LAN) - ẢNH\dd28.2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00" b="54513"/>
            <a:stretch/>
          </p:blipFill>
          <p:spPr bwMode="auto">
            <a:xfrm>
              <a:off x="69487" y="1873247"/>
              <a:ext cx="8130358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600200" y="3886200"/>
              <a:ext cx="1676400" cy="1263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2133600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phòng, tránh bị điện giật như thế nào? Hãy chia sẻ với bạn nhé.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93" r="10280" b="56734"/>
          <a:stretch/>
        </p:blipFill>
        <p:spPr bwMode="auto">
          <a:xfrm>
            <a:off x="4023360" y="2667000"/>
            <a:ext cx="4754880" cy="3749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269754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 nóng, Minh và Quang cởi áo chơi đùa. Quang nghịch ngợm, ném áo của Minh lên cột điện. Minh định trèo lên lấy.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7252" y="1808192"/>
            <a:ext cx="5886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đưa ra lời khuyên cho bạn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977" y="2634641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tránh bị điện giật.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9896" y="2079901"/>
            <a:ext cx="4949230" cy="2263499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51123" y="2113677"/>
            <a:ext cx="488787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 chơi gần đường điện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 điện đứt tránh đi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 tự dùng đồ điện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 toàn em khắc ghi.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347" y="431266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210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35</cp:revision>
  <dcterms:created xsi:type="dcterms:W3CDTF">2006-08-16T00:00:00Z</dcterms:created>
  <dcterms:modified xsi:type="dcterms:W3CDTF">2023-04-27T02:27:46Z</dcterms:modified>
</cp:coreProperties>
</file>