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7" r:id="rId2"/>
    <p:sldId id="538" r:id="rId3"/>
    <p:sldId id="536" r:id="rId4"/>
    <p:sldId id="539" r:id="rId5"/>
    <p:sldId id="540" r:id="rId6"/>
    <p:sldId id="54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F1366-1C34-46A2-87E0-3547D718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82A98-8C4E-4B10-A633-68A52B117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3A0F7-AABC-40B8-AA3B-EAEE8BA9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9D39-2317-482F-AE2E-C009415EB37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52984-B0B5-467C-A45A-6935F9DC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4225F-D65B-4E40-926B-01660B0F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76BE-CB5E-4365-9613-5EB93F8B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8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0B48C-1816-4135-BEFD-D5C0B661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10DC3-65D6-482A-81CA-0BB9441E2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2E49C-8D11-40BD-B9EB-9051BB66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9D39-2317-482F-AE2E-C009415EB37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15149-2137-4024-BA7C-16CACC5FD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671F5-9D21-4665-B5C5-F457945E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76BE-CB5E-4365-9613-5EB93F8B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5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980873-6B7C-431F-A18E-E37F7669F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24B34-5854-4818-8107-F7F9C5685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4D884-64A7-4779-8862-E8E06DA0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9D39-2317-482F-AE2E-C009415EB37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F7116-5E77-48F9-B525-F7FFC29A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AD8A1-04A4-427A-9B43-E41AEFB8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76BE-CB5E-4365-9613-5EB93F8B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66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23587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0BCE-80B6-4E47-AA75-032E24292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13B2D-A876-4D18-BBBB-1F7A68E1F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7CCF8-77A3-4B75-A2ED-14D661517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9D39-2317-482F-AE2E-C009415EB37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83FBD-D6D5-4A16-9765-7B0D8920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C8FD0-E97B-47D2-9864-096E629F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76BE-CB5E-4365-9613-5EB93F8B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9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A82F-B8B6-4FF5-9F04-9F8662D9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1C907-5063-4548-A49F-243F683C1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36F8D-24A0-430E-94A2-17B7AE4E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9D39-2317-482F-AE2E-C009415EB37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C94AE-A067-441E-9A9C-4C5E75278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2EDC0-055E-4CF8-B9FA-6C45EFF52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76BE-CB5E-4365-9613-5EB93F8B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6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86DC6-5A03-4944-9D23-2DBC3A005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561E0-816B-47E5-84F9-A66BCD76B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33191-3CD9-43EC-B1FD-086A7A2E6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1F5D1-ED60-4838-A7DC-D352DBBDC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9D39-2317-482F-AE2E-C009415EB37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61E02-313C-401C-91EE-0BD28C08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82F42-023F-4815-BABE-660F57E8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76BE-CB5E-4365-9613-5EB93F8B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7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D6BEF-1CF6-440A-A41C-881929DB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80D2A-A92F-45A2-9568-967E6A39E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61130-5A8B-498A-A8A8-E59E65F4B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A6628-1A50-4B28-B27C-BDA83E24E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2D8F9-8BCA-4B1A-893A-63C2AD193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61FEAC-10F7-4C57-9F49-1BE29817E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9D39-2317-482F-AE2E-C009415EB37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211884-BFA8-4CAF-AFFB-53561C878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6F3250-EE5F-4EA3-9F9C-28FE3C44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76BE-CB5E-4365-9613-5EB93F8B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3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63946-07D7-4315-B1BC-A61AECFAF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B5AB5-5B78-41AA-AF86-0814AA9F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9D39-2317-482F-AE2E-C009415EB37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5594D-936F-413A-A78D-B3A73AE5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DB2B6-6EF3-41E0-8B73-49DB0995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76BE-CB5E-4365-9613-5EB93F8B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6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EEFCE-01D0-42F8-82EE-AD58CC59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9D39-2317-482F-AE2E-C009415EB37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E6FB40-EBAF-4CA6-9E41-31EEEDE5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47121-2BBA-4BD2-B04D-30A235C6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76BE-CB5E-4365-9613-5EB93F8B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3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538F-520E-485A-B520-CF087D88C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04BCF-F6F9-49F3-B90A-ED726FDEF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59189-D2B7-4362-B033-F513B9FDD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67FB5-2757-40CC-ACE8-7E537757A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9D39-2317-482F-AE2E-C009415EB37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24997-DAC0-42B3-91A2-C6F7EC2CB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46864-50B6-4645-82D7-477C5260E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76BE-CB5E-4365-9613-5EB93F8B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2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F9E3-3127-4C81-AEA8-647AB2B1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1D753E-7A1C-4F48-A670-9F308FA41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95F57-2861-4DA4-BCA0-1B4C9605E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EB665-497A-454B-8B30-04F2C84D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9D39-2317-482F-AE2E-C009415EB37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64AF5-5450-411A-8F2E-5E27EB2B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2DF13-23D5-40F0-9D9D-8CC06765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76BE-CB5E-4365-9613-5EB93F8B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2901C-8521-4F1C-AAB7-69DB03C19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52F6F-ADF2-4E66-BE77-2B294E08D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5E0FE-DA7C-4350-B195-CEF1DE02F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A9D39-2317-482F-AE2E-C009415EB37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3B8EC-B460-460D-8B28-9431FF8D8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80BA3-C19E-4048-B928-043248BFE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276BE-CB5E-4365-9613-5EB93F8B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4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istrator\Desktop\hinh-nen-Powerpoint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16" name="Title 2"/>
          <p:cNvSpPr>
            <a:spLocks noGrp="1"/>
          </p:cNvSpPr>
          <p:nvPr>
            <p:ph type="ctrTitle"/>
          </p:nvPr>
        </p:nvSpPr>
        <p:spPr>
          <a:xfrm>
            <a:off x="1689100" y="10033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u="sng" kern="1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4000" b="1" kern="1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QUẢ BẦU</a:t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17" name="14"/>
          <p:cNvGrpSpPr>
            <a:grpSpLocks noGrp="1"/>
          </p:cNvGrpSpPr>
          <p:nvPr/>
        </p:nvGrpSpPr>
        <p:grpSpPr>
          <a:xfrm>
            <a:off x="2710136" y="131926"/>
            <a:ext cx="6474647" cy="4643359"/>
            <a:chOff x="2102880" y="-1161663"/>
            <a:chExt cx="1483783" cy="3666033"/>
          </a:xfrm>
        </p:grpSpPr>
        <p:sp>
          <p:nvSpPr>
            <p:cNvPr id="18" name="15"/>
            <p:cNvSpPr/>
            <p:nvPr/>
          </p:nvSpPr>
          <p:spPr>
            <a:xfrm>
              <a:off x="2102880" y="-1161663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altLang="zh-CN" sz="3600" dirty="0">
                  <a:solidFill>
                    <a:srgbClr val="3992B5"/>
                  </a:solidFill>
                  <a:latin typeface="+mj-lt"/>
                  <a:ea typeface="SimSun" panose="02010600030101010101" pitchFamily="2" charset="-122"/>
                </a:rPr>
                <a:t>TIẾNG VIỆT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 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668623" y="2747061"/>
            <a:ext cx="9778309" cy="1849760"/>
          </a:xfrm>
        </p:spPr>
        <p:txBody>
          <a:bodyPr>
            <a:normAutofit/>
          </a:bodyPr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4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r>
              <a:rPr lang="vi-VN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Chuyện quả bầu</a:t>
            </a:r>
            <a:endParaRPr lang="en-US" sz="4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/>
          <p:nvPr/>
        </p:nvSpPr>
        <p:spPr>
          <a:xfrm>
            <a:off x="1680332" y="487093"/>
            <a:ext cx="8568952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br>
              <a:rPr lang="vi-VN" sz="3600" kern="0" dirty="0"/>
            </a:br>
            <a:r>
              <a:rPr lang="vi-VN" sz="3600" kern="0" dirty="0">
                <a:solidFill>
                  <a:srgbClr val="009900"/>
                </a:solidFill>
              </a:rPr>
              <a:t>1</a:t>
            </a:r>
            <a:r>
              <a:rPr lang="vi-VN" sz="3600" kern="0" dirty="0"/>
              <a:t>. </a:t>
            </a:r>
            <a:r>
              <a:rPr lang="vi-VN" sz="3600" kern="0" dirty="0">
                <a:solidFill>
                  <a:srgbClr val="000000"/>
                </a:solidFill>
              </a:rPr>
              <a:t>Dựa vào tranh và câu hỏi gợi ý, nói về nội dung</a:t>
            </a:r>
            <a:br>
              <a:rPr lang="vi-VN" sz="3600" kern="0" dirty="0">
                <a:solidFill>
                  <a:srgbClr val="000000"/>
                </a:solidFill>
              </a:rPr>
            </a:br>
            <a:r>
              <a:rPr lang="vi-VN" sz="3600" kern="0" dirty="0">
                <a:solidFill>
                  <a:srgbClr val="000000"/>
                </a:solidFill>
              </a:rPr>
              <a:t>của từng tranh.</a:t>
            </a:r>
            <a:br>
              <a:rPr lang="vi-VN" sz="3600" kern="0" dirty="0">
                <a:solidFill>
                  <a:srgbClr val="000000"/>
                </a:solidFill>
              </a:rPr>
            </a:br>
            <a:endParaRPr lang="en-US" sz="3600" kern="0" dirty="0">
              <a:solidFill>
                <a:srgbClr val="0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"/>
          <a:stretch>
            <a:fillRect/>
          </a:stretch>
        </p:blipFill>
        <p:spPr>
          <a:xfrm>
            <a:off x="1536946" y="1851049"/>
            <a:ext cx="4154837" cy="21148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35197" y="119549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Chuyện qủa bầu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30909"/>
          <a:stretch>
            <a:fillRect/>
          </a:stretch>
        </p:blipFill>
        <p:spPr>
          <a:xfrm>
            <a:off x="1570901" y="4305063"/>
            <a:ext cx="4176464" cy="20470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1" t="26866" r="3591" b="28903"/>
          <a:stretch>
            <a:fillRect/>
          </a:stretch>
        </p:blipFill>
        <p:spPr>
          <a:xfrm>
            <a:off x="5819372" y="1718711"/>
            <a:ext cx="4177883" cy="20257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5" b="32430"/>
          <a:stretch>
            <a:fillRect/>
          </a:stretch>
        </p:blipFill>
        <p:spPr>
          <a:xfrm>
            <a:off x="5964808" y="3998258"/>
            <a:ext cx="4071189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/>
          <p:nvPr/>
        </p:nvSpPr>
        <p:spPr>
          <a:xfrm>
            <a:off x="2009422" y="562671"/>
            <a:ext cx="9036496" cy="99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vi-VN" sz="3200" kern="0" dirty="0">
                <a:solidFill>
                  <a:srgbClr val="00CC00"/>
                </a:solidFill>
              </a:rPr>
              <a:t> 2</a:t>
            </a:r>
            <a:r>
              <a:rPr lang="vi-VN" sz="3200" kern="0" dirty="0"/>
              <a:t>. </a:t>
            </a:r>
            <a:r>
              <a:rPr lang="vi-VN" sz="3200" kern="0" dirty="0">
                <a:solidFill>
                  <a:srgbClr val="000000"/>
                </a:solidFill>
              </a:rPr>
              <a:t>Sắp xếp các tranh sau theo trình tự của câu chuyện.</a:t>
            </a:r>
            <a:endParaRPr lang="en-US" sz="3200" kern="0" dirty="0">
              <a:solidFill>
                <a:srgbClr val="00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17" y="908720"/>
            <a:ext cx="30353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25" y="1916832"/>
            <a:ext cx="4157663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10" y="1916832"/>
            <a:ext cx="4176713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97" y="3977869"/>
            <a:ext cx="4176713" cy="231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77" y="4032969"/>
            <a:ext cx="40719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/>
          <p:nvPr/>
        </p:nvSpPr>
        <p:spPr>
          <a:xfrm>
            <a:off x="1257994" y="423767"/>
            <a:ext cx="9312697" cy="113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en-US" sz="4000" kern="0" dirty="0">
                <a:solidFill>
                  <a:schemeClr val="tx1"/>
                </a:solidFill>
              </a:rPr>
              <a:t>3.</a:t>
            </a:r>
            <a:r>
              <a:rPr lang="en-US" sz="4000" kern="0" dirty="0">
                <a:solidFill>
                  <a:srgbClr val="000000"/>
                </a:solidFill>
              </a:rPr>
              <a:t>Kể</a:t>
            </a:r>
            <a:r>
              <a:rPr lang="en-US" sz="4000" kern="0" dirty="0"/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lại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từng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đoạn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câu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chuyện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theo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tranh</a:t>
            </a:r>
            <a:r>
              <a:rPr lang="en-US" kern="0" dirty="0"/>
              <a:t>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37" y="801511"/>
            <a:ext cx="3238837" cy="99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54" y="1699963"/>
            <a:ext cx="4461871" cy="20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43" y="1604032"/>
            <a:ext cx="4443237" cy="210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00" y="3930972"/>
            <a:ext cx="4344988" cy="241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46" y="3929888"/>
            <a:ext cx="4456789" cy="230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/>
          <p:nvPr/>
        </p:nvSpPr>
        <p:spPr>
          <a:xfrm>
            <a:off x="2376901" y="2741583"/>
            <a:ext cx="799288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en-US" sz="3600" kern="0"/>
              <a:t>Hỏi người thân về tên của một số dân tộc thiểu số trên đất nước ta.</a:t>
            </a:r>
            <a:endParaRPr lang="en-US" sz="3600" kern="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03" y="1301423"/>
            <a:ext cx="1656184" cy="1512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91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Montserrat Medium</vt:lpstr>
      <vt:lpstr>Nunito</vt:lpstr>
      <vt:lpstr>Times New Roman</vt:lpstr>
      <vt:lpstr>Office Theme</vt:lpstr>
      <vt:lpstr>  NÓI VÀ NGHE: CHUYỆN QUẢ BẦU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NÓI VÀ NGHE: CHUYỆN QUẢ BẦU </dc:title>
  <dc:creator>DELL</dc:creator>
  <cp:lastModifiedBy>DELL</cp:lastModifiedBy>
  <cp:revision>1</cp:revision>
  <dcterms:created xsi:type="dcterms:W3CDTF">2025-05-06T06:15:04Z</dcterms:created>
  <dcterms:modified xsi:type="dcterms:W3CDTF">2025-05-06T06:18:17Z</dcterms:modified>
</cp:coreProperties>
</file>