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4" r:id="rId7"/>
    <p:sldId id="265" r:id="rId8"/>
    <p:sldId id="271" r:id="rId9"/>
    <p:sldId id="266" r:id="rId10"/>
    <p:sldId id="268" r:id="rId11"/>
    <p:sldId id="269" r:id="rId12"/>
    <p:sldId id="26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A02"/>
    <a:srgbClr val="C2780A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9495" y="2728263"/>
            <a:ext cx="5913013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>
                <a:ln/>
                <a:solidFill>
                  <a:srgbClr val="0070C0"/>
                </a:solidFill>
              </a:rPr>
              <a:t>CHÀO MỪNG CÁC </a:t>
            </a:r>
            <a:r>
              <a:rPr lang="en-US" sz="80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vi-VN" sz="8000" b="1" dirty="0">
              <a:ln/>
              <a:solidFill>
                <a:srgbClr val="0070C0"/>
              </a:solidFill>
            </a:endParaRPr>
          </a:p>
          <a:p>
            <a:pPr algn="ctr"/>
            <a:r>
              <a:rPr lang="vi-VN" sz="8000" b="1" dirty="0">
                <a:ln/>
                <a:solidFill>
                  <a:srgbClr val="0070C0"/>
                </a:solidFill>
              </a:rPr>
              <a:t>ĐẾN VỚI TIẾT HỌC</a:t>
            </a:r>
            <a:endParaRPr lang="en-US" sz="80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5663" r="76546" b="75421"/>
          <a:stretch/>
        </p:blipFill>
        <p:spPr>
          <a:xfrm>
            <a:off x="295422" y="-1"/>
            <a:ext cx="1941342" cy="1463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45496" r="24961" b="47592"/>
          <a:stretch/>
        </p:blipFill>
        <p:spPr>
          <a:xfrm>
            <a:off x="873760" y="1463039"/>
            <a:ext cx="9273260" cy="815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14029" r="52946" b="60871"/>
          <a:stretch/>
        </p:blipFill>
        <p:spPr>
          <a:xfrm>
            <a:off x="5792829" y="2278742"/>
            <a:ext cx="6238723" cy="3826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12488" r="77637" b="77403"/>
          <a:stretch/>
        </p:blipFill>
        <p:spPr>
          <a:xfrm>
            <a:off x="409525" y="2996419"/>
            <a:ext cx="1925714" cy="1575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603" r="70193" b="31352"/>
          <a:stretch/>
        </p:blipFill>
        <p:spPr>
          <a:xfrm>
            <a:off x="2335239" y="2581421"/>
            <a:ext cx="3558920" cy="2300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1" t="62844" r="44033" b="25550"/>
          <a:stretch/>
        </p:blipFill>
        <p:spPr>
          <a:xfrm>
            <a:off x="504939" y="4881489"/>
            <a:ext cx="2535815" cy="1786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6" t="31583" r="2560" b="55126"/>
          <a:stretch/>
        </p:blipFill>
        <p:spPr>
          <a:xfrm>
            <a:off x="3359118" y="5275384"/>
            <a:ext cx="3393486" cy="1392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9" t="45435" r="858" b="45393"/>
          <a:stretch/>
        </p:blipFill>
        <p:spPr>
          <a:xfrm>
            <a:off x="6498345" y="5671253"/>
            <a:ext cx="1604646" cy="1092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5" t="60598" r="20213" b="28544"/>
          <a:stretch/>
        </p:blipFill>
        <p:spPr>
          <a:xfrm>
            <a:off x="8630640" y="5563771"/>
            <a:ext cx="1906061" cy="13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51828" r="11376" b="40498"/>
          <a:stretch/>
        </p:blipFill>
        <p:spPr>
          <a:xfrm>
            <a:off x="146260" y="0"/>
            <a:ext cx="13439630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68343" r="55441" b="7637"/>
          <a:stretch/>
        </p:blipFill>
        <p:spPr>
          <a:xfrm>
            <a:off x="0" y="1016000"/>
            <a:ext cx="6692901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7" t="42704" r="72034" b="41265"/>
          <a:stretch/>
        </p:blipFill>
        <p:spPr>
          <a:xfrm>
            <a:off x="1843315" y="4020458"/>
            <a:ext cx="3635568" cy="223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74379" r="-121" b="5051"/>
          <a:stretch/>
        </p:blipFill>
        <p:spPr>
          <a:xfrm>
            <a:off x="5976434" y="4165600"/>
            <a:ext cx="6254220" cy="232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4" y="2213938"/>
            <a:ext cx="2220185" cy="16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58047" r="16397" b="32677"/>
          <a:stretch/>
        </p:blipFill>
        <p:spPr>
          <a:xfrm>
            <a:off x="0" y="-140678"/>
            <a:ext cx="11535509" cy="1153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0" t="66595" r="17024" b="7758"/>
          <a:stretch/>
        </p:blipFill>
        <p:spPr>
          <a:xfrm>
            <a:off x="323111" y="1012874"/>
            <a:ext cx="5924488" cy="334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32331" r="75085" b="55876"/>
          <a:stretch/>
        </p:blipFill>
        <p:spPr>
          <a:xfrm>
            <a:off x="7357402" y="1354182"/>
            <a:ext cx="3226736" cy="2606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21848" r="75298" b="67669"/>
          <a:stretch/>
        </p:blipFill>
        <p:spPr>
          <a:xfrm>
            <a:off x="8528134" y="4290981"/>
            <a:ext cx="3893638" cy="2567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4054755"/>
            <a:ext cx="3196852" cy="30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28256" y="443345"/>
            <a:ext cx="10446326" cy="551410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Qua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bài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đọc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giúp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em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hiểu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điều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e Vietnam Pro ExtraLight" pitchFamily="2" charset="0"/>
              </a:rPr>
              <a:t>gì</a:t>
            </a:r>
            <a:r>
              <a:rPr lang="en-US" sz="5400" dirty="0" smtClean="0">
                <a:solidFill>
                  <a:srgbClr val="002060"/>
                </a:solidFill>
                <a:latin typeface="Be Vietnam Pro ExtraLight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Be Vietnam Pro Extra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42" r="-121" b="5051"/>
          <a:stretch/>
        </p:blipFill>
        <p:spPr>
          <a:xfrm>
            <a:off x="2881745" y="41496"/>
            <a:ext cx="6622473" cy="68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11987" r="2602" b="35839"/>
          <a:stretch/>
        </p:blipFill>
        <p:spPr>
          <a:xfrm>
            <a:off x="1274618" y="0"/>
            <a:ext cx="8381999" cy="6816395"/>
          </a:xfrm>
          <a:prstGeom prst="rect">
            <a:avLst/>
          </a:prstGeom>
        </p:spPr>
      </p:pic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2625647" y="3545028"/>
            <a:ext cx="2283977" cy="1409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3270416" y="3992850"/>
            <a:ext cx="1132771" cy="2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453845" y="4428950"/>
            <a:ext cx="865485" cy="1644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3085191" y="5833373"/>
            <a:ext cx="1132771" cy="2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V="1">
            <a:off x="2634864" y="2604871"/>
            <a:ext cx="1583098" cy="2044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6362964" y="4445393"/>
            <a:ext cx="1132771" cy="2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7080416" y="5880236"/>
            <a:ext cx="1132771" cy="2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11987" r="2602" b="35839"/>
          <a:stretch/>
        </p:blipFill>
        <p:spPr>
          <a:xfrm>
            <a:off x="1274618" y="0"/>
            <a:ext cx="8381999" cy="681639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491175" y="844062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91174" y="1688124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Cloud 6"/>
          <p:cNvSpPr/>
          <p:nvPr/>
        </p:nvSpPr>
        <p:spPr>
          <a:xfrm>
            <a:off x="1463037" y="2708032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Cloud 7"/>
          <p:cNvSpPr/>
          <p:nvPr/>
        </p:nvSpPr>
        <p:spPr>
          <a:xfrm>
            <a:off x="1491173" y="3552094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Cloud 8"/>
          <p:cNvSpPr/>
          <p:nvPr/>
        </p:nvSpPr>
        <p:spPr>
          <a:xfrm>
            <a:off x="1491173" y="4410521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Cloud 9"/>
          <p:cNvSpPr/>
          <p:nvPr/>
        </p:nvSpPr>
        <p:spPr>
          <a:xfrm>
            <a:off x="1491172" y="5437612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Cloud 10"/>
          <p:cNvSpPr/>
          <p:nvPr/>
        </p:nvSpPr>
        <p:spPr>
          <a:xfrm>
            <a:off x="4945108" y="3903786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Cloud 11"/>
          <p:cNvSpPr/>
          <p:nvPr/>
        </p:nvSpPr>
        <p:spPr>
          <a:xfrm>
            <a:off x="4874766" y="5008398"/>
            <a:ext cx="506437" cy="35169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6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11987" r="2602" b="35839"/>
          <a:stretch/>
        </p:blipFill>
        <p:spPr>
          <a:xfrm>
            <a:off x="1274618" y="0"/>
            <a:ext cx="8381999" cy="681639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491175" y="844062"/>
            <a:ext cx="506437" cy="3516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465617" y="3613053"/>
            <a:ext cx="506437" cy="351692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67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11987" r="2602" b="35839"/>
          <a:stretch/>
        </p:blipFill>
        <p:spPr>
          <a:xfrm>
            <a:off x="1274618" y="0"/>
            <a:ext cx="8381999" cy="68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5663" r="12011" b="5133"/>
          <a:stretch/>
        </p:blipFill>
        <p:spPr>
          <a:xfrm>
            <a:off x="295421" y="-1"/>
            <a:ext cx="10635175" cy="68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5663" r="76546" b="75421"/>
          <a:stretch/>
        </p:blipFill>
        <p:spPr>
          <a:xfrm>
            <a:off x="295422" y="-1"/>
            <a:ext cx="1941342" cy="146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8" t="37675" r="35925" b="53958"/>
          <a:stretch/>
        </p:blipFill>
        <p:spPr>
          <a:xfrm>
            <a:off x="888944" y="1637212"/>
            <a:ext cx="6354155" cy="89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8" t="15421" r="19112" b="63598"/>
          <a:stretch/>
        </p:blipFill>
        <p:spPr>
          <a:xfrm>
            <a:off x="5320713" y="3033709"/>
            <a:ext cx="7203546" cy="33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40</TotalTime>
  <Words>27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Be Vietnam Pro ExtraLight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</cp:revision>
  <dcterms:created xsi:type="dcterms:W3CDTF">2022-03-25T08:20:03Z</dcterms:created>
  <dcterms:modified xsi:type="dcterms:W3CDTF">2025-04-23T14:42:12Z</dcterms:modified>
</cp:coreProperties>
</file>