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  <p:sldMasterId id="2147483853" r:id="rId2"/>
    <p:sldMasterId id="2147483877" r:id="rId3"/>
  </p:sldMasterIdLst>
  <p:notesMasterIdLst>
    <p:notesMasterId r:id="rId17"/>
  </p:notesMasterIdLst>
  <p:sldIdLst>
    <p:sldId id="278" r:id="rId4"/>
    <p:sldId id="316" r:id="rId5"/>
    <p:sldId id="359" r:id="rId6"/>
    <p:sldId id="331" r:id="rId7"/>
    <p:sldId id="358" r:id="rId8"/>
    <p:sldId id="352" r:id="rId9"/>
    <p:sldId id="361" r:id="rId10"/>
    <p:sldId id="344" r:id="rId11"/>
    <p:sldId id="340" r:id="rId12"/>
    <p:sldId id="353" r:id="rId13"/>
    <p:sldId id="357" r:id="rId14"/>
    <p:sldId id="324" r:id="rId15"/>
    <p:sldId id="362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0FDBF68-F79F-47AC-8855-EF14A2E80A12}">
          <p14:sldIdLst>
            <p14:sldId id="278"/>
            <p14:sldId id="316"/>
            <p14:sldId id="359"/>
            <p14:sldId id="331"/>
            <p14:sldId id="358"/>
            <p14:sldId id="352"/>
            <p14:sldId id="361"/>
            <p14:sldId id="344"/>
            <p14:sldId id="340"/>
            <p14:sldId id="353"/>
            <p14:sldId id="357"/>
            <p14:sldId id="324"/>
            <p14:sldId id="362"/>
          </p14:sldIdLst>
        </p14:section>
        <p14:section name="Untitled Section" id="{D57258EA-FEF7-4B32-A45A-656DA101D38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Microsoft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FE22"/>
    <a:srgbClr val="3333FF"/>
    <a:srgbClr val="F4BF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560" autoAdjust="0"/>
  </p:normalViewPr>
  <p:slideViewPr>
    <p:cSldViewPr>
      <p:cViewPr varScale="1">
        <p:scale>
          <a:sx n="82" d="100"/>
          <a:sy n="82" d="100"/>
        </p:scale>
        <p:origin x="691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D53D6-F9AE-4A7A-8B4A-399D226E2AEB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254D0-D385-4390-9C21-B76E3A32AD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63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7B3D7-C832-466B-ABB6-FBC16C8A22C0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523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7B3D7-C832-466B-ABB6-FBC16C8A22C0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900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7B3D7-C832-466B-ABB6-FBC16C8A22C0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424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511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802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371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03CE4F-B141-41DA-AC77-9FD2D8428E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62266-990C-43AF-AB4C-40E0346714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63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7AB836-171C-4D32-AE41-635BEB845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BCCCA7-FCBC-4A69-8333-C6861801B3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38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177373-3C13-4CB7-8DC8-552702D644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73652-D53D-403A-A103-E64F822160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48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D450B7-DCCC-48B6-9510-D5ECDBE036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A1F9EF-E7FF-4B96-8A0E-64390ADB23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812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F8D1E6-6515-4333-AA2E-62F39D5F61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788DD4-D0CE-4B48-8E48-9D45BF5EC2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60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27FF48-AAA5-46DE-9EC3-D17D55BD71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36F65-057F-4AD4-923E-A51C712976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560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B84B6D-9929-441F-B77B-7F053A36A6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F1C67-AFEB-4E1A-9C63-F9FF2636AF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966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25EEF9-7FA8-486A-902C-61053F3A0B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9D6AC9-372B-4159-9D79-9CE3E74E18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082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408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C96C4D-39D7-445F-A718-54020B2FD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712685-5ECE-4E26-9092-5727DD7142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550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B89566-4C23-4DBC-BB47-0A287D882E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9A821B-3889-435A-8DAE-93062EFBB0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2773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B772A9-E1CB-4074-8FFD-7F8B04C29D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6362F7-BE7D-4A7B-9B06-7032EE7700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9547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3B6BB9-8893-4DA1-B959-0463B704EE3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73700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C5E652-8148-4978-AD99-E70FEC446A3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5298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C86E0E-EDBE-4A6D-913E-63D9783105F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13168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C4F83E-0960-4AC0-B3E3-8985FD27A2F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22434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C0A8B2-58F5-4D48-B097-C2914BC5F5F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65153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4DC54A-9850-4A5A-9C52-918A5DC0039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31352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9CDED6-FACC-4265-BFE6-E166024AB78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6371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3071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14466-7418-4362-9241-F2936BFD3EB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40602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37109C-28A9-4AC7-92CF-E49F2156657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0257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5421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52978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3082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66691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7743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72FD6A-6021-4BE1-B1EC-36838CD3A12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37148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84A085-CE8B-43ED-B9FF-BE19AEF4FBC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424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399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592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952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4/23/2025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482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539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45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79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457F5E3-280F-41BA-B7FB-2417FAA9AE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9CCC77-2AC4-4472-AFB6-0C4C3E54122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785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pPr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357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  <p:sldLayoutId id="2147483890" r:id="rId13"/>
    <p:sldLayoutId id="2147483891" r:id="rId14"/>
    <p:sldLayoutId id="2147483892" r:id="rId15"/>
    <p:sldLayoutId id="21474838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12" descr="tamtay.vn - photo - Hoa &lt;động&gt; 1">
            <a:extLst>
              <a:ext uri="{FF2B5EF4-FFF2-40B4-BE49-F238E27FC236}">
                <a16:creationId xmlns:a16="http://schemas.microsoft.com/office/drawing/2014/main" id="{8C948EFF-CFE1-4AE4-BF1F-43E7B2A938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36" y="3782276"/>
            <a:ext cx="3819236" cy="3075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WordArt 5">
            <a:extLst>
              <a:ext uri="{FF2B5EF4-FFF2-40B4-BE49-F238E27FC236}">
                <a16:creationId xmlns:a16="http://schemas.microsoft.com/office/drawing/2014/main" id="{06ABF559-A686-43ED-8B06-4A79DFFD2BB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469842"/>
            <a:ext cx="10896600" cy="2396389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vi-VN" sz="8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l="50000" t="50000" r="50000" b="50000"/>
                  </a:path>
                </a:gradFill>
                <a:cs typeface="Arial" panose="020B0604020202020204" pitchFamily="34" charset="0"/>
              </a:rPr>
              <a:t>Chủ đề: </a:t>
            </a:r>
          </a:p>
          <a:p>
            <a:pPr algn="ctr"/>
            <a:r>
              <a:rPr lang="vi-VN" sz="16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l="50000" t="50000" r="50000" b="50000"/>
                  </a:path>
                </a:gra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Khu rừng nhiệt đới </a:t>
            </a:r>
            <a:endParaRPr lang="en-US" sz="16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rect">
                  <a:fillToRect l="50000" t="50000" r="50000" b="50000"/>
                </a:path>
              </a:gradFill>
              <a:latin typeface="#9Slide03 Arima Madurai ExtraBo" panose="00000900000000000000" pitchFamily="2" charset="0"/>
              <a:cs typeface="#9Slide03 Arima Madurai ExtraBo" panose="00000900000000000000" pitchFamily="2" charset="0"/>
            </a:endParaRPr>
          </a:p>
        </p:txBody>
      </p:sp>
      <p:sp>
        <p:nvSpPr>
          <p:cNvPr id="15366" name="WordArt 6">
            <a:extLst>
              <a:ext uri="{FF2B5EF4-FFF2-40B4-BE49-F238E27FC236}">
                <a16:creationId xmlns:a16="http://schemas.microsoft.com/office/drawing/2014/main" id="{FAE29B5E-378B-4C01-9EE2-99C5DA21FC5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81100" y="3352800"/>
            <a:ext cx="9829800" cy="14565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0000FF"/>
                    </a:gs>
                    <a:gs pos="100000">
                      <a:srgbClr val="FFFFFF"/>
                    </a:gs>
                  </a:gsLst>
                  <a:lin ang="2700000" scaled="1"/>
                </a:gradFill>
                <a:latin typeface="#9Slide05 SVNClementine" panose="020F0502020204030203" pitchFamily="34" charset="0"/>
                <a:cs typeface="Arial" panose="020B0604020202020204" pitchFamily="34" charset="0"/>
              </a:rPr>
              <a:t>Bài</a:t>
            </a:r>
            <a:r>
              <a:rPr lang="en-US" sz="6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0000FF"/>
                    </a:gs>
                    <a:gs pos="100000">
                      <a:srgbClr val="FFFFFF"/>
                    </a:gs>
                  </a:gsLst>
                  <a:lin ang="2700000" scaled="1"/>
                </a:gradFill>
                <a:latin typeface="#9Slide05 SVNClementine" panose="020F0502020204030203" pitchFamily="34" charset="0"/>
                <a:cs typeface="Arial" panose="020B0604020202020204" pitchFamily="34" charset="0"/>
              </a:rPr>
              <a:t>: </a:t>
            </a:r>
            <a:r>
              <a:rPr lang="en-US" sz="6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0000FF"/>
                    </a:gs>
                    <a:gs pos="100000">
                      <a:srgbClr val="FFFFFF"/>
                    </a:gs>
                  </a:gsLst>
                  <a:lin ang="2700000" scaled="1"/>
                </a:gradFill>
                <a:latin typeface="#9Slide05 SVNClementine" panose="020F0502020204030203" pitchFamily="34" charset="0"/>
                <a:cs typeface="Arial" panose="020B0604020202020204" pitchFamily="34" charset="0"/>
              </a:rPr>
              <a:t>chú</a:t>
            </a:r>
            <a:r>
              <a:rPr lang="en-US" sz="6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0000FF"/>
                    </a:gs>
                    <a:gs pos="100000">
                      <a:srgbClr val="FFFFFF"/>
                    </a:gs>
                  </a:gsLst>
                  <a:lin ang="2700000" scaled="1"/>
                </a:gradFill>
                <a:latin typeface="#9Slide05 SVNClementine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6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0000FF"/>
                    </a:gs>
                    <a:gs pos="100000">
                      <a:srgbClr val="FFFFFF"/>
                    </a:gs>
                  </a:gsLst>
                  <a:lin ang="2700000" scaled="1"/>
                </a:gradFill>
                <a:latin typeface="#9Slide05 SVNClementine" panose="020F0502020204030203" pitchFamily="34" charset="0"/>
                <a:cs typeface="Arial" panose="020B0604020202020204" pitchFamily="34" charset="0"/>
              </a:rPr>
              <a:t>chim</a:t>
            </a:r>
            <a:r>
              <a:rPr lang="en-US" sz="6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0000FF"/>
                    </a:gs>
                    <a:gs pos="100000">
                      <a:srgbClr val="FFFFFF"/>
                    </a:gs>
                  </a:gsLst>
                  <a:lin ang="2700000" scaled="1"/>
                </a:gradFill>
                <a:latin typeface="#9Slide05 SVNClementine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6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0000FF"/>
                    </a:gs>
                    <a:gs pos="100000">
                      <a:srgbClr val="FFFFFF"/>
                    </a:gs>
                  </a:gsLst>
                  <a:lin ang="2700000" scaled="1"/>
                </a:gradFill>
                <a:latin typeface="#9Slide05 SVNClementine" panose="020F0502020204030203" pitchFamily="34" charset="0"/>
                <a:cs typeface="Arial" panose="020B0604020202020204" pitchFamily="34" charset="0"/>
              </a:rPr>
              <a:t>nhỏ</a:t>
            </a:r>
            <a:endParaRPr lang="en-US" sz="6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FF"/>
                  </a:gs>
                  <a:gs pos="50000">
                    <a:srgbClr val="0000FF"/>
                  </a:gs>
                  <a:gs pos="100000">
                    <a:srgbClr val="FFFFFF"/>
                  </a:gs>
                </a:gsLst>
                <a:lin ang="2700000" scaled="1"/>
              </a:gradFill>
              <a:latin typeface="#9Slide05 SVNClementine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5125" name="Text Box 7">
            <a:extLst>
              <a:ext uri="{FF2B5EF4-FFF2-40B4-BE49-F238E27FC236}">
                <a16:creationId xmlns:a16="http://schemas.microsoft.com/office/drawing/2014/main" id="{56539F9F-9E54-4FA5-9A08-67461F710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20663"/>
            <a:ext cx="3200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33400" y="1752600"/>
            <a:ext cx="11125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ct val="50000"/>
              </a:spcBef>
              <a:buFontTx/>
              <a:buChar char="-"/>
            </a:pP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2FFCC9-440A-4703-9C9E-ECC5F7E37C96}"/>
              </a:ext>
            </a:extLst>
          </p:cNvPr>
          <p:cNvSpPr txBox="1"/>
          <p:nvPr/>
        </p:nvSpPr>
        <p:spPr>
          <a:xfrm>
            <a:off x="647700" y="3200400"/>
            <a:ext cx="10896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00000"/>
              </a:lnSpc>
              <a:spcBef>
                <a:spcPct val="50000"/>
              </a:spcBef>
              <a:buFontTx/>
              <a:buChar char="-"/>
            </a:pP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xát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537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2400" y="228600"/>
            <a:ext cx="4724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3.Hoạt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0804" y="2743200"/>
            <a:ext cx="4267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FFB1CA-3C96-43DD-B000-35BF9BA132F8}"/>
              </a:ext>
            </a:extLst>
          </p:cNvPr>
          <p:cNvSpPr txBox="1"/>
          <p:nvPr/>
        </p:nvSpPr>
        <p:spPr>
          <a:xfrm>
            <a:off x="228600" y="1295400"/>
            <a:ext cx="426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5659F4-4CFE-42F9-92E4-99AF2A3732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3" t="5616" r="2740" b="9940"/>
          <a:stretch/>
        </p:blipFill>
        <p:spPr>
          <a:xfrm>
            <a:off x="5181600" y="0"/>
            <a:ext cx="7010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79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706962D7-D502-4E34-AFF1-9FE3A8B75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8600"/>
            <a:ext cx="6248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3.Hoạt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AC1E60-2D7E-494F-B5C7-01108145D728}"/>
              </a:ext>
            </a:extLst>
          </p:cNvPr>
          <p:cNvSpPr txBox="1"/>
          <p:nvPr/>
        </p:nvSpPr>
        <p:spPr>
          <a:xfrm>
            <a:off x="39757" y="685800"/>
            <a:ext cx="8763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9EDFFB-D0AF-4D60-BBC5-0158FE4C1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209020"/>
            <a:ext cx="11430000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en-US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AA42A5-C041-44A8-8568-A34892B14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2819400"/>
            <a:ext cx="1104900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651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u="sng" dirty="0" err="1">
                <a:solidFill>
                  <a:srgbClr val="0070C0"/>
                </a:solidFill>
              </a:rPr>
              <a:t>Dặn</a:t>
            </a:r>
            <a:r>
              <a:rPr lang="en-US" altLang="en-US" sz="3200" b="1" u="sng" dirty="0">
                <a:solidFill>
                  <a:srgbClr val="0070C0"/>
                </a:solidFill>
              </a:rPr>
              <a:t> </a:t>
            </a:r>
            <a:r>
              <a:rPr lang="en-US" altLang="en-US" sz="3200" b="1" u="sng" dirty="0" err="1">
                <a:solidFill>
                  <a:srgbClr val="0070C0"/>
                </a:solidFill>
              </a:rPr>
              <a:t>dò</a:t>
            </a:r>
            <a:r>
              <a:rPr lang="en-US" altLang="en-US" sz="3200" b="1" u="sng">
                <a:solidFill>
                  <a:srgbClr val="0070C0"/>
                </a:solidFill>
              </a:rPr>
              <a:t>:</a:t>
            </a:r>
          </a:p>
          <a:p>
            <a:pPr eaLnBrk="1" hangingPunct="1"/>
            <a:endParaRPr lang="en-US" altLang="en-US" sz="3200" b="1" u="sng" dirty="0">
              <a:solidFill>
                <a:srgbClr val="0070C0"/>
              </a:solidFill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en-US" sz="2800" b="1" dirty="0" err="1">
                <a:solidFill>
                  <a:srgbClr val="0070C0"/>
                </a:solidFill>
              </a:rPr>
              <a:t>Hoàn</a:t>
            </a:r>
            <a:r>
              <a:rPr lang="en-US" altLang="en-US" sz="2800" b="1" dirty="0">
                <a:solidFill>
                  <a:srgbClr val="0070C0"/>
                </a:solidFill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</a:rPr>
              <a:t>thành</a:t>
            </a:r>
            <a:r>
              <a:rPr lang="en-US" altLang="en-US" sz="2800" b="1" dirty="0">
                <a:solidFill>
                  <a:srgbClr val="0070C0"/>
                </a:solidFill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</a:rPr>
              <a:t>sản</a:t>
            </a:r>
            <a:r>
              <a:rPr lang="en-US" altLang="en-US" sz="2800" b="1" dirty="0">
                <a:solidFill>
                  <a:srgbClr val="0070C0"/>
                </a:solidFill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</a:rPr>
              <a:t>phẩm</a:t>
            </a:r>
            <a:r>
              <a:rPr lang="en-US" altLang="en-US" sz="2800" b="1" dirty="0">
                <a:solidFill>
                  <a:srgbClr val="0070C0"/>
                </a:solidFill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</a:rPr>
              <a:t>và</a:t>
            </a:r>
            <a:r>
              <a:rPr lang="en-US" altLang="en-US" sz="2800" b="1" dirty="0">
                <a:solidFill>
                  <a:srgbClr val="0070C0"/>
                </a:solidFill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</a:rPr>
              <a:t>nhờ</a:t>
            </a:r>
            <a:r>
              <a:rPr lang="en-US" altLang="en-US" sz="2800" b="1" dirty="0">
                <a:solidFill>
                  <a:srgbClr val="0070C0"/>
                </a:solidFill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</a:rPr>
              <a:t>bố</a:t>
            </a:r>
            <a:r>
              <a:rPr lang="en-US" altLang="en-US" sz="2800" b="1" dirty="0">
                <a:solidFill>
                  <a:srgbClr val="0070C0"/>
                </a:solidFill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</a:rPr>
              <a:t>mẹ</a:t>
            </a:r>
            <a:r>
              <a:rPr lang="en-US" altLang="en-US" sz="2800" b="1" dirty="0">
                <a:solidFill>
                  <a:srgbClr val="0070C0"/>
                </a:solidFill>
              </a:rPr>
              <a:t>, </a:t>
            </a:r>
            <a:r>
              <a:rPr lang="en-US" altLang="en-US" sz="2800" b="1" dirty="0" err="1">
                <a:solidFill>
                  <a:srgbClr val="0070C0"/>
                </a:solidFill>
              </a:rPr>
              <a:t>người</a:t>
            </a:r>
            <a:r>
              <a:rPr lang="en-US" altLang="en-US" sz="2800" b="1" dirty="0">
                <a:solidFill>
                  <a:srgbClr val="0070C0"/>
                </a:solidFill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</a:rPr>
              <a:t>thân</a:t>
            </a:r>
            <a:r>
              <a:rPr lang="en-US" altLang="en-US" sz="2800" b="1" dirty="0">
                <a:solidFill>
                  <a:srgbClr val="0070C0"/>
                </a:solidFill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</a:rPr>
              <a:t>chụp</a:t>
            </a:r>
            <a:r>
              <a:rPr lang="en-US" altLang="en-US" sz="2800" b="1" dirty="0">
                <a:solidFill>
                  <a:srgbClr val="0070C0"/>
                </a:solidFill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</a:rPr>
              <a:t>ảnh</a:t>
            </a:r>
            <a:r>
              <a:rPr lang="en-US" altLang="en-US" sz="2800" b="1" dirty="0">
                <a:solidFill>
                  <a:srgbClr val="0070C0"/>
                </a:solidFill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</a:rPr>
              <a:t>gửi</a:t>
            </a:r>
            <a:r>
              <a:rPr lang="en-US" altLang="en-US" sz="2800" b="1" dirty="0">
                <a:solidFill>
                  <a:srgbClr val="0070C0"/>
                </a:solidFill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</a:rPr>
              <a:t>bài</a:t>
            </a:r>
            <a:r>
              <a:rPr lang="en-US" altLang="en-US" sz="2800" b="1" dirty="0">
                <a:solidFill>
                  <a:srgbClr val="0070C0"/>
                </a:solidFill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</a:rPr>
              <a:t>cho</a:t>
            </a:r>
            <a:r>
              <a:rPr lang="en-US" altLang="en-US" sz="2800" b="1" dirty="0">
                <a:solidFill>
                  <a:srgbClr val="0070C0"/>
                </a:solidFill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</a:rPr>
              <a:t>cô</a:t>
            </a:r>
            <a:r>
              <a:rPr lang="en-US" altLang="en-US" sz="2800" b="1" dirty="0">
                <a:solidFill>
                  <a:srgbClr val="0070C0"/>
                </a:solidFill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</a:rPr>
              <a:t>giáo</a:t>
            </a:r>
            <a:r>
              <a:rPr lang="en-US" altLang="en-US" sz="2800" b="1" dirty="0">
                <a:solidFill>
                  <a:srgbClr val="0070C0"/>
                </a:solidFill>
              </a:rPr>
              <a:t>.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endParaRPr lang="en-US" altLang="en-US" sz="2800" b="1" dirty="0">
              <a:solidFill>
                <a:srgbClr val="0070C0"/>
              </a:solidFill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en-US" sz="2800" b="1" dirty="0" err="1">
                <a:solidFill>
                  <a:srgbClr val="0070C0"/>
                </a:solidFill>
              </a:rPr>
              <a:t>Các</a:t>
            </a:r>
            <a:r>
              <a:rPr lang="en-US" altLang="en-US" sz="2800" b="1" dirty="0">
                <a:solidFill>
                  <a:srgbClr val="0070C0"/>
                </a:solidFill>
              </a:rPr>
              <a:t> con </a:t>
            </a:r>
            <a:r>
              <a:rPr lang="en-US" altLang="en-US" sz="2800" b="1" dirty="0" err="1">
                <a:solidFill>
                  <a:srgbClr val="0070C0"/>
                </a:solidFill>
              </a:rPr>
              <a:t>lưu</a:t>
            </a:r>
            <a:r>
              <a:rPr lang="en-US" altLang="en-US" sz="2800" b="1" dirty="0">
                <a:solidFill>
                  <a:srgbClr val="0070C0"/>
                </a:solidFill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</a:rPr>
              <a:t>giữ</a:t>
            </a:r>
            <a:r>
              <a:rPr lang="en-US" altLang="en-US" sz="2800" b="1" dirty="0">
                <a:solidFill>
                  <a:srgbClr val="0070C0"/>
                </a:solidFill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</a:rPr>
              <a:t>sản</a:t>
            </a:r>
            <a:r>
              <a:rPr lang="en-US" altLang="en-US" sz="2800" b="1" dirty="0">
                <a:solidFill>
                  <a:srgbClr val="0070C0"/>
                </a:solidFill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</a:rPr>
              <a:t>phẩm</a:t>
            </a:r>
            <a:r>
              <a:rPr lang="en-US" altLang="en-US" sz="2800" b="1" dirty="0">
                <a:solidFill>
                  <a:srgbClr val="0070C0"/>
                </a:solidFill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</a:rPr>
              <a:t>và</a:t>
            </a:r>
            <a:r>
              <a:rPr lang="en-US" altLang="en-US" sz="2800" b="1" dirty="0">
                <a:solidFill>
                  <a:srgbClr val="0070C0"/>
                </a:solidFill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</a:rPr>
              <a:t>chuẩn</a:t>
            </a:r>
            <a:r>
              <a:rPr lang="en-US" altLang="en-US" sz="2800" b="1" dirty="0">
                <a:solidFill>
                  <a:srgbClr val="0070C0"/>
                </a:solidFill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</a:rPr>
              <a:t>bị</a:t>
            </a:r>
            <a:r>
              <a:rPr lang="en-US" altLang="en-US" sz="2800" b="1" dirty="0">
                <a:solidFill>
                  <a:srgbClr val="0070C0"/>
                </a:solidFill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</a:rPr>
              <a:t>đồ</a:t>
            </a:r>
            <a:r>
              <a:rPr lang="en-US" altLang="en-US" sz="2800" b="1" dirty="0">
                <a:solidFill>
                  <a:srgbClr val="0070C0"/>
                </a:solidFill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</a:rPr>
              <a:t>dùng</a:t>
            </a:r>
            <a:r>
              <a:rPr lang="en-US" altLang="en-US" sz="2800" b="1" dirty="0">
                <a:solidFill>
                  <a:srgbClr val="0070C0"/>
                </a:solidFill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</a:rPr>
              <a:t>cho</a:t>
            </a:r>
            <a:r>
              <a:rPr lang="en-US" altLang="en-US" sz="2800" b="1" dirty="0">
                <a:solidFill>
                  <a:srgbClr val="0070C0"/>
                </a:solidFill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</a:rPr>
              <a:t>tiết</a:t>
            </a:r>
            <a:r>
              <a:rPr lang="en-US" altLang="en-US" sz="2800" b="1" dirty="0">
                <a:solidFill>
                  <a:srgbClr val="0070C0"/>
                </a:solidFill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</a:rPr>
              <a:t>học</a:t>
            </a:r>
            <a:r>
              <a:rPr lang="en-US" altLang="en-US" sz="2800" b="1" dirty="0">
                <a:solidFill>
                  <a:srgbClr val="0070C0"/>
                </a:solidFill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</a:rPr>
              <a:t>sau</a:t>
            </a:r>
            <a:r>
              <a:rPr lang="en-US" altLang="en-US" sz="2800" b="1" dirty="0">
                <a:solidFill>
                  <a:srgbClr val="0070C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0248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0C226AC0-53CF-481F-89B1-72851814B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860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3.Hoạt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endParaRPr lang="en-US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2B5358-5AA2-4540-85A8-4E8089A0DF3C}"/>
              </a:ext>
            </a:extLst>
          </p:cNvPr>
          <p:cNvSpPr txBox="1"/>
          <p:nvPr/>
        </p:nvSpPr>
        <p:spPr>
          <a:xfrm>
            <a:off x="381000" y="91440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85220E-C898-4B01-B13E-BB42FB79F672}"/>
              </a:ext>
            </a:extLst>
          </p:cNvPr>
          <p:cNvSpPr txBox="1"/>
          <p:nvPr/>
        </p:nvSpPr>
        <p:spPr>
          <a:xfrm>
            <a:off x="381000" y="1615589"/>
            <a:ext cx="11582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vi-VN" sz="4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31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56" y="159197"/>
            <a:ext cx="4452344" cy="90760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sz="4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endParaRPr lang="en-US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97C334-FEB2-4999-A93A-EE5713AB3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3917115"/>
            <a:ext cx="3546475" cy="2917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D34360-1CA9-4876-92A5-6B1C39B7F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137" y="4171343"/>
            <a:ext cx="4105275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55993B-455C-442F-8B54-D5B25877C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196181"/>
            <a:ext cx="3673475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30 Chủ đề các loại lá cây ý tưởng | lá cây, cây, hoa">
            <a:extLst>
              <a:ext uri="{FF2B5EF4-FFF2-40B4-BE49-F238E27FC236}">
                <a16:creationId xmlns:a16="http://schemas.microsoft.com/office/drawing/2014/main" id="{97138DB3-F6F0-4F41-B540-805FF0900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7" y="159197"/>
            <a:ext cx="4953000" cy="329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 descr="tải xuống (6).jpg">
            <a:extLst>
              <a:ext uri="{FF2B5EF4-FFF2-40B4-BE49-F238E27FC236}">
                <a16:creationId xmlns:a16="http://schemas.microsoft.com/office/drawing/2014/main" id="{BF459338-AE20-4B45-8ABD-C44A32D350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835" y="4065185"/>
            <a:ext cx="4026778" cy="266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1840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6">
            <a:extLst>
              <a:ext uri="{FF2B5EF4-FFF2-40B4-BE49-F238E27FC236}">
                <a16:creationId xmlns:a16="http://schemas.microsoft.com/office/drawing/2014/main" id="{3B8F55B6-0F52-428A-80B2-D5D5237F575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" y="304800"/>
            <a:ext cx="3733800" cy="6183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0000FF"/>
                    </a:gs>
                    <a:gs pos="100000">
                      <a:srgbClr val="FFFFFF"/>
                    </a:gs>
                  </a:gsLst>
                  <a:lin ang="2700000" scaled="1"/>
                </a:gradFill>
                <a:latin typeface="#9Slide05 SVNClementine" panose="020F0502020204030203" pitchFamily="34" charset="0"/>
                <a:cs typeface="Arial" panose="020B0604020202020204" pitchFamily="34" charset="0"/>
              </a:rPr>
              <a:t>Yêu</a:t>
            </a:r>
            <a:r>
              <a:rPr lang="en-US" sz="6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0000FF"/>
                    </a:gs>
                    <a:gs pos="100000">
                      <a:srgbClr val="FFFFFF"/>
                    </a:gs>
                  </a:gsLst>
                  <a:lin ang="2700000" scaled="1"/>
                </a:gradFill>
                <a:latin typeface="#9Slide05 SVNClementine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6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0000FF"/>
                    </a:gs>
                    <a:gs pos="100000">
                      <a:srgbClr val="FFFFFF"/>
                    </a:gs>
                  </a:gsLst>
                  <a:lin ang="2700000" scaled="1"/>
                </a:gradFill>
                <a:latin typeface="#9Slide05 SVNClementine" panose="020F0502020204030203" pitchFamily="34" charset="0"/>
                <a:cs typeface="Arial" panose="020B0604020202020204" pitchFamily="34" charset="0"/>
              </a:rPr>
              <a:t>cầu</a:t>
            </a:r>
            <a:r>
              <a:rPr lang="en-US" sz="6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0000FF"/>
                    </a:gs>
                    <a:gs pos="100000">
                      <a:srgbClr val="FFFFFF"/>
                    </a:gs>
                  </a:gsLst>
                  <a:lin ang="2700000" scaled="1"/>
                </a:gradFill>
                <a:latin typeface="#9Slide05 SVNClementine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6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0000FF"/>
                    </a:gs>
                    <a:gs pos="100000">
                      <a:srgbClr val="FFFFFF"/>
                    </a:gs>
                  </a:gsLst>
                  <a:lin ang="2700000" scaled="1"/>
                </a:gradFill>
                <a:latin typeface="#9Slide05 SVNClementine" panose="020F0502020204030203" pitchFamily="34" charset="0"/>
                <a:cs typeface="Arial" panose="020B0604020202020204" pitchFamily="34" charset="0"/>
              </a:rPr>
              <a:t>cần</a:t>
            </a:r>
            <a:r>
              <a:rPr lang="en-US" sz="6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0000FF"/>
                    </a:gs>
                    <a:gs pos="100000">
                      <a:srgbClr val="FFFFFF"/>
                    </a:gs>
                  </a:gsLst>
                  <a:lin ang="2700000" scaled="1"/>
                </a:gradFill>
                <a:latin typeface="#9Slide05 SVNClementine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6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0000FF"/>
                    </a:gs>
                    <a:gs pos="100000">
                      <a:srgbClr val="FFFFFF"/>
                    </a:gs>
                  </a:gsLst>
                  <a:lin ang="2700000" scaled="1"/>
                </a:gradFill>
                <a:latin typeface="#9Slide05 SVNClementine" panose="020F0502020204030203" pitchFamily="34" charset="0"/>
                <a:cs typeface="Arial" panose="020B0604020202020204" pitchFamily="34" charset="0"/>
              </a:rPr>
              <a:t>đạt</a:t>
            </a:r>
            <a:r>
              <a:rPr lang="en-US" sz="6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0000FF"/>
                    </a:gs>
                    <a:gs pos="100000">
                      <a:srgbClr val="FFFFFF"/>
                    </a:gs>
                  </a:gsLst>
                  <a:lin ang="2700000" scaled="1"/>
                </a:gradFill>
                <a:latin typeface="#9Slide05 SVNClementine" panose="020F0502020204030203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D945C5-58A7-4F6A-9428-F549375FEC11}"/>
              </a:ext>
            </a:extLst>
          </p:cNvPr>
          <p:cNvSpPr txBox="1"/>
          <p:nvPr/>
        </p:nvSpPr>
        <p:spPr>
          <a:xfrm>
            <a:off x="457200" y="1295400"/>
            <a:ext cx="11201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xát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in,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97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Text Box 3"/>
          <p:cNvSpPr txBox="1">
            <a:spLocks noChangeArrowheads="1"/>
          </p:cNvSpPr>
          <p:nvPr/>
        </p:nvSpPr>
        <p:spPr bwMode="auto">
          <a:xfrm>
            <a:off x="0" y="152400"/>
            <a:ext cx="480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1.Hoạt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907625"/>
            <a:ext cx="411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81000" y="2205216"/>
            <a:ext cx="38862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32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61176" y="3921841"/>
            <a:ext cx="380602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32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2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2" descr="https://img.loigiaihay.com/picture/2021/1202/4_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210" y="140473"/>
            <a:ext cx="7620000" cy="6629400"/>
          </a:xfrm>
          <a:prstGeom prst="rect">
            <a:avLst/>
          </a:prstGeom>
          <a:noFill/>
          <a:ln w="38100">
            <a:solidFill>
              <a:srgbClr val="3333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9608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utoUpdateAnimBg="0"/>
      <p:bldP spid="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Text Box 3"/>
          <p:cNvSpPr txBox="1">
            <a:spLocks noChangeArrowheads="1"/>
          </p:cNvSpPr>
          <p:nvPr/>
        </p:nvSpPr>
        <p:spPr bwMode="auto">
          <a:xfrm>
            <a:off x="17228" y="162580"/>
            <a:ext cx="4038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118" y="685800"/>
            <a:ext cx="385108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20414" y="1752600"/>
            <a:ext cx="37836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20413" y="3594324"/>
            <a:ext cx="385108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2" descr="https://img.loigiaihay.com/picture/2021/1202/4_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0"/>
            <a:ext cx="7889682" cy="6787184"/>
          </a:xfrm>
          <a:prstGeom prst="rect">
            <a:avLst/>
          </a:prstGeom>
          <a:noFill/>
          <a:ln w="38100">
            <a:solidFill>
              <a:srgbClr val="3333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2600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utoUpdateAnimBg="0"/>
      <p:bldP spid="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img.loigiaihay.com/picture/2021/1202/4_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9" y="21866"/>
            <a:ext cx="7848599" cy="683119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600200"/>
            <a:ext cx="413070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chim được tạo ra từ rất nhiều các loại lá cây khác nhau.</a:t>
            </a:r>
          </a:p>
          <a:p>
            <a:pPr algn="just"/>
            <a:r>
              <a:rPr lang="vi-VN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Màu sắc, đường nét trong hình tương đồng với nhau, không quá gắt, bổ sung cho nhau, màu chủ đạo là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3333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1" y="237842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1822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75A7E878-D28B-4CF1-95E1-2F0C95A71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334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D08118-A17C-49BD-AE2B-B4039E21491E}"/>
              </a:ext>
            </a:extLst>
          </p:cNvPr>
          <p:cNvSpPr txBox="1"/>
          <p:nvPr/>
        </p:nvSpPr>
        <p:spPr>
          <a:xfrm>
            <a:off x="0" y="1143000"/>
            <a:ext cx="1173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xát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AC3A96-3506-491F-AC6E-1FFD658D7837}"/>
              </a:ext>
            </a:extLst>
          </p:cNvPr>
          <p:cNvSpPr txBox="1"/>
          <p:nvPr/>
        </p:nvSpPr>
        <p:spPr>
          <a:xfrm>
            <a:off x="458525" y="2712258"/>
            <a:ext cx="10210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285750" indent="-285750" algn="just">
              <a:buFontTx/>
              <a:buChar char="-"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 algn="just">
              <a:buFontTx/>
              <a:buChar char="-"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them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59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DD96C1D-E793-4C69-B214-7573C47851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125" t="57778" r="4074" b="18888"/>
          <a:stretch/>
        </p:blipFill>
        <p:spPr>
          <a:xfrm>
            <a:off x="6161311" y="3505198"/>
            <a:ext cx="5940574" cy="33528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2321E2-A11E-47BB-A263-1E586D9523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19" t="57778" r="48459" b="18888"/>
          <a:stretch/>
        </p:blipFill>
        <p:spPr>
          <a:xfrm>
            <a:off x="0" y="3505199"/>
            <a:ext cx="5837538" cy="33613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58587D2-11D9-4E44-9502-5984F7E68A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963" t="23333" r="4074" b="52223"/>
          <a:stretch/>
        </p:blipFill>
        <p:spPr>
          <a:xfrm>
            <a:off x="6175226" y="-1"/>
            <a:ext cx="5940574" cy="34083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FABED9-2917-49DD-A68D-765F51A128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55" t="21111" r="47037" b="52222"/>
          <a:stretch/>
        </p:blipFill>
        <p:spPr>
          <a:xfrm>
            <a:off x="0" y="3450"/>
            <a:ext cx="5837538" cy="3425549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308124" y="6400800"/>
            <a:ext cx="51218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308124" y="2595434"/>
            <a:ext cx="56552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them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1866" y="2903210"/>
            <a:ext cx="5105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1269" y="6093024"/>
            <a:ext cx="5715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them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them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87468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5" grpId="0" autoUpdateAnimBg="0"/>
      <p:bldP spid="7" grpId="0" autoUpdateAnimBg="0"/>
      <p:bldP spid="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81000" y="762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757" y="685800"/>
            <a:ext cx="8763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57200" y="1486019"/>
            <a:ext cx="114300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00000"/>
              </a:lnSpc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00000"/>
              </a:lnSpc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00000"/>
              </a:lnSpc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57041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4563</TotalTime>
  <Words>682</Words>
  <Application>Microsoft Office PowerPoint</Application>
  <PresentationFormat>Widescreen</PresentationFormat>
  <Paragraphs>57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#9Slide03 Arima Madurai ExtraBo</vt:lpstr>
      <vt:lpstr>#9Slide05 SVNClementine</vt:lpstr>
      <vt:lpstr>Arial</vt:lpstr>
      <vt:lpstr>Calibri</vt:lpstr>
      <vt:lpstr>Calibri Light</vt:lpstr>
      <vt:lpstr>Times New Roman</vt:lpstr>
      <vt:lpstr>Trebuchet MS</vt:lpstr>
      <vt:lpstr>Wingdings</vt:lpstr>
      <vt:lpstr>Wingdings 3</vt:lpstr>
      <vt:lpstr>Office 主题​​</vt:lpstr>
      <vt:lpstr>1_Office Theme</vt:lpstr>
      <vt:lpstr>Facet</vt:lpstr>
      <vt:lpstr>PowerPoint Presentation</vt:lpstr>
      <vt:lpstr>Chuẩn bị đồ dùng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Thuy Bùi Thị</cp:lastModifiedBy>
  <cp:revision>382</cp:revision>
  <dcterms:created xsi:type="dcterms:W3CDTF">2020-08-13T08:18:23Z</dcterms:created>
  <dcterms:modified xsi:type="dcterms:W3CDTF">2025-04-22T23:36:33Z</dcterms:modified>
</cp:coreProperties>
</file>