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4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8" autoAdjust="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D1508-2071-40CF-BA67-9580B550F65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C53C-8C76-486E-8E12-E4C5C45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3C53C-8C76-486E-8E12-E4C5C451E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E28E-280A-47C7-9266-7B41B278F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E4A9-7C05-4022-BDDE-D2E534A2F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DB883-C7C3-423F-8D8C-125E5BD4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878-2E28-4248-931F-7B036752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6FDD-C221-4FDF-89C5-EB884E7D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6AB4-2326-4D26-A517-3DF2F905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16F02-F7FB-484C-AE1A-B5EAB0CB0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150B-0FFE-4C2A-8F52-EC15FF5B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9431-41F1-4B20-B8B2-51F25590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22F4-672C-4BA0-BDB3-9B8328EE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52FB3-2E45-4CEB-B033-C11EF767A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16818-075B-4096-B394-0FA6FB118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D2D8-9052-4E04-880D-6149757E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4262-FD5E-45C0-8052-8ECB08CF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28F7-7B88-46D9-8E2E-ADDE1F60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34AF-DCF1-45EE-9B01-7768E778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8E76-E54C-4111-A84E-C1AB6481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98463-44F8-419D-9E5B-B65410C7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0143E-B31D-40F1-98D9-B7F8AE86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C439-64A2-4856-B1B8-15DFC95A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F8B0-117A-4ABC-BE38-C5BDD80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4D99-62B7-45D8-83C7-9C78C720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2852-037E-47CE-8D66-27256652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08EA-2B11-4D4F-8C2A-45794582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B8FC-D69A-4A8F-80E3-C9D70AB3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2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F5CA-A6E5-4A87-B2AE-E85CBF20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D2DE-B523-482D-BFB1-68FCB870E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D3BDD-C0BE-4D03-BE28-5A02B4067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436B3-7B00-40AC-8462-1C8490A2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8DF73-8D02-45C3-A6A4-BD04D56F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80B23-1ECC-4396-B7DE-67A7F2B9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325C-20FC-450E-BE16-E3700627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A682D-4E9E-4D6D-94C2-53EC4D5F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95D7F-EC51-4EC5-88C9-0C5EDB6E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B07FC-928C-46EA-ADD6-4CBB85322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8B298-8834-4428-BF2D-12B1A7642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79563-EC72-4DE5-8474-71DD55B1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B3B32-9990-460A-9C1F-BE8C3B8A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18FD9-6253-4845-980B-D4029D6A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150D-1FB6-4102-ACE9-0CB57218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20B1-35FC-42DA-9B50-E295EA0B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99191-3F56-46B6-B2D1-424BC740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0248A-91F6-4460-A9FB-688EDCE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23E43-C434-45FF-88BE-7532136F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3F718-B316-46CF-B10B-A1E073B0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FED3-C0F9-4F12-A82D-E5DCC488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32E9-CB2D-492A-9535-DF02CB40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E89A-A52E-42D6-995E-525F3A43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46DB8-59B9-4434-B933-12FAF2EA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CD095-1A82-47DA-A9A2-0AA02D07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9773-78CB-4B37-A5A0-F730ADCE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03EBA-0124-4290-8E72-5DACCB8F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9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55B1-D027-4434-85B9-ACFE89C9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D42B7-815B-4C1A-9B04-37C1AE440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7B3A-3C20-4C74-8111-758B955E5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CFDA-B7ED-4E4A-98E4-30AE4A1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858-AD03-4F8F-AFF1-1911620B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E26F9-DD17-4F5A-992C-53337230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4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E11EA-5E12-4A77-B25A-0A8CEA8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FC6CE-5676-4559-9AF0-99930E72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2C753-F3E3-451F-B6A3-C1FE694E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0067-FB33-4EF4-BDE6-E1029F914FB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8E71-839D-4F44-B8DB-6A772A7F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8F88D-EE3A-4851-99BD-385422DE4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8FC2-2593-448C-8C6C-F3C112A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237B6-63FD-49F9-BDDE-6DF08BD07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5"/>
          <a:stretch/>
        </p:blipFill>
        <p:spPr>
          <a:xfrm>
            <a:off x="0" y="-1"/>
            <a:ext cx="12192001" cy="685236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4A1E20-7FA2-4351-9581-5AB3D5B4F9E8}"/>
              </a:ext>
            </a:extLst>
          </p:cNvPr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81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145)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C7ED-162B-412A-BF75-F648E620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E583E-0DB9-4467-9628-85C50EAE3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t="19617" r="23535" b="56781"/>
          <a:stretch/>
        </p:blipFill>
        <p:spPr>
          <a:xfrm>
            <a:off x="578069" y="851338"/>
            <a:ext cx="10863468" cy="23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C37823-9BB7-4823-9F16-2E3049CBB35D}"/>
              </a:ext>
            </a:extLst>
          </p:cNvPr>
          <p:cNvSpPr/>
          <p:nvPr/>
        </p:nvSpPr>
        <p:spPr>
          <a:xfrm>
            <a:off x="3352796" y="1862552"/>
            <a:ext cx="893380" cy="798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B2F245-A0F9-4729-BD6D-A4F55D91D81A}"/>
              </a:ext>
            </a:extLst>
          </p:cNvPr>
          <p:cNvSpPr/>
          <p:nvPr/>
        </p:nvSpPr>
        <p:spPr>
          <a:xfrm>
            <a:off x="8033660" y="1869169"/>
            <a:ext cx="893380" cy="798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7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B59FE0-3219-4175-9390-5670F79A56D1}"/>
              </a:ext>
            </a:extLst>
          </p:cNvPr>
          <p:cNvSpPr/>
          <p:nvPr/>
        </p:nvSpPr>
        <p:spPr>
          <a:xfrm>
            <a:off x="1436913" y="381907"/>
            <a:ext cx="9557657" cy="1039132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ượ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mÑ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gÆp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b¸c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thî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s¨n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, «m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gh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v­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în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con. 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49" y="4268009"/>
            <a:ext cx="2898953" cy="28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27" y="4425779"/>
            <a:ext cx="3236708" cy="3236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1E2E3-66B1-4326-B02F-6E302B18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66" t="20230" r="22673" b="46667"/>
          <a:stretch/>
        </p:blipFill>
        <p:spPr>
          <a:xfrm>
            <a:off x="838200" y="340101"/>
            <a:ext cx="10183903" cy="49430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8E7C85-4E7E-490C-AEB6-65AAC91D9B33}"/>
              </a:ext>
            </a:extLst>
          </p:cNvPr>
          <p:cNvSpPr/>
          <p:nvPr/>
        </p:nvSpPr>
        <p:spPr>
          <a:xfrm>
            <a:off x="4330262" y="256452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CDDEF3-DA8B-47EC-B2A6-97AED1FF0DDA}"/>
              </a:ext>
            </a:extLst>
          </p:cNvPr>
          <p:cNvSpPr/>
          <p:nvPr/>
        </p:nvSpPr>
        <p:spPr>
          <a:xfrm>
            <a:off x="7567448" y="256452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2CFC0C-1440-4BAC-809B-686513A573C1}"/>
              </a:ext>
            </a:extLst>
          </p:cNvPr>
          <p:cNvSpPr/>
          <p:nvPr/>
        </p:nvSpPr>
        <p:spPr>
          <a:xfrm>
            <a:off x="4337834" y="3070889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¨ng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9DF8-754B-4C2F-A1C9-F4172FBFD9D6}"/>
              </a:ext>
            </a:extLst>
          </p:cNvPr>
          <p:cNvSpPr/>
          <p:nvPr/>
        </p:nvSpPr>
        <p:spPr>
          <a:xfrm>
            <a:off x="7567447" y="3070889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53522-D81A-487E-82A5-7A94FD55C358}"/>
              </a:ext>
            </a:extLst>
          </p:cNvPr>
          <p:cNvSpPr/>
          <p:nvPr/>
        </p:nvSpPr>
        <p:spPr>
          <a:xfrm>
            <a:off x="4337834" y="355033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©ng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E8EA1-898B-4727-AF55-0027A23F9BF4}"/>
              </a:ext>
            </a:extLst>
          </p:cNvPr>
          <p:cNvSpPr/>
          <p:nvPr/>
        </p:nvSpPr>
        <p:spPr>
          <a:xfrm>
            <a:off x="7567446" y="356084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©c</a:t>
            </a:r>
          </a:p>
        </p:txBody>
      </p:sp>
    </p:spTree>
    <p:extLst>
      <p:ext uri="{BB962C8B-B14F-4D97-AF65-F5344CB8AC3E}">
        <p14:creationId xmlns:p14="http://schemas.microsoft.com/office/powerpoint/2010/main" val="15365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54944-1ACF-4EBA-86E9-ADD8AC3C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93" t="29885" r="14827" b="17548"/>
          <a:stretch/>
        </p:blipFill>
        <p:spPr>
          <a:xfrm>
            <a:off x="3216166" y="118480"/>
            <a:ext cx="5906814" cy="66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9D0EA-2BFC-4D7D-B0DF-1F05A60A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7374-5D13-4E40-A702-BBB7EF6E4FA4}"/>
              </a:ext>
            </a:extLst>
          </p:cNvPr>
          <p:cNvSpPr txBox="1"/>
          <p:nvPr/>
        </p:nvSpPr>
        <p:spPr>
          <a:xfrm>
            <a:off x="1685597" y="258407"/>
            <a:ext cx="9031966" cy="481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A28FB-EFDB-4270-AD74-EC6BF4AB8F8E}"/>
              </a:ext>
            </a:extLst>
          </p:cNvPr>
          <p:cNvSpPr/>
          <p:nvPr/>
        </p:nvSpPr>
        <p:spPr>
          <a:xfrm>
            <a:off x="4014919" y="178905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rót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tªn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BC56D-3128-489D-9626-5EFA60B4AC9F}"/>
              </a:ext>
            </a:extLst>
          </p:cNvPr>
          <p:cNvSpPr/>
          <p:nvPr/>
        </p:nvSpPr>
        <p:spPr>
          <a:xfrm>
            <a:off x="5281415" y="1789057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ng¾m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2DAD6-9C7F-431A-83CE-305B98433741}"/>
              </a:ext>
            </a:extLst>
          </p:cNvPr>
          <p:cNvSpPr/>
          <p:nvPr/>
        </p:nvSpPr>
        <p:spPr>
          <a:xfrm>
            <a:off x="8098188" y="1789057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chît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D365-E114-4AE3-95EA-B13C69E1356A}"/>
              </a:ext>
            </a:extLst>
          </p:cNvPr>
          <p:cNvSpPr/>
          <p:nvPr/>
        </p:nvSpPr>
        <p:spPr>
          <a:xfrm>
            <a:off x="1352551" y="245941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ngÈng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1507C-019E-4512-BA3A-A8EF9FBC5C0D}"/>
              </a:ext>
            </a:extLst>
          </p:cNvPr>
          <p:cNvSpPr/>
          <p:nvPr/>
        </p:nvSpPr>
        <p:spPr>
          <a:xfrm>
            <a:off x="6022430" y="244890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®ê ra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53859-3C5A-4017-BD79-DFC69EA78328}"/>
              </a:ext>
            </a:extLst>
          </p:cNvPr>
          <p:cNvSpPr/>
          <p:nvPr/>
        </p:nvSpPr>
        <p:spPr>
          <a:xfrm>
            <a:off x="6353471" y="3727888"/>
            <a:ext cx="3743982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nghÒ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b¾n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B7306-1100-4E51-98E5-205C832D3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93" y="722477"/>
            <a:ext cx="6845456" cy="45537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F34D8-F00C-422A-B4B3-1BE1113A176A}"/>
              </a:ext>
            </a:extLst>
          </p:cNvPr>
          <p:cNvSpPr txBox="1"/>
          <p:nvPr/>
        </p:nvSpPr>
        <p:spPr>
          <a:xfrm>
            <a:off x="781050" y="5619750"/>
            <a:ext cx="1089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§ê ra</a:t>
            </a:r>
            <a:r>
              <a:rPr lang="en-US" sz="3200" dirty="0">
                <a:latin typeface=".VnAvant" panose="020B7200000000000000" pitchFamily="34" charset="0"/>
              </a:rPr>
              <a:t> lµ tr¹ng </a:t>
            </a:r>
            <a:r>
              <a:rPr lang="en-US" sz="3200" dirty="0" err="1">
                <a:latin typeface=".VnAvant" panose="020B7200000000000000" pitchFamily="34" charset="0"/>
              </a:rPr>
              <a:t>th¸i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kh«ng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cßn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c¶m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gi¸c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kh«ng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cßn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cö</a:t>
            </a:r>
            <a:r>
              <a:rPr lang="en-US" sz="3200" dirty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éng</a:t>
            </a:r>
            <a:r>
              <a:rPr lang="en-US" sz="3200" dirty="0"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sz="3200" dirty="0" err="1">
                <a:latin typeface=".VnAvant" panose="020B7200000000000000" pitchFamily="34" charset="0"/>
              </a:rPr>
              <a:t>îc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n÷a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33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7B-8765-44B8-BC91-A99F852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F6D4-CC98-4FB7-A4FF-3973BBEE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616-437D-4CB2-AD12-13A69E2C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FCEE0-5681-49E6-AA1E-FE5DEB186C5C}"/>
              </a:ext>
            </a:extLst>
          </p:cNvPr>
          <p:cNvSpPr txBox="1"/>
          <p:nvPr/>
        </p:nvSpPr>
        <p:spPr>
          <a:xfrm>
            <a:off x="1685597" y="258407"/>
            <a:ext cx="9031966" cy="481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</p:spTree>
    <p:extLst>
      <p:ext uri="{BB962C8B-B14F-4D97-AF65-F5344CB8AC3E}">
        <p14:creationId xmlns:p14="http://schemas.microsoft.com/office/powerpoint/2010/main" val="17942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7B-8765-44B8-BC91-A99F852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F6D4-CC98-4FB7-A4FF-3973BBEE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616-437D-4CB2-AD12-13A69E2C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FCEE0-5681-49E6-AA1E-FE5DEB186C5C}"/>
              </a:ext>
            </a:extLst>
          </p:cNvPr>
          <p:cNvSpPr txBox="1"/>
          <p:nvPr/>
        </p:nvSpPr>
        <p:spPr>
          <a:xfrm>
            <a:off x="1685597" y="258407"/>
            <a:ext cx="9031966" cy="545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  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   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  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   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79B27A6-8B7E-451A-8198-D3327B1C3683}"/>
              </a:ext>
            </a:extLst>
          </p:cNvPr>
          <p:cNvSpPr/>
          <p:nvPr/>
        </p:nvSpPr>
        <p:spPr>
          <a:xfrm>
            <a:off x="2175641" y="1176338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7C9288E2-76D4-4966-99D0-FC8B3CA8336E}"/>
              </a:ext>
            </a:extLst>
          </p:cNvPr>
          <p:cNvSpPr/>
          <p:nvPr/>
        </p:nvSpPr>
        <p:spPr>
          <a:xfrm>
            <a:off x="3883572" y="1908231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5C96C1B-FABC-4C79-A9F4-D16370BAC7A4}"/>
              </a:ext>
            </a:extLst>
          </p:cNvPr>
          <p:cNvSpPr/>
          <p:nvPr/>
        </p:nvSpPr>
        <p:spPr>
          <a:xfrm>
            <a:off x="7480740" y="1929252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7E8FCEDC-6D0E-4EDA-A89D-64A3A5788AC7}"/>
              </a:ext>
            </a:extLst>
          </p:cNvPr>
          <p:cNvSpPr/>
          <p:nvPr/>
        </p:nvSpPr>
        <p:spPr>
          <a:xfrm>
            <a:off x="3697193" y="2577061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FB7838F3-E817-4616-ACA3-AECB74FB0DEC}"/>
              </a:ext>
            </a:extLst>
          </p:cNvPr>
          <p:cNvSpPr/>
          <p:nvPr/>
        </p:nvSpPr>
        <p:spPr>
          <a:xfrm>
            <a:off x="2175641" y="3283663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1BF8CA4A-2B06-4229-A735-89511EB35098}"/>
              </a:ext>
            </a:extLst>
          </p:cNvPr>
          <p:cNvSpPr/>
          <p:nvPr/>
        </p:nvSpPr>
        <p:spPr>
          <a:xfrm>
            <a:off x="5666390" y="3273153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7A2DE24B-1D23-4299-ACFD-D164D91D9F55}"/>
              </a:ext>
            </a:extLst>
          </p:cNvPr>
          <p:cNvSpPr/>
          <p:nvPr/>
        </p:nvSpPr>
        <p:spPr>
          <a:xfrm>
            <a:off x="2832538" y="3842650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8A4A3991-7A5F-49A6-92D4-230FB078A0C7}"/>
              </a:ext>
            </a:extLst>
          </p:cNvPr>
          <p:cNvSpPr/>
          <p:nvPr/>
        </p:nvSpPr>
        <p:spPr>
          <a:xfrm>
            <a:off x="6180560" y="3842650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4" name="图片 1" descr="d6cc56ac75d1c6f5a3534dbe8d578eb5">
            <a:hlinkClick r:id="rId3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00" t="2607" r="-3657" b="-2607"/>
          <a:stretch/>
        </p:blipFill>
        <p:spPr>
          <a:xfrm>
            <a:off x="9897627" y="4745193"/>
            <a:ext cx="2700238" cy="2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7B-8765-44B8-BC91-A99F852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F6D4-CC98-4FB7-A4FF-3973BBEE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616-437D-4CB2-AD12-13A69E2C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FCEE0-5681-49E6-AA1E-FE5DEB186C5C}"/>
              </a:ext>
            </a:extLst>
          </p:cNvPr>
          <p:cNvSpPr txBox="1"/>
          <p:nvPr/>
        </p:nvSpPr>
        <p:spPr>
          <a:xfrm>
            <a:off x="1685597" y="258407"/>
            <a:ext cx="9031966" cy="481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40BAC-6509-424D-AFB6-5C0C0C531223}"/>
              </a:ext>
            </a:extLst>
          </p:cNvPr>
          <p:cNvSpPr txBox="1"/>
          <p:nvPr/>
        </p:nvSpPr>
        <p:spPr>
          <a:xfrm>
            <a:off x="1678644" y="999618"/>
            <a:ext cx="9049429" cy="277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gÆp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în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bó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rót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tªn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V­</a:t>
            </a:r>
            <a:r>
              <a:rPr lang="en-US" sz="3200" dirty="0" err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în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chît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ngÈng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lªn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nh×n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mÆt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29F32B-0F84-425D-844A-1A597FCE7B38}"/>
              </a:ext>
            </a:extLst>
          </p:cNvPr>
          <p:cNvSpPr/>
          <p:nvPr/>
        </p:nvSpPr>
        <p:spPr>
          <a:xfrm>
            <a:off x="2001388" y="1237602"/>
            <a:ext cx="447589" cy="4220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D1E26-27A1-42CA-987F-EB164685FDE8}"/>
              </a:ext>
            </a:extLst>
          </p:cNvPr>
          <p:cNvSpPr txBox="1"/>
          <p:nvPr/>
        </p:nvSpPr>
        <p:spPr>
          <a:xfrm>
            <a:off x="1683903" y="3095804"/>
            <a:ext cx="9049429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thî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nghÜ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chÕt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nghÒ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A1E8CA-1652-4D1E-9D71-CAA86798AD38}"/>
              </a:ext>
            </a:extLst>
          </p:cNvPr>
          <p:cNvSpPr/>
          <p:nvPr/>
        </p:nvSpPr>
        <p:spPr>
          <a:xfrm>
            <a:off x="2001388" y="3356678"/>
            <a:ext cx="447589" cy="42203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4" y="5338909"/>
            <a:ext cx="1404856" cy="16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52CB-85AB-46AB-8715-A7F69948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72320F-C350-461A-A430-2655A72C1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12107917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8C93A-3DD3-47A8-A87A-98396B80E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48" t="54560" r="29483" b="14789"/>
          <a:stretch/>
        </p:blipFill>
        <p:spPr>
          <a:xfrm>
            <a:off x="2134064" y="1740876"/>
            <a:ext cx="7651067" cy="25334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E2321F-1DEA-4212-B6AD-412D4E5BD95C}"/>
              </a:ext>
            </a:extLst>
          </p:cNvPr>
          <p:cNvSpPr/>
          <p:nvPr/>
        </p:nvSpPr>
        <p:spPr>
          <a:xfrm>
            <a:off x="4414345" y="3517598"/>
            <a:ext cx="504496" cy="525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07" y="4043115"/>
            <a:ext cx="2553193" cy="28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89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TRAN HUYEN</cp:lastModifiedBy>
  <cp:revision>30</cp:revision>
  <dcterms:created xsi:type="dcterms:W3CDTF">2019-07-18T04:48:46Z</dcterms:created>
  <dcterms:modified xsi:type="dcterms:W3CDTF">2024-12-18T07:39:50Z</dcterms:modified>
</cp:coreProperties>
</file>