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19"/>
  </p:notesMasterIdLst>
  <p:sldIdLst>
    <p:sldId id="303" r:id="rId3"/>
    <p:sldId id="367" r:id="rId4"/>
    <p:sldId id="388" r:id="rId5"/>
    <p:sldId id="389" r:id="rId6"/>
    <p:sldId id="390" r:id="rId7"/>
    <p:sldId id="391" r:id="rId8"/>
    <p:sldId id="392" r:id="rId9"/>
    <p:sldId id="286" r:id="rId10"/>
    <p:sldId id="380" r:id="rId11"/>
    <p:sldId id="393" r:id="rId12"/>
    <p:sldId id="396" r:id="rId13"/>
    <p:sldId id="398" r:id="rId14"/>
    <p:sldId id="381" r:id="rId15"/>
    <p:sldId id="395" r:id="rId16"/>
    <p:sldId id="394" r:id="rId17"/>
    <p:sldId id="382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微软雅黑" panose="020B0503020204020204" pitchFamily="34" charset="-122"/>
      <p:regular r:id="rId21"/>
      <p:bold r:id="rId22"/>
    </p:embeddedFon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1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58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382CF1-3234-4647-891B-FE14D2DB66E9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24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888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F1C06-1F0B-46EF-8295-4D9BE2768F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311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750AC-D79C-4E41-8BEE-5B587B2436A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2544234" y="1600201"/>
            <a:ext cx="4417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7164917" y="1600201"/>
            <a:ext cx="4417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64C8FD-A0B8-4281-B996-B3DBFF4BAF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773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B260B2-B998-421E-8D3A-756CA182F75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89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3EF02F-31BD-4F65-AB4F-844C6C368EF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776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1A8A9-E69C-4CE7-8C43-7DF281418AF4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99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03D6F9-81C5-4C7A-917C-D68F83EA9C06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88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87120D-9118-4253-B38D-3EFC2E1BF09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44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CC426-D804-4A61-BBD0-64AEC6A0A4E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990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323917" y="274639"/>
            <a:ext cx="2258483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2544234" y="274639"/>
            <a:ext cx="6576484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376D6C-CACB-4606-88BC-AB46C1144663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8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7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5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39485" y="274638"/>
            <a:ext cx="89429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234" y="1600201"/>
            <a:ext cx="90381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635CF8-5B74-47FE-9A74-1E9044471B62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54335" y="1648607"/>
            <a:ext cx="508344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15: Ôn tập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058090"/>
            <a:ext cx="10959737" cy="5590903"/>
          </a:xfrm>
          <a:prstGeom prst="rect">
            <a:avLst/>
          </a:prstGeom>
        </p:spPr>
      </p:pic>
      <p:grpSp>
        <p:nvGrpSpPr>
          <p:cNvPr id="7" name="组合 19">
            <a:extLst>
              <a:ext uri="{FF2B5EF4-FFF2-40B4-BE49-F238E27FC236}">
                <a16:creationId xmlns:a16="http://schemas.microsoft.com/office/drawing/2014/main" id="{78C2FEFB-A892-4D4A-B926-E11DCC079126}"/>
              </a:ext>
            </a:extLst>
          </p:cNvPr>
          <p:cNvGrpSpPr/>
          <p:nvPr/>
        </p:nvGrpSpPr>
        <p:grpSpPr>
          <a:xfrm>
            <a:off x="3588359" y="760679"/>
            <a:ext cx="4563013" cy="767675"/>
            <a:chOff x="1936535" y="3935752"/>
            <a:chExt cx="8318930" cy="2056864"/>
          </a:xfrm>
        </p:grpSpPr>
        <p:sp>
          <p:nvSpPr>
            <p:cNvPr id="8" name="任意多边形 3">
              <a:extLst>
                <a:ext uri="{FF2B5EF4-FFF2-40B4-BE49-F238E27FC236}">
                  <a16:creationId xmlns:a16="http://schemas.microsoft.com/office/drawing/2014/main" id="{4E7BB6B0-E794-424E-82AE-DCFA3DD1D34E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任意多边形 4">
              <a:extLst>
                <a:ext uri="{FF2B5EF4-FFF2-40B4-BE49-F238E27FC236}">
                  <a16:creationId xmlns:a16="http://schemas.microsoft.com/office/drawing/2014/main" id="{A40FB6FA-22BF-45E4-A443-B052ECE9E8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3514185" y="0"/>
            <a:ext cx="4637187" cy="843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8512" y="745294"/>
            <a:ext cx="335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84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" y="418010"/>
            <a:ext cx="12109938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" y="418009"/>
            <a:ext cx="10776857" cy="62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08221" y="444138"/>
            <a:ext cx="4454435" cy="2134768"/>
            <a:chOff x="3238500" y="2021982"/>
            <a:chExt cx="5686559" cy="23568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36" r="498" b="22705"/>
            <a:stretch/>
          </p:blipFill>
          <p:spPr>
            <a:xfrm>
              <a:off x="3238500" y="2021982"/>
              <a:ext cx="5686559" cy="23568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70478" y="3160190"/>
              <a:ext cx="4855335" cy="849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T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ừ ngữ: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2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2965269"/>
            <a:ext cx="12192000" cy="3893003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1848858" y="2855247"/>
            <a:ext cx="2991389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 dirty="0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6825350" y="4708887"/>
            <a:ext cx="2991389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gỗ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48258" y="2855247"/>
            <a:ext cx="3768481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bể cá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470036" y="4700790"/>
            <a:ext cx="4013181" cy="1352282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le 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1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" y="418010"/>
            <a:ext cx="12109938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" y="418009"/>
            <a:ext cx="10776857" cy="628323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18457" y="332449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93601" y="248739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9527" y="414679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4424041" y="3995498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20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" y="418010"/>
            <a:ext cx="12109938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8" y="418009"/>
            <a:ext cx="10776857" cy="628323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23797" y="2428575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494736" y="2968807"/>
            <a:ext cx="4601158" cy="1084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6" name="Oval 5"/>
          <p:cNvSpPr/>
          <p:nvPr/>
        </p:nvSpPr>
        <p:spPr>
          <a:xfrm>
            <a:off x="694899" y="3278123"/>
            <a:ext cx="381000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kern="0" dirty="0">
                <a:solidFill>
                  <a:srgbClr val="FF0000"/>
                </a:solidFill>
                <a:latin typeface="+mj-lt"/>
              </a:rPr>
              <a:t>2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075899" y="3792229"/>
            <a:ext cx="4991797" cy="2846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8" name="Oval 7"/>
          <p:cNvSpPr/>
          <p:nvPr/>
        </p:nvSpPr>
        <p:spPr>
          <a:xfrm>
            <a:off x="760951" y="4071420"/>
            <a:ext cx="301885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kern="0" dirty="0">
                <a:solidFill>
                  <a:srgbClr val="FF0000"/>
                </a:solidFill>
                <a:latin typeface="+mj-lt"/>
              </a:rPr>
              <a:t>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075899" y="4628714"/>
            <a:ext cx="3456912" cy="2771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972551" y="5524419"/>
            <a:ext cx="1731460" cy="1669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1" name="Oval 10"/>
          <p:cNvSpPr/>
          <p:nvPr/>
        </p:nvSpPr>
        <p:spPr>
          <a:xfrm>
            <a:off x="4454433" y="3913675"/>
            <a:ext cx="351119" cy="40625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430" tIns="45715" rIns="91430" bIns="45715" rtlCol="0" anchor="ctr"/>
          <a:lstStyle/>
          <a:p>
            <a:pPr marL="0" marR="0" lvl="0" indent="0" algn="ct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kern="0" dirty="0">
                <a:solidFill>
                  <a:srgbClr val="FF0000"/>
                </a:solidFill>
                <a:latin typeface="+mj-lt"/>
              </a:rPr>
              <a:t>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727174" y="4628714"/>
            <a:ext cx="1368720" cy="2771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4882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" y="418010"/>
            <a:ext cx="12109938" cy="641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" y="418009"/>
            <a:ext cx="10776857" cy="628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3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hinhanhdephd.com/wp-content/uploads/2016/11/background-powerpoint-dep-cho-bay-thuyet-trinh-chuyen-nghi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1" y="444137"/>
            <a:ext cx="12195451" cy="641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843514E1-BB05-47F8-9E5E-E49F473FE2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964" y="6009735"/>
            <a:ext cx="807738" cy="807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255B05-40B9-4CF5-BCF7-66DFC9F86F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84" t="20444" r="18333" b="39556"/>
          <a:stretch/>
        </p:blipFill>
        <p:spPr>
          <a:xfrm>
            <a:off x="656599" y="735875"/>
            <a:ext cx="10824201" cy="452383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D0AF26-5A11-41EE-80BB-884F40CB2596}"/>
              </a:ext>
            </a:extLst>
          </p:cNvPr>
          <p:cNvCxnSpPr>
            <a:cxnSpLocks/>
          </p:cNvCxnSpPr>
          <p:nvPr/>
        </p:nvCxnSpPr>
        <p:spPr>
          <a:xfrm flipV="1">
            <a:off x="2590800" y="2524036"/>
            <a:ext cx="4836160" cy="10617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4E3884-E7DD-4A46-8100-BE70D245DF3D}"/>
              </a:ext>
            </a:extLst>
          </p:cNvPr>
          <p:cNvCxnSpPr/>
          <p:nvPr/>
        </p:nvCxnSpPr>
        <p:spPr>
          <a:xfrm flipH="1" flipV="1">
            <a:off x="2753360" y="2534196"/>
            <a:ext cx="1209040" cy="1051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03526C-AAB9-45E6-9EB6-E5BFF35F0C18}"/>
              </a:ext>
            </a:extLst>
          </p:cNvPr>
          <p:cNvCxnSpPr/>
          <p:nvPr/>
        </p:nvCxnSpPr>
        <p:spPr>
          <a:xfrm flipV="1">
            <a:off x="5699760" y="2524036"/>
            <a:ext cx="3616960" cy="1300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6D2F2E-5F66-41BA-B6E2-7B6A755151EB}"/>
              </a:ext>
            </a:extLst>
          </p:cNvPr>
          <p:cNvCxnSpPr/>
          <p:nvPr/>
        </p:nvCxnSpPr>
        <p:spPr>
          <a:xfrm flipH="1" flipV="1">
            <a:off x="4775200" y="2534196"/>
            <a:ext cx="2468880" cy="11379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56B855-1904-4131-BF97-61D7802D3F97}"/>
              </a:ext>
            </a:extLst>
          </p:cNvPr>
          <p:cNvCxnSpPr/>
          <p:nvPr/>
        </p:nvCxnSpPr>
        <p:spPr>
          <a:xfrm flipH="1" flipV="1">
            <a:off x="6593840" y="2452916"/>
            <a:ext cx="2336800" cy="9550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2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5111150"/>
            <a:ext cx="12192000" cy="1746849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2847628" y="3777270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38608" y="3432896"/>
            <a:ext cx="903104" cy="910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66933" y="1326741"/>
            <a:ext cx="8278207" cy="20206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chemeClr val="accent6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7.40741E-7 L -1.8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74206"/>
            <a:ext cx="12746457" cy="67117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609600" y="694790"/>
            <a:ext cx="11190050" cy="10791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Tìm tiếng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từ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có </a:t>
            </a:r>
            <a:r>
              <a:rPr lang="en-US" altLang="zh-CN" sz="6000" b="1" noProof="0" dirty="0" err="1">
                <a:solidFill>
                  <a:prstClr val="black"/>
                </a:solidFill>
                <a:latin typeface="+mj-lt"/>
              </a:rPr>
              <a:t>âm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+mj-lt"/>
              </a:rPr>
              <a:t>g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？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Arrow: Left 6">
            <a:hlinkClick r:id="rId4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759440" y="5836920"/>
            <a:ext cx="1040210" cy="80772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7680" y="2204218"/>
            <a:ext cx="3491419" cy="3011448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4533252" y="4330809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 câu trả lời.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" y="816834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3535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83324"/>
            <a:ext cx="12746457" cy="6650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988863" y="717420"/>
            <a:ext cx="10428074" cy="36052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 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Em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đọc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to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các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từ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sau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000" b="1" dirty="0">
              <a:solidFill>
                <a:prstClr val="black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hố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ga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gỡ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cá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hồ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cá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gà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gô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gỗ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,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bờ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5400" b="1" dirty="0" err="1">
                <a:solidFill>
                  <a:prstClr val="black"/>
                </a:solidFill>
                <a:latin typeface="+mj-lt"/>
              </a:rPr>
              <a:t>hồ</a:t>
            </a: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.</a:t>
            </a: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7839CB5-866B-4B90-A21D-047F6BB746F4}"/>
              </a:ext>
            </a:extLst>
          </p:cNvPr>
          <p:cNvSpPr/>
          <p:nvPr/>
        </p:nvSpPr>
        <p:spPr>
          <a:xfrm>
            <a:off x="4775937" y="4334922"/>
            <a:ext cx="7166690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 câu trả lời.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3" y="5716250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271892" y="1226872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1399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44135"/>
            <a:ext cx="12746457" cy="66023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492A8B-F2D3-4823-98BA-674FAEF9C29C}"/>
              </a:ext>
            </a:extLst>
          </p:cNvPr>
          <p:cNvSpPr/>
          <p:nvPr/>
        </p:nvSpPr>
        <p:spPr>
          <a:xfrm>
            <a:off x="656292" y="848077"/>
            <a:ext cx="11143358" cy="11238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Tìm tiếng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từ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,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 </a:t>
            </a:r>
            <a:r>
              <a:rPr lang="en-US" altLang="zh-CN" sz="6000" b="1" dirty="0" err="1">
                <a:solidFill>
                  <a:prstClr val="black"/>
                </a:solidFill>
                <a:latin typeface="+mj-lt"/>
              </a:rPr>
              <a:t>âm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+mj-lt"/>
              </a:rPr>
              <a:t>ia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？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9D9D6C99-B094-4164-962B-24F29C3BA56D}"/>
              </a:ext>
            </a:extLst>
          </p:cNvPr>
          <p:cNvSpPr/>
          <p:nvPr/>
        </p:nvSpPr>
        <p:spPr>
          <a:xfrm>
            <a:off x="1119492" y="2273409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 câu trả lời.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D6E10B2D-BB53-402E-9603-201CB243FC0B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28949" y="4549140"/>
            <a:ext cx="243840" cy="23012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6413609" y="3886200"/>
            <a:ext cx="2118360" cy="703310"/>
          </a:xfrm>
          <a:prstGeom prst="homePlat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Nhà 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Pentagon 9"/>
          <p:cNvSpPr/>
          <p:nvPr/>
        </p:nvSpPr>
        <p:spPr>
          <a:xfrm rot="10800000">
            <a:off x="6197654" y="4761413"/>
            <a:ext cx="2118360" cy="703310"/>
          </a:xfrm>
          <a:prstGeom prst="homePlat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83680" y="4956891"/>
            <a:ext cx="1630680" cy="542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3414" y="4842019"/>
            <a:ext cx="1671212" cy="542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Nhà tôi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13092" y="997261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7680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44136"/>
            <a:ext cx="12746457" cy="6611156"/>
          </a:xfrm>
          <a:prstGeom prst="rect">
            <a:avLst/>
          </a:prstGeom>
        </p:spPr>
      </p:pic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EC5B4190-C35C-4118-B53A-EF0BA708D280}"/>
              </a:ext>
            </a:extLst>
          </p:cNvPr>
          <p:cNvSpPr/>
          <p:nvPr/>
        </p:nvSpPr>
        <p:spPr>
          <a:xfrm>
            <a:off x="3245472" y="4524334"/>
            <a:ext cx="7412477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 câu trả lời.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Arrow: Left 5">
            <a:hlinkClick r:id="rId4" action="ppaction://hlinksldjump"/>
            <a:extLst>
              <a:ext uri="{FF2B5EF4-FFF2-40B4-BE49-F238E27FC236}">
                <a16:creationId xmlns:a16="http://schemas.microsoft.com/office/drawing/2014/main" id="{C5630461-453C-4188-BEFF-FE2404644F81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574766" y="728362"/>
            <a:ext cx="10789920" cy="36244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   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Em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đọc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to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câu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sau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: 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89731" y="1957980"/>
            <a:ext cx="8858080" cy="1888339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Dê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la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cà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bờ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đê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936612" y="797252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03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444135"/>
            <a:ext cx="12746457" cy="6686199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1066800" y="4118741"/>
            <a:ext cx="8341469" cy="138132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 mừng bạn đã hoàn thành đúng.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731D18-1F06-468B-8057-661B66C0369A}"/>
              </a:ext>
            </a:extLst>
          </p:cNvPr>
          <p:cNvSpPr/>
          <p:nvPr/>
        </p:nvSpPr>
        <p:spPr>
          <a:xfrm>
            <a:off x="574766" y="767551"/>
            <a:ext cx="10789920" cy="31180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>
                <a:solidFill>
                  <a:prstClr val="black"/>
                </a:solidFill>
                <a:latin typeface="+mj-lt"/>
              </a:rPr>
              <a:t>        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Em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hãy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đọc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to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câu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+mj-lt"/>
              </a:rPr>
              <a:t>sau</a:t>
            </a:r>
            <a:r>
              <a:rPr lang="en-US" altLang="zh-CN" sz="4000" b="1" dirty="0">
                <a:solidFill>
                  <a:prstClr val="black"/>
                </a:solidFill>
                <a:latin typeface="+mj-lt"/>
              </a:rPr>
              <a:t>: 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2594" y="1931078"/>
            <a:ext cx="9614263" cy="163508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 ạ </a:t>
            </a: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lia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lịa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bé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latin typeface="+mj-lt"/>
              </a:rPr>
              <a:t>bị</a:t>
            </a:r>
            <a:r>
              <a:rPr lang="en-US" sz="6000" b="1" noProof="0" dirty="0">
                <a:solidFill>
                  <a:srgbClr val="FF0000"/>
                </a:solidFill>
                <a:latin typeface="+mj-lt"/>
              </a:rPr>
              <a:t> ho.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66800" y="936565"/>
            <a:ext cx="812800" cy="8255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517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1293236"/>
            <a:ext cx="12192000" cy="5570306"/>
          </a:xfrm>
          <a:prstGeom prst="rect">
            <a:avLst/>
          </a:prstGeom>
        </p:spPr>
      </p:pic>
      <p:sp>
        <p:nvSpPr>
          <p:cNvPr id="4" name="Freeform 3"/>
          <p:cNvSpPr>
            <a:spLocks/>
          </p:cNvSpPr>
          <p:nvPr/>
        </p:nvSpPr>
        <p:spPr bwMode="gray">
          <a:xfrm>
            <a:off x="955759" y="23552"/>
            <a:ext cx="2464896" cy="186359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5" name="Nhóm 34"/>
          <p:cNvGrpSpPr/>
          <p:nvPr/>
        </p:nvGrpSpPr>
        <p:grpSpPr>
          <a:xfrm>
            <a:off x="2318650" y="1288846"/>
            <a:ext cx="8046727" cy="4498000"/>
            <a:chOff x="2118292" y="2792564"/>
            <a:chExt cx="2098787" cy="3016099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AutoShape 17"/>
            <p:cNvSpPr>
              <a:spLocks noChangeArrowheads="1"/>
            </p:cNvSpPr>
            <p:nvPr/>
          </p:nvSpPr>
          <p:spPr bwMode="gray">
            <a:xfrm>
              <a:off x="2315688" y="2792564"/>
              <a:ext cx="1703994" cy="26271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>
                    <a:gamma/>
                    <a:shade val="3882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3882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202475" y="3675930"/>
            <a:ext cx="6322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82379" y="1794964"/>
            <a:ext cx="711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96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15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ình ảnh có liên quan">
            <a:extLst>
              <a:ext uri="{FF2B5EF4-FFF2-40B4-BE49-F238E27FC236}">
                <a16:creationId xmlns:a16="http://schemas.microsoft.com/office/drawing/2014/main" id="{37E2B812-3C79-421A-9808-C0531C7B0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t="18286" r="10294" b="16830"/>
          <a:stretch>
            <a:fillRect/>
          </a:stretch>
        </p:blipFill>
        <p:spPr bwMode="auto">
          <a:xfrm>
            <a:off x="0" y="404947"/>
            <a:ext cx="12192000" cy="645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0B6EE2-A045-42ED-AD29-D446789864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t="20371" r="17500" b="26296"/>
          <a:stretch/>
        </p:blipFill>
        <p:spPr>
          <a:xfrm>
            <a:off x="789355" y="880295"/>
            <a:ext cx="10159999" cy="51358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09051F-8663-49BF-9844-86D95A5890F2}"/>
              </a:ext>
            </a:extLst>
          </p:cNvPr>
          <p:cNvSpPr/>
          <p:nvPr/>
        </p:nvSpPr>
        <p:spPr>
          <a:xfrm>
            <a:off x="3391821" y="2649684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16A59A-ED32-4941-818A-2317F3B69F4D}"/>
              </a:ext>
            </a:extLst>
          </p:cNvPr>
          <p:cNvSpPr/>
          <p:nvPr/>
        </p:nvSpPr>
        <p:spPr>
          <a:xfrm>
            <a:off x="4399228" y="2649684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CAB9C8-BFE6-4FB2-A8C5-177DC005B4F6}"/>
              </a:ext>
            </a:extLst>
          </p:cNvPr>
          <p:cNvSpPr/>
          <p:nvPr/>
        </p:nvSpPr>
        <p:spPr>
          <a:xfrm>
            <a:off x="5490585" y="264968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l¬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FEABE2-DE93-42C7-974D-90DC1A9EBB9F}"/>
              </a:ext>
            </a:extLst>
          </p:cNvPr>
          <p:cNvSpPr/>
          <p:nvPr/>
        </p:nvSpPr>
        <p:spPr>
          <a:xfrm>
            <a:off x="6525975" y="268926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608CDD-6608-4717-83FA-25201140DC0B}"/>
              </a:ext>
            </a:extLst>
          </p:cNvPr>
          <p:cNvSpPr/>
          <p:nvPr/>
        </p:nvSpPr>
        <p:spPr>
          <a:xfrm>
            <a:off x="7561365" y="2649684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lª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2F7113-B121-4BC4-98B7-2617436966D2}"/>
              </a:ext>
            </a:extLst>
          </p:cNvPr>
          <p:cNvSpPr/>
          <p:nvPr/>
        </p:nvSpPr>
        <p:spPr>
          <a:xfrm>
            <a:off x="8624739" y="264968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D89622-FA0D-41A9-8579-45F1FAEAA7F6}"/>
              </a:ext>
            </a:extLst>
          </p:cNvPr>
          <p:cNvSpPr/>
          <p:nvPr/>
        </p:nvSpPr>
        <p:spPr>
          <a:xfrm>
            <a:off x="9693709" y="2662099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lia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5C9BC3-27B7-4B21-99EF-6009BBE83884}"/>
              </a:ext>
            </a:extLst>
          </p:cNvPr>
          <p:cNvSpPr/>
          <p:nvPr/>
        </p:nvSpPr>
        <p:spPr>
          <a:xfrm>
            <a:off x="2300464" y="3417194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EFF9C9-45BB-43FE-8C22-4B659B5AF3A9}"/>
              </a:ext>
            </a:extLst>
          </p:cNvPr>
          <p:cNvSpPr/>
          <p:nvPr/>
        </p:nvSpPr>
        <p:spPr>
          <a:xfrm>
            <a:off x="3391821" y="3394689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bo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692A62-B76F-4A7D-AFAF-9BB9760A98EC}"/>
              </a:ext>
            </a:extLst>
          </p:cNvPr>
          <p:cNvSpPr/>
          <p:nvPr/>
        </p:nvSpPr>
        <p:spPr>
          <a:xfrm>
            <a:off x="4441203" y="3392360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5A6C72-4C5A-4466-804C-C7F0F32B0DD0}"/>
              </a:ext>
            </a:extLst>
          </p:cNvPr>
          <p:cNvSpPr/>
          <p:nvPr/>
        </p:nvSpPr>
        <p:spPr>
          <a:xfrm>
            <a:off x="5490585" y="3417193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b¬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60CDA-B1A2-48FF-93CE-1DB918CB838D}"/>
              </a:ext>
            </a:extLst>
          </p:cNvPr>
          <p:cNvSpPr/>
          <p:nvPr/>
        </p:nvSpPr>
        <p:spPr>
          <a:xfrm>
            <a:off x="6542765" y="3392358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02C0AA-24E4-4312-A312-CC8F30FD83AE}"/>
              </a:ext>
            </a:extLst>
          </p:cNvPr>
          <p:cNvSpPr/>
          <p:nvPr/>
        </p:nvSpPr>
        <p:spPr>
          <a:xfrm>
            <a:off x="7550172" y="3409043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bª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148D36-4D6B-470F-BD62-E62FA8C05123}"/>
              </a:ext>
            </a:extLst>
          </p:cNvPr>
          <p:cNvSpPr/>
          <p:nvPr/>
        </p:nvSpPr>
        <p:spPr>
          <a:xfrm>
            <a:off x="8635932" y="340904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7B8234-DA0D-4C9B-A189-2EEA2B004919}"/>
              </a:ext>
            </a:extLst>
          </p:cNvPr>
          <p:cNvSpPr/>
          <p:nvPr/>
        </p:nvSpPr>
        <p:spPr>
          <a:xfrm>
            <a:off x="9682865" y="3417192"/>
            <a:ext cx="1007407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bia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4D41A2-A8F3-4AB1-8427-D03CF067E142}"/>
              </a:ext>
            </a:extLst>
          </p:cNvPr>
          <p:cNvSpPr/>
          <p:nvPr/>
        </p:nvSpPr>
        <p:spPr>
          <a:xfrm>
            <a:off x="2384414" y="4158319"/>
            <a:ext cx="923456" cy="7054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6F03F2-C547-4779-A0BA-F6109BBE4AF0}"/>
              </a:ext>
            </a:extLst>
          </p:cNvPr>
          <p:cNvSpPr/>
          <p:nvPr/>
        </p:nvSpPr>
        <p:spPr>
          <a:xfrm>
            <a:off x="3391821" y="4213030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788620-351F-4697-898A-F65111A4C0E2}"/>
              </a:ext>
            </a:extLst>
          </p:cNvPr>
          <p:cNvSpPr/>
          <p:nvPr/>
        </p:nvSpPr>
        <p:spPr>
          <a:xfrm>
            <a:off x="4441203" y="4213030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5FD9D70-2CDC-4819-AFE0-DFB675B38C0E}"/>
              </a:ext>
            </a:extLst>
          </p:cNvPr>
          <p:cNvSpPr/>
          <p:nvPr/>
        </p:nvSpPr>
        <p:spPr>
          <a:xfrm>
            <a:off x="5490585" y="4213030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h¬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7C61682-4BAF-4F79-9AEA-EEEBF615C9E4}"/>
              </a:ext>
            </a:extLst>
          </p:cNvPr>
          <p:cNvSpPr/>
          <p:nvPr/>
        </p:nvSpPr>
        <p:spPr>
          <a:xfrm>
            <a:off x="6539967" y="4213030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40C7B3-01C7-4890-90D8-AD2041F2114A}"/>
              </a:ext>
            </a:extLst>
          </p:cNvPr>
          <p:cNvSpPr/>
          <p:nvPr/>
        </p:nvSpPr>
        <p:spPr>
          <a:xfrm>
            <a:off x="7589349" y="4197898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hª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BC9350-20B4-4C42-B90F-32BDA4D5A8C7}"/>
              </a:ext>
            </a:extLst>
          </p:cNvPr>
          <p:cNvSpPr/>
          <p:nvPr/>
        </p:nvSpPr>
        <p:spPr>
          <a:xfrm>
            <a:off x="8619959" y="4197898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3E00B99-A7C9-4636-A1F7-5376A862CA03}"/>
              </a:ext>
            </a:extLst>
          </p:cNvPr>
          <p:cNvSpPr/>
          <p:nvPr/>
        </p:nvSpPr>
        <p:spPr>
          <a:xfrm>
            <a:off x="9682865" y="4185673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hia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230138-0897-4606-B64D-25C7D250FCFA}"/>
              </a:ext>
            </a:extLst>
          </p:cNvPr>
          <p:cNvSpPr/>
          <p:nvPr/>
        </p:nvSpPr>
        <p:spPr>
          <a:xfrm>
            <a:off x="2342439" y="5004015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ga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B5F477-56A2-41C5-821B-768D5F48741E}"/>
              </a:ext>
            </a:extLst>
          </p:cNvPr>
          <p:cNvSpPr/>
          <p:nvPr/>
        </p:nvSpPr>
        <p:spPr>
          <a:xfrm>
            <a:off x="3366636" y="5004015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D3B074-8650-48CD-B15F-0464A0EFC107}"/>
              </a:ext>
            </a:extLst>
          </p:cNvPr>
          <p:cNvSpPr/>
          <p:nvPr/>
        </p:nvSpPr>
        <p:spPr>
          <a:xfrm>
            <a:off x="4435198" y="5004015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g«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190298-8FEC-439E-A4B7-0A1E0CA2CED2}"/>
              </a:ext>
            </a:extLst>
          </p:cNvPr>
          <p:cNvSpPr/>
          <p:nvPr/>
        </p:nvSpPr>
        <p:spPr>
          <a:xfrm>
            <a:off x="5442604" y="5004014"/>
            <a:ext cx="1007407" cy="650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g¬</a:t>
            </a:r>
          </a:p>
        </p:txBody>
      </p:sp>
    </p:spTree>
    <p:extLst>
      <p:ext uri="{BB962C8B-B14F-4D97-AF65-F5344CB8AC3E}">
        <p14:creationId xmlns:p14="http://schemas.microsoft.com/office/powerpoint/2010/main" val="36942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209</Words>
  <Application>Microsoft Office PowerPoint</Application>
  <PresentationFormat>Widescreen</PresentationFormat>
  <Paragraphs>71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UTM Avo</vt:lpstr>
      <vt:lpstr>等线</vt:lpstr>
      <vt:lpstr>.VnAvant</vt:lpstr>
      <vt:lpstr>Arial</vt:lpstr>
      <vt:lpstr>Tahoma</vt:lpstr>
      <vt:lpstr>微软雅黑</vt:lpstr>
      <vt:lpstr>Verdana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90</cp:revision>
  <dcterms:created xsi:type="dcterms:W3CDTF">2021-11-01T08:16:43Z</dcterms:created>
  <dcterms:modified xsi:type="dcterms:W3CDTF">2025-09-16T13:41:16Z</dcterms:modified>
</cp:coreProperties>
</file>