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7" r:id="rId5"/>
    <p:sldId id="265" r:id="rId6"/>
    <p:sldId id="270" r:id="rId7"/>
    <p:sldId id="266" r:id="rId8"/>
    <p:sldId id="275" r:id="rId9"/>
    <p:sldId id="272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57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 smtClean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HP-087" pitchFamily="34" charset="0"/>
              </a:rPr>
              <a:t>PHÒNG, TRÁNH XÂM HẠI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30</a:t>
            </a:r>
            <a:endParaRPr lang="en-US" sz="4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mtClean="0">
                <a:solidFill>
                  <a:srgbClr val="990033"/>
                </a:solidFill>
                <a:latin typeface=".VnUniverse" pitchFamily="34" charset="0"/>
              </a:rPr>
              <a:t>m·i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1752600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 chơi : “Sói bắt cừu”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52800" y="2057400"/>
            <a:ext cx="2362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E:\2020-2021\Giáo án điện tử các môn - 2020\Dao duc\tranh anh dao duc\Daoduc1 chu de 8 (LAN) - ẢNH\dd30.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58" b="17723"/>
          <a:stretch/>
        </p:blipFill>
        <p:spPr bwMode="auto">
          <a:xfrm>
            <a:off x="1768186" y="3127076"/>
            <a:ext cx="5531427" cy="281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009373" y="3048000"/>
            <a:ext cx="1143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6309" y="5827693"/>
            <a:ext cx="87006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 được cho người khác chạm vào miệng, ngực,     giữa hai đùi và mông của mình.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0213" y="2322493"/>
            <a:ext cx="87006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 khác không được chạm vào vùng nào trên cơ thể của em?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716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838200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cần làm gì để phòng, tránh bị xâm hại?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2020-2021\Giáo án điện tử các môn - 2020\Dao duc\tranh anh dao duc\Daoduc1 chu de 8 (LAN) - ẢNH\dd30.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8" t="11368" r="9785" b="47270"/>
          <a:stretch/>
        </p:blipFill>
        <p:spPr bwMode="auto">
          <a:xfrm>
            <a:off x="1188720" y="2011680"/>
            <a:ext cx="6766560" cy="484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6273225"/>
            <a:ext cx="8853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chọn việc nên làm để phòng, tránh bị xâm hại.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09600" y="914400"/>
            <a:ext cx="7543800" cy="5380741"/>
            <a:chOff x="3242124" y="304800"/>
            <a:chExt cx="5436196" cy="5685541"/>
          </a:xfrm>
        </p:grpSpPr>
        <p:pic>
          <p:nvPicPr>
            <p:cNvPr id="9" name="Picture 2" descr="E:\2020-2021\Giáo án điện tử các môn - 2020\Dao duc\tranh anh dao duc\Daoduc1 chu de 8 (LAN) - ẢNH\dd30.2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16" t="67124" r="8608" b="9357"/>
            <a:stretch/>
          </p:blipFill>
          <p:spPr bwMode="auto">
            <a:xfrm>
              <a:off x="3242124" y="304800"/>
              <a:ext cx="4688115" cy="1970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E:\2020-2021\Giáo án điện tử các môn - 2020\Dao duc\tranh anh dao duc\Daoduc1 chu de 8 (LAN) - ẢNH\dd30.3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86" t="5856" r="10866" b="52703"/>
            <a:stretch/>
          </p:blipFill>
          <p:spPr bwMode="auto">
            <a:xfrm>
              <a:off x="3848687" y="2328313"/>
              <a:ext cx="4829633" cy="3662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1114" y="2318263"/>
            <a:ext cx="8697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đã phòng tránh xâm hại như thế nào? </a:t>
            </a:r>
          </a:p>
          <a:p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 chia sẻ với bạn nhé!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0577" y="1981200"/>
            <a:ext cx="7908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cùng bạn đóng vai xử lí tình huống: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E:\2020-2021\Giáo án điện tử các môn - 2020\Dao duc\tranh anh dao duc\Daoduc1 chu de 8 (LAN) - ẢNH\dd30.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67" t="52404" r="22467" b="31727"/>
          <a:stretch/>
        </p:blipFill>
        <p:spPr bwMode="auto">
          <a:xfrm>
            <a:off x="3505200" y="2819400"/>
            <a:ext cx="5323369" cy="372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559485"/>
            <a:ext cx="82134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cùng bạn thực hiện một số cách đơn giản và phù hợp để phòng,tránh bị xâm hại.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4658" y="2312419"/>
            <a:ext cx="4651941" cy="2251792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20834" y="2322255"/>
            <a:ext cx="387958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 bảo vệ cơ thể</a:t>
            </a: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 phòng kẻ xấu xa</a:t>
            </a: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 kẻ nào xâm hại</a:t>
            </a: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 người để sẻ chia.</a:t>
            </a: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919" y="4619625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179</Words>
  <Application>Microsoft Office PowerPoint</Application>
  <PresentationFormat>On-screen Show (4:3)</PresentationFormat>
  <Paragraphs>27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.VnAvant</vt:lpstr>
      <vt:lpstr>.VnUniverse</vt:lpstr>
      <vt:lpstr>Arial</vt:lpstr>
      <vt:lpstr>Calibri</vt:lpstr>
      <vt:lpstr>HP001 TD 4H</vt:lpstr>
      <vt:lpstr>HP-087</vt:lpstr>
      <vt:lpstr>HP-089</vt:lpstr>
      <vt:lpstr>Times New Roman</vt:lpstr>
      <vt:lpstr>Office Theme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Administrator</cp:lastModifiedBy>
  <cp:revision>40</cp:revision>
  <dcterms:created xsi:type="dcterms:W3CDTF">2006-08-16T00:00:00Z</dcterms:created>
  <dcterms:modified xsi:type="dcterms:W3CDTF">2023-04-27T02:28:10Z</dcterms:modified>
</cp:coreProperties>
</file>