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5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KHÔNG NÓI DỐI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066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F7F19-DD61-42BD-8F19-F9E7DAAAD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8001000" cy="515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88855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Qua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chuyện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biết</a:t>
            </a:r>
            <a:r>
              <a:rPr lang="en-US" sz="3200" dirty="0">
                <a:solidFill>
                  <a:srgbClr val="0000FF"/>
                </a:solidFill>
              </a:rPr>
              <a:t>:</a:t>
            </a:r>
          </a:p>
          <a:p>
            <a:r>
              <a:rPr lang="en-US" sz="3200" dirty="0">
                <a:solidFill>
                  <a:srgbClr val="0000FF"/>
                </a:solidFill>
              </a:rPr>
              <a:t>- </a:t>
            </a:r>
            <a:r>
              <a:rPr lang="en-US" sz="3200" dirty="0" err="1">
                <a:solidFill>
                  <a:srgbClr val="0000FF"/>
                </a:solidFill>
              </a:rPr>
              <a:t>Đại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mẹ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điều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đại</a:t>
            </a:r>
            <a:r>
              <a:rPr lang="en-US" sz="3200" dirty="0">
                <a:solidFill>
                  <a:srgbClr val="0000FF"/>
                </a:solidFill>
              </a:rPr>
              <a:t> bang </a:t>
            </a:r>
            <a:r>
              <a:rPr lang="en-US" sz="3200" dirty="0" err="1">
                <a:solidFill>
                  <a:srgbClr val="0000FF"/>
                </a:solidFill>
              </a:rPr>
              <a:t>nâu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hậu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</a:rPr>
              <a:t>- 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chúng</a:t>
            </a:r>
            <a:r>
              <a:rPr lang="en-US" sz="3200" dirty="0">
                <a:solidFill>
                  <a:srgbClr val="0000FF"/>
                </a:solidFill>
              </a:rPr>
              <a:t> ta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dối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5FFD2-48C6-4B3B-864C-5B14FF9C5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629"/>
          <a:stretch/>
        </p:blipFill>
        <p:spPr>
          <a:xfrm>
            <a:off x="3566160" y="1488787"/>
            <a:ext cx="5577840" cy="5334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628953"/>
            <a:ext cx="4456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chọn cách nào?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?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841" y="2427982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 có khi nào em nói dối chưa? 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 em cảm thấy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58425"/>
            <a:ext cx="8804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0392C-22F7-4B72-8AC8-AE0D191F2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" y="3124200"/>
            <a:ext cx="8377238" cy="34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502187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3219269"/>
            <a:ext cx="6248400" cy="1581331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3404563"/>
            <a:ext cx="700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581400" y="4867348"/>
            <a:ext cx="2400300" cy="199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155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23</cp:revision>
  <dcterms:created xsi:type="dcterms:W3CDTF">2006-08-16T00:00:00Z</dcterms:created>
  <dcterms:modified xsi:type="dcterms:W3CDTF">2023-04-27T02:25:23Z</dcterms:modified>
</cp:coreProperties>
</file>