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733801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52400" y="2391074"/>
            <a:ext cx="8746049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KHÔNG TỰ Ý LẤY VÀ SỬ DỤNG ĐỒ CỦA NGƯỜI KHÁC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405" y="1025511"/>
            <a:ext cx="8624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các bạn trả lời câu hỏi: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Đồ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không phải của ta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939225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8671-312D-436E-898E-D2B44ECC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7980892" cy="52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205097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hãy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nhận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xét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về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hành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bạn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chuyện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trên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Theo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không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nên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lấy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người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khác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676400"/>
            <a:ext cx="8700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đáng khen, bạn nào cần nhắc nhở?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7D6B1-A4BE-47F3-98A6-20CB8F257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8586545" cy="38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2098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10825"/>
            <a:ext cx="88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BCB89C-4244-4E43-92B9-AEAD96DB1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0" y="3048000"/>
            <a:ext cx="8475197" cy="34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không tự ý lấy và sử dụng đồ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 khác.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800" y="3581400"/>
            <a:ext cx="4114801" cy="24384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3729097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ai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371600" y="3744770"/>
            <a:ext cx="2743200" cy="22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195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22</cp:revision>
  <dcterms:created xsi:type="dcterms:W3CDTF">2006-08-16T00:00:00Z</dcterms:created>
  <dcterms:modified xsi:type="dcterms:W3CDTF">2023-04-27T02:25:38Z</dcterms:modified>
</cp:coreProperties>
</file>