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15"/>
  </p:notesMasterIdLst>
  <p:sldIdLst>
    <p:sldId id="257" r:id="rId3"/>
    <p:sldId id="260" r:id="rId4"/>
    <p:sldId id="271" r:id="rId5"/>
    <p:sldId id="272" r:id="rId6"/>
    <p:sldId id="273" r:id="rId7"/>
    <p:sldId id="265" r:id="rId8"/>
    <p:sldId id="274" r:id="rId9"/>
    <p:sldId id="266" r:id="rId10"/>
    <p:sldId id="275" r:id="rId11"/>
    <p:sldId id="268" r:id="rId12"/>
    <p:sldId id="276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568EE-73C5-4BB8-B329-AE6181E40411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A2791-A3A7-45D6-9F92-E7B8BCFC99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04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r>
              <a:rPr dirty="0"/>
              <a:t>Chạm vào chú chim để quay trở lại.</a:t>
            </a:r>
          </a:p>
        </p:txBody>
      </p:sp>
      <p:sp>
        <p:nvSpPr>
          <p:cNvPr id="922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0DB2DC-4C9A-4742-B13C-FB6460FD3503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6982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014017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5238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8490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197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7610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2945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590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674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238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158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947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0692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415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slow">
    <p:random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605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rcRect t="5244" b="10434"/>
          <a:stretch>
            <a:fillRect/>
          </a:stretch>
        </p:blipFill>
        <p:spPr>
          <a:xfrm>
            <a:off x="0" y="0"/>
            <a:ext cx="12199938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rcRect t="35313" b="20813"/>
          <a:stretch>
            <a:fillRect/>
          </a:stretch>
        </p:blipFill>
        <p:spPr>
          <a:xfrm>
            <a:off x="-7937" y="-136525"/>
            <a:ext cx="12207875" cy="3810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527050" y="4214813"/>
            <a:ext cx="10602913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P001 4 hàng" panose="020B0603050302020204" pitchFamily="34" charset="0"/>
                <a:ea typeface="字魂17号-萌趣果冻体"/>
                <a:cs typeface="+mn-cs"/>
              </a:rPr>
              <a:t>Xin chào tất cả các con!</a:t>
            </a:r>
            <a:endParaRPr kumimoji="0" lang="zh-CN" altLang="en-US" sz="7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P001 4 hàng" panose="020B0603050302020204" pitchFamily="34" charset="0"/>
              <a:ea typeface="字魂17号-萌趣果冻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3022416"/>
      </p:ext>
    </p:extLst>
  </p:cSld>
  <p:clrMapOvr>
    <a:masterClrMapping/>
  </p:clrMapOvr>
  <p:transition spd="slow">
    <p:random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/>
          </a:ln>
        </p:spPr>
        <p:txBody>
          <a:bodyPr anchor="ctr" anchorCtr="0"/>
          <a:lstStyle/>
          <a:p>
            <a:pPr eaLnBrk="1" hangingPunct="1"/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charset="0"/>
              <a:ea typeface="+mn-ea"/>
              <a:cs typeface="+mn-cs"/>
            </a:endParaRPr>
          </a:p>
        </p:txBody>
      </p:sp>
      <p:pic>
        <p:nvPicPr>
          <p:cNvPr id="19464" name="Picture 10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8838" y="1806917"/>
            <a:ext cx="1725612" cy="1079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1"/>
          <p:cNvSpPr txBox="1"/>
          <p:nvPr/>
        </p:nvSpPr>
        <p:spPr>
          <a:xfrm>
            <a:off x="696270" y="842997"/>
            <a:ext cx="9385218" cy="1327835"/>
          </a:xfrm>
          <a:prstGeom prst="rect">
            <a:avLst/>
          </a:prstGeom>
          <a:solidFill>
            <a:srgbClr val="ED7D31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Câu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chuyện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dạy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cho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ta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bài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học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gì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 Vietnam Pro ExtraLight" pitchFamily="2" charset="0"/>
              <a:cs typeface="UTM Avo" panose="02040603050506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650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710003" cy="6858000"/>
          </a:xfrm>
          <a:prstGeom prst="rect">
            <a:avLst/>
          </a:prstGeom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7329" y="269196"/>
            <a:ext cx="1092548" cy="1033131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527" y="0"/>
            <a:ext cx="1309603" cy="130232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40" y="311222"/>
            <a:ext cx="826838" cy="67988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14" y="2232602"/>
            <a:ext cx="1092489" cy="1092489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428030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>
          <a:xfrm>
            <a:off x="623888" y="260350"/>
            <a:ext cx="10972800" cy="11430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anchor="ctr" anchorCtr="0"/>
          <a:lstStyle/>
          <a:p>
            <a:pPr eaLnBrk="1" hangingPunct="1"/>
            <a:endParaRPr lang="en-US" altLang="zh-CN" dirty="0">
              <a:ea typeface="SimSun" panose="02010600030101010101" pitchFamily="2" charset="-122"/>
            </a:endParaRPr>
          </a:p>
        </p:txBody>
      </p:sp>
      <p:pic>
        <p:nvPicPr>
          <p:cNvPr id="20483" name="Content Placeholder 5" descr="slide-ket-thuc-trong-powerpoint-dep-62_103209562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-25400" y="14288"/>
            <a:ext cx="12268200" cy="6884987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169725352"/>
      </p:ext>
    </p:extLst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Content Placeholder 4"/>
          <p:cNvPicPr>
            <a:picLocks noGrp="1" noChangeAspect="1"/>
          </p:cNvPicPr>
          <p:nvPr>
            <p:ph idx="1"/>
          </p:nvPr>
        </p:nvPicPr>
        <p:blipFill>
          <a:blip r:embed="rId4"/>
          <a:srcRect l="5824" r="7954"/>
          <a:stretch>
            <a:fillRect/>
          </a:stretch>
        </p:blipFill>
        <p:spPr>
          <a:xfrm>
            <a:off x="-109537" y="0"/>
            <a:ext cx="12301537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1981633" y="1227256"/>
            <a:ext cx="7000875" cy="2105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Tập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đọc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: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Sẻ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anh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,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sẻ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 </a:t>
            </a:r>
            <a:r>
              <a:rPr kumimoji="0" lang="en-US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e Vietnam Pro ExtraLight" pitchFamily="2" charset="0"/>
                <a:cs typeface="UTM Avo" panose="02040603050506020204" charset="0"/>
              </a:rPr>
              <a:t>em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 Vietnam Pro ExtraLight" pitchFamily="2" charset="0"/>
              <a:cs typeface="UTM Avo" panose="02040603050506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561119"/>
      </p:ext>
    </p:extLst>
  </p:cSld>
  <p:clrMapOvr>
    <a:masterClrMapping/>
  </p:clrMapOvr>
  <p:transition spd="slow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6" t="39596" r="8721" b="26061"/>
          <a:stretch/>
        </p:blipFill>
        <p:spPr>
          <a:xfrm>
            <a:off x="84593" y="568036"/>
            <a:ext cx="12107408" cy="509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797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99" y="0"/>
            <a:ext cx="11710004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95" y="442337"/>
            <a:ext cx="826838" cy="67988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14" y="2232602"/>
            <a:ext cx="1092489" cy="1092489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8" name="Straight Connector 7"/>
          <p:cNvCxnSpPr/>
          <p:nvPr/>
        </p:nvCxnSpPr>
        <p:spPr>
          <a:xfrm>
            <a:off x="1787236" y="1828800"/>
            <a:ext cx="77585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9434945" y="1981200"/>
            <a:ext cx="1537855" cy="158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3117273" y="2355273"/>
            <a:ext cx="1981200" cy="415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23163" y="3463636"/>
            <a:ext cx="126076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897090" y="3477491"/>
            <a:ext cx="13023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563091" y="5763491"/>
            <a:ext cx="166254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59381" y="6303818"/>
            <a:ext cx="28263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75163" y="6858000"/>
            <a:ext cx="15101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055349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26" y="0"/>
            <a:ext cx="11710004" cy="6858000"/>
          </a:xfrm>
          <a:prstGeom prst="rect">
            <a:avLst/>
          </a:prstGeom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7329" y="269196"/>
            <a:ext cx="1092548" cy="1033131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527" y="0"/>
            <a:ext cx="1309603" cy="130232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803564" y="90221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2913" y="73763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9536" y="132394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1030" y="248856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56580" y="285905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1030" y="305910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4831" y="358999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95455" y="3429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047018" y="34290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58546" y="4724400"/>
            <a:ext cx="492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9953" y="4739927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67231" y="597298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86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85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3534"/>
            <a:ext cx="720436" cy="82909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436" y="0"/>
            <a:ext cx="11330616" cy="6635811"/>
          </a:xfrm>
          <a:prstGeom prst="rect">
            <a:avLst/>
          </a:prstGeom>
        </p:spPr>
      </p:pic>
      <p:sp>
        <p:nvSpPr>
          <p:cNvPr id="32" name="6-Point Star 31"/>
          <p:cNvSpPr/>
          <p:nvPr/>
        </p:nvSpPr>
        <p:spPr>
          <a:xfrm>
            <a:off x="1234497" y="776394"/>
            <a:ext cx="412750" cy="376238"/>
          </a:xfrm>
          <a:prstGeom prst="star6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</p:txBody>
      </p:sp>
      <p:cxnSp>
        <p:nvCxnSpPr>
          <p:cNvPr id="4" name="Straight Connector 3"/>
          <p:cNvCxnSpPr>
            <a:stCxn id="32" idx="3"/>
          </p:cNvCxnSpPr>
          <p:nvPr/>
        </p:nvCxnSpPr>
        <p:spPr>
          <a:xfrm flipH="1">
            <a:off x="1146582" y="1058573"/>
            <a:ext cx="87915" cy="704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6-Point Star 34"/>
          <p:cNvSpPr/>
          <p:nvPr/>
        </p:nvSpPr>
        <p:spPr>
          <a:xfrm>
            <a:off x="1146582" y="2452766"/>
            <a:ext cx="412750" cy="376238"/>
          </a:xfrm>
          <a:prstGeom prst="star6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2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6-Point Star 35"/>
          <p:cNvSpPr/>
          <p:nvPr/>
        </p:nvSpPr>
        <p:spPr>
          <a:xfrm>
            <a:off x="1440872" y="4544288"/>
            <a:ext cx="412750" cy="376238"/>
          </a:xfrm>
          <a:prstGeom prst="star6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7" name="6-Point Star 36"/>
          <p:cNvSpPr/>
          <p:nvPr/>
        </p:nvSpPr>
        <p:spPr>
          <a:xfrm>
            <a:off x="1440872" y="5696920"/>
            <a:ext cx="412750" cy="376238"/>
          </a:xfrm>
          <a:prstGeom prst="star6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84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5" grpId="0" animBg="1"/>
      <p:bldP spid="36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710003" cy="6858000"/>
          </a:xfrm>
          <a:prstGeom prst="rect">
            <a:avLst/>
          </a:prstGeom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7329" y="269196"/>
            <a:ext cx="1092548" cy="1033131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2527" y="0"/>
            <a:ext cx="1309603" cy="130232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40" y="311222"/>
            <a:ext cx="826838" cy="67988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14" y="2232602"/>
            <a:ext cx="1092489" cy="1092489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65251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21" name="Picture 1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86152"/>
            <a:ext cx="792162" cy="8175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1" t="9734" r="14051" b="14990"/>
          <a:stretch/>
        </p:blipFill>
        <p:spPr>
          <a:xfrm>
            <a:off x="279543" y="-53758"/>
            <a:ext cx="11512413" cy="329738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371600" y="2299856"/>
            <a:ext cx="886691" cy="706582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.VnAvant" panose="020B7200000000000000" pitchFamily="34" charset="0"/>
              </a:rPr>
              <a:t>b)</a:t>
            </a:r>
            <a:endParaRPr lang="en-US" sz="3200" dirty="0">
              <a:solidFill>
                <a:schemeClr val="tx1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07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2" t="5716" r="12520" b="6887"/>
          <a:stretch/>
        </p:blipFill>
        <p:spPr>
          <a:xfrm>
            <a:off x="692727" y="-18117"/>
            <a:ext cx="10947730" cy="673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0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52</Words>
  <Application>Microsoft Office PowerPoint</Application>
  <PresentationFormat>Widescreen</PresentationFormat>
  <Paragraphs>22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SimSun</vt:lpstr>
      <vt:lpstr>.VnAvant</vt:lpstr>
      <vt:lpstr>Arial</vt:lpstr>
      <vt:lpstr>Be Vietnam Pro ExtraLight</vt:lpstr>
      <vt:lpstr>Calibri</vt:lpstr>
      <vt:lpstr>Calibri Light</vt:lpstr>
      <vt:lpstr>HP001 4 hàng</vt:lpstr>
      <vt:lpstr>UTM Avo</vt:lpstr>
      <vt:lpstr>字魂17号-萌趣果冻体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7</cp:revision>
  <dcterms:created xsi:type="dcterms:W3CDTF">2021-01-19T05:45:29Z</dcterms:created>
  <dcterms:modified xsi:type="dcterms:W3CDTF">2025-04-23T14:46:09Z</dcterms:modified>
</cp:coreProperties>
</file>