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5" r:id="rId2"/>
    <p:sldMasterId id="2147483680" r:id="rId3"/>
  </p:sldMasterIdLst>
  <p:notesMasterIdLst>
    <p:notesMasterId r:id="rId32"/>
  </p:notesMasterIdLst>
  <p:sldIdLst>
    <p:sldId id="256" r:id="rId4"/>
    <p:sldId id="257" r:id="rId5"/>
    <p:sldId id="311" r:id="rId6"/>
    <p:sldId id="312" r:id="rId7"/>
    <p:sldId id="259" r:id="rId8"/>
    <p:sldId id="313" r:id="rId9"/>
    <p:sldId id="314" r:id="rId10"/>
    <p:sldId id="258" r:id="rId11"/>
    <p:sldId id="315" r:id="rId12"/>
    <p:sldId id="316" r:id="rId13"/>
    <p:sldId id="317" r:id="rId14"/>
    <p:sldId id="318" r:id="rId15"/>
    <p:sldId id="319" r:id="rId16"/>
    <p:sldId id="329" r:id="rId17"/>
    <p:sldId id="266" r:id="rId18"/>
    <p:sldId id="320" r:id="rId19"/>
    <p:sldId id="321" r:id="rId20"/>
    <p:sldId id="322" r:id="rId21"/>
    <p:sldId id="323" r:id="rId22"/>
    <p:sldId id="260" r:id="rId23"/>
    <p:sldId id="261" r:id="rId24"/>
    <p:sldId id="324" r:id="rId25"/>
    <p:sldId id="325" r:id="rId26"/>
    <p:sldId id="326" r:id="rId27"/>
    <p:sldId id="327" r:id="rId28"/>
    <p:sldId id="328" r:id="rId29"/>
    <p:sldId id="268" r:id="rId30"/>
    <p:sldId id="264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947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35b4cf82c8_0_2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35b4cf82c8_0_2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35b4cf82c8_0_3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35b4cf82c8_0_3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9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54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76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81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245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69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/>
              <a:t>học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3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7a46c28c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7a46c28c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7a46c28c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7a46c28c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485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37cc96a56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137cc96a56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7a46c28c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7a46c28c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194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37cc96a56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137cc96a56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617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37cc96a56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37cc96a56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73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81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27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90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960000" y="906500"/>
            <a:ext cx="10255200" cy="56308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266267" y="618400"/>
            <a:ext cx="7659600" cy="745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323833" y="1399317"/>
            <a:ext cx="9544400" cy="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10646851" y="113732"/>
            <a:ext cx="1357261" cy="1620128"/>
            <a:chOff x="7985138" y="85299"/>
            <a:chExt cx="1017946" cy="1215096"/>
          </a:xfrm>
        </p:grpSpPr>
        <p:sp>
          <p:nvSpPr>
            <p:cNvPr id="23" name="Google Shape;23;p4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24" name="Google Shape;24;p4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5" name="Google Shape;25;p4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3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960000" y="906500"/>
            <a:ext cx="10255200" cy="52316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hasCustomPrompt="1"/>
          </p:nvPr>
        </p:nvSpPr>
        <p:spPr>
          <a:xfrm>
            <a:off x="2111900" y="2168200"/>
            <a:ext cx="1356000" cy="1061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1163200" y="4166281"/>
            <a:ext cx="3267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5416800" y="2177017"/>
            <a:ext cx="1358400" cy="1060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4462200" y="4166267"/>
            <a:ext cx="3267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8597600" y="2177033"/>
            <a:ext cx="1358400" cy="1060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7761200" y="4166267"/>
            <a:ext cx="326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/>
          </p:nvPr>
        </p:nvSpPr>
        <p:spPr>
          <a:xfrm>
            <a:off x="3217000" y="623899"/>
            <a:ext cx="5758400" cy="744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120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1156667" y="3438667"/>
            <a:ext cx="3267600" cy="7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4461600" y="3437651"/>
            <a:ext cx="3268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7767733" y="3437651"/>
            <a:ext cx="3268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13"/>
          <p:cNvGrpSpPr/>
          <p:nvPr/>
        </p:nvGrpSpPr>
        <p:grpSpPr>
          <a:xfrm>
            <a:off x="146900" y="284733"/>
            <a:ext cx="2103771" cy="1658857"/>
            <a:chOff x="110175" y="213549"/>
            <a:chExt cx="1577828" cy="1244143"/>
          </a:xfrm>
        </p:grpSpPr>
        <p:sp>
          <p:nvSpPr>
            <p:cNvPr id="188" name="Google Shape;188;p13"/>
            <p:cNvSpPr/>
            <p:nvPr/>
          </p:nvSpPr>
          <p:spPr>
            <a:xfrm>
              <a:off x="110175" y="214650"/>
              <a:ext cx="1577810" cy="1243042"/>
            </a:xfrm>
            <a:custGeom>
              <a:avLst/>
              <a:gdLst/>
              <a:ahLst/>
              <a:cxnLst/>
              <a:rect l="l" t="t" r="r" b="b"/>
              <a:pathLst>
                <a:path w="36910" h="29077" extrusionOk="0">
                  <a:moveTo>
                    <a:pt x="14620" y="1"/>
                  </a:moveTo>
                  <a:lnTo>
                    <a:pt x="0" y="17044"/>
                  </a:lnTo>
                  <a:lnTo>
                    <a:pt x="335" y="17929"/>
                  </a:lnTo>
                  <a:lnTo>
                    <a:pt x="6266" y="19065"/>
                  </a:lnTo>
                  <a:lnTo>
                    <a:pt x="6233" y="19082"/>
                  </a:lnTo>
                  <a:lnTo>
                    <a:pt x="8655" y="25949"/>
                  </a:lnTo>
                  <a:cubicBezTo>
                    <a:pt x="8823" y="26434"/>
                    <a:pt x="9240" y="26768"/>
                    <a:pt x="9742" y="26868"/>
                  </a:cubicBezTo>
                  <a:lnTo>
                    <a:pt x="22390" y="29024"/>
                  </a:lnTo>
                  <a:cubicBezTo>
                    <a:pt x="22618" y="29059"/>
                    <a:pt x="22849" y="29077"/>
                    <a:pt x="23079" y="29077"/>
                  </a:cubicBezTo>
                  <a:cubicBezTo>
                    <a:pt x="24363" y="29077"/>
                    <a:pt x="25636" y="28534"/>
                    <a:pt x="26500" y="27570"/>
                  </a:cubicBezTo>
                  <a:lnTo>
                    <a:pt x="32315" y="20987"/>
                  </a:lnTo>
                  <a:lnTo>
                    <a:pt x="33150" y="20719"/>
                  </a:lnTo>
                  <a:lnTo>
                    <a:pt x="32900" y="20318"/>
                  </a:lnTo>
                  <a:lnTo>
                    <a:pt x="34988" y="17963"/>
                  </a:lnTo>
                  <a:cubicBezTo>
                    <a:pt x="35322" y="17578"/>
                    <a:pt x="35423" y="17044"/>
                    <a:pt x="35256" y="16559"/>
                  </a:cubicBezTo>
                  <a:lnTo>
                    <a:pt x="32900" y="9709"/>
                  </a:lnTo>
                  <a:lnTo>
                    <a:pt x="36910" y="5030"/>
                  </a:lnTo>
                  <a:lnTo>
                    <a:pt x="36592" y="4128"/>
                  </a:lnTo>
                  <a:lnTo>
                    <a:pt x="14620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89" name="Google Shape;189;p13"/>
            <p:cNvGrpSpPr/>
            <p:nvPr/>
          </p:nvGrpSpPr>
          <p:grpSpPr>
            <a:xfrm>
              <a:off x="110196" y="213549"/>
              <a:ext cx="1577806" cy="1243215"/>
              <a:chOff x="3601400" y="1313375"/>
              <a:chExt cx="1024350" cy="807125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3774650" y="1580850"/>
                <a:ext cx="810825" cy="539650"/>
              </a:xfrm>
              <a:custGeom>
                <a:avLst/>
                <a:gdLst/>
                <a:ahLst/>
                <a:cxnLst/>
                <a:rect l="l" t="t" r="r" b="b"/>
                <a:pathLst>
                  <a:path w="32433" h="21586" extrusionOk="0">
                    <a:moveTo>
                      <a:pt x="29545" y="1"/>
                    </a:moveTo>
                    <a:lnTo>
                      <a:pt x="1" y="10457"/>
                    </a:lnTo>
                    <a:lnTo>
                      <a:pt x="2706" y="18086"/>
                    </a:lnTo>
                    <a:cubicBezTo>
                      <a:pt x="2888" y="18633"/>
                      <a:pt x="3344" y="18998"/>
                      <a:pt x="3922" y="19120"/>
                    </a:cubicBezTo>
                    <a:lnTo>
                      <a:pt x="17964" y="21521"/>
                    </a:lnTo>
                    <a:cubicBezTo>
                      <a:pt x="18228" y="21564"/>
                      <a:pt x="18494" y="21585"/>
                      <a:pt x="18760" y="21585"/>
                    </a:cubicBezTo>
                    <a:cubicBezTo>
                      <a:pt x="20177" y="21585"/>
                      <a:pt x="21577" y="20980"/>
                      <a:pt x="22524" y="19880"/>
                    </a:cubicBezTo>
                    <a:lnTo>
                      <a:pt x="31946" y="9211"/>
                    </a:lnTo>
                    <a:cubicBezTo>
                      <a:pt x="32342" y="8785"/>
                      <a:pt x="32433" y="8177"/>
                      <a:pt x="32250" y="7661"/>
                    </a:cubicBezTo>
                    <a:lnTo>
                      <a:pt x="295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601400" y="1786025"/>
                <a:ext cx="618575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5594" extrusionOk="0">
                    <a:moveTo>
                      <a:pt x="0" y="1"/>
                    </a:moveTo>
                    <a:lnTo>
                      <a:pt x="396" y="1004"/>
                    </a:lnTo>
                    <a:lnTo>
                      <a:pt x="24742" y="5594"/>
                    </a:lnTo>
                    <a:lnTo>
                      <a:pt x="24408" y="465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4211600" y="1428125"/>
                <a:ext cx="414150" cy="497750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19910" extrusionOk="0">
                    <a:moveTo>
                      <a:pt x="16231" y="0"/>
                    </a:moveTo>
                    <a:lnTo>
                      <a:pt x="0" y="18967"/>
                    </a:lnTo>
                    <a:lnTo>
                      <a:pt x="334" y="19910"/>
                    </a:lnTo>
                    <a:lnTo>
                      <a:pt x="16566" y="1003"/>
                    </a:lnTo>
                    <a:lnTo>
                      <a:pt x="162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601400" y="1313375"/>
                <a:ext cx="1016000" cy="58895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23558" extrusionOk="0">
                    <a:moveTo>
                      <a:pt x="16232" y="1"/>
                    </a:moveTo>
                    <a:lnTo>
                      <a:pt x="0" y="18907"/>
                    </a:lnTo>
                    <a:lnTo>
                      <a:pt x="24408" y="23557"/>
                    </a:lnTo>
                    <a:lnTo>
                      <a:pt x="40639" y="4590"/>
                    </a:lnTo>
                    <a:lnTo>
                      <a:pt x="162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4071000" y="1571375"/>
                <a:ext cx="451400" cy="331700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3268" extrusionOk="0">
                    <a:moveTo>
                      <a:pt x="1551" y="1"/>
                    </a:moveTo>
                    <a:cubicBezTo>
                      <a:pt x="1401" y="1"/>
                      <a:pt x="1247" y="25"/>
                      <a:pt x="1095" y="76"/>
                    </a:cubicBezTo>
                    <a:cubicBezTo>
                      <a:pt x="366" y="350"/>
                      <a:pt x="1" y="1109"/>
                      <a:pt x="274" y="1839"/>
                    </a:cubicBezTo>
                    <a:cubicBezTo>
                      <a:pt x="463" y="2404"/>
                      <a:pt x="962" y="2750"/>
                      <a:pt x="1516" y="2750"/>
                    </a:cubicBezTo>
                    <a:cubicBezTo>
                      <a:pt x="1677" y="2750"/>
                      <a:pt x="1843" y="2721"/>
                      <a:pt x="2007" y="2660"/>
                    </a:cubicBezTo>
                    <a:cubicBezTo>
                      <a:pt x="2341" y="2568"/>
                      <a:pt x="2615" y="2325"/>
                      <a:pt x="2767" y="2021"/>
                    </a:cubicBezTo>
                    <a:lnTo>
                      <a:pt x="13740" y="4331"/>
                    </a:lnTo>
                    <a:lnTo>
                      <a:pt x="15320" y="8739"/>
                    </a:lnTo>
                    <a:cubicBezTo>
                      <a:pt x="15168" y="8891"/>
                      <a:pt x="15108" y="9073"/>
                      <a:pt x="15199" y="9286"/>
                    </a:cubicBezTo>
                    <a:cubicBezTo>
                      <a:pt x="15229" y="9438"/>
                      <a:pt x="15351" y="9499"/>
                      <a:pt x="15472" y="9590"/>
                    </a:cubicBezTo>
                    <a:lnTo>
                      <a:pt x="16171" y="13268"/>
                    </a:lnTo>
                    <a:lnTo>
                      <a:pt x="18056" y="12660"/>
                    </a:lnTo>
                    <a:lnTo>
                      <a:pt x="16111" y="9407"/>
                    </a:lnTo>
                    <a:cubicBezTo>
                      <a:pt x="16171" y="9286"/>
                      <a:pt x="16171" y="9134"/>
                      <a:pt x="16141" y="8982"/>
                    </a:cubicBezTo>
                    <a:cubicBezTo>
                      <a:pt x="16080" y="8800"/>
                      <a:pt x="15928" y="8678"/>
                      <a:pt x="15716" y="8648"/>
                    </a:cubicBezTo>
                    <a:lnTo>
                      <a:pt x="14105" y="3997"/>
                    </a:lnTo>
                    <a:lnTo>
                      <a:pt x="2919" y="1596"/>
                    </a:lnTo>
                    <a:cubicBezTo>
                      <a:pt x="2949" y="1383"/>
                      <a:pt x="2949" y="1140"/>
                      <a:pt x="2858" y="927"/>
                    </a:cubicBezTo>
                    <a:cubicBezTo>
                      <a:pt x="2642" y="350"/>
                      <a:pt x="2121" y="1"/>
                      <a:pt x="15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195" name="Google Shape;195;p13"/>
          <p:cNvGrpSpPr/>
          <p:nvPr/>
        </p:nvGrpSpPr>
        <p:grpSpPr>
          <a:xfrm>
            <a:off x="9426737" y="4414437"/>
            <a:ext cx="3181416" cy="2843409"/>
            <a:chOff x="7070053" y="3310827"/>
            <a:chExt cx="2386062" cy="2132557"/>
          </a:xfrm>
        </p:grpSpPr>
        <p:sp>
          <p:nvSpPr>
            <p:cNvPr id="196" name="Google Shape;196;p13"/>
            <p:cNvSpPr/>
            <p:nvPr/>
          </p:nvSpPr>
          <p:spPr>
            <a:xfrm rot="-1284007">
              <a:off x="7279455" y="3617351"/>
              <a:ext cx="1967259" cy="1519508"/>
            </a:xfrm>
            <a:custGeom>
              <a:avLst/>
              <a:gdLst/>
              <a:ahLst/>
              <a:cxnLst/>
              <a:rect l="l" t="t" r="r" b="b"/>
              <a:pathLst>
                <a:path w="33919" h="26199" extrusionOk="0">
                  <a:moveTo>
                    <a:pt x="29574" y="0"/>
                  </a:moveTo>
                  <a:lnTo>
                    <a:pt x="16091" y="4745"/>
                  </a:lnTo>
                  <a:lnTo>
                    <a:pt x="1922" y="3091"/>
                  </a:lnTo>
                  <a:lnTo>
                    <a:pt x="1420" y="3425"/>
                  </a:lnTo>
                  <a:lnTo>
                    <a:pt x="969" y="3743"/>
                  </a:lnTo>
                  <a:lnTo>
                    <a:pt x="501" y="4094"/>
                  </a:lnTo>
                  <a:lnTo>
                    <a:pt x="0" y="4428"/>
                  </a:lnTo>
                  <a:lnTo>
                    <a:pt x="2239" y="23943"/>
                  </a:lnTo>
                  <a:lnTo>
                    <a:pt x="18513" y="26199"/>
                  </a:lnTo>
                  <a:lnTo>
                    <a:pt x="33919" y="20384"/>
                  </a:lnTo>
                  <a:lnTo>
                    <a:pt x="31730" y="819"/>
                  </a:lnTo>
                  <a:lnTo>
                    <a:pt x="31162" y="635"/>
                  </a:lnTo>
                  <a:lnTo>
                    <a:pt x="30660" y="401"/>
                  </a:lnTo>
                  <a:lnTo>
                    <a:pt x="30126" y="167"/>
                  </a:lnTo>
                  <a:lnTo>
                    <a:pt x="29574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97" name="Google Shape;197;p13"/>
            <p:cNvGrpSpPr/>
            <p:nvPr/>
          </p:nvGrpSpPr>
          <p:grpSpPr>
            <a:xfrm rot="-1281339">
              <a:off x="7281154" y="3617623"/>
              <a:ext cx="1963878" cy="1518942"/>
              <a:chOff x="2782225" y="1197125"/>
              <a:chExt cx="704450" cy="54485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931175" y="1350625"/>
                <a:ext cx="433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37"/>
                      <a:pt x="396" y="1733"/>
                      <a:pt x="851" y="1733"/>
                    </a:cubicBezTo>
                    <a:cubicBezTo>
                      <a:pt x="1338" y="1733"/>
                      <a:pt x="1733" y="1337"/>
                      <a:pt x="1733" y="851"/>
                    </a:cubicBezTo>
                    <a:cubicBezTo>
                      <a:pt x="1733" y="365"/>
                      <a:pt x="1338" y="0"/>
                      <a:pt x="851" y="0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3318725" y="1442550"/>
                <a:ext cx="91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9" extrusionOk="0">
                    <a:moveTo>
                      <a:pt x="1824" y="1"/>
                    </a:moveTo>
                    <a:cubicBezTo>
                      <a:pt x="790" y="1"/>
                      <a:pt x="0" y="791"/>
                      <a:pt x="0" y="1825"/>
                    </a:cubicBezTo>
                    <a:cubicBezTo>
                      <a:pt x="0" y="2858"/>
                      <a:pt x="821" y="3648"/>
                      <a:pt x="1824" y="3648"/>
                    </a:cubicBezTo>
                    <a:cubicBezTo>
                      <a:pt x="2827" y="3648"/>
                      <a:pt x="3648" y="2797"/>
                      <a:pt x="3648" y="1825"/>
                    </a:cubicBezTo>
                    <a:cubicBezTo>
                      <a:pt x="3648" y="822"/>
                      <a:pt x="2797" y="1"/>
                      <a:pt x="1824" y="1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2782225" y="1210800"/>
                <a:ext cx="704450" cy="531175"/>
              </a:xfrm>
              <a:custGeom>
                <a:avLst/>
                <a:gdLst/>
                <a:ahLst/>
                <a:cxnLst/>
                <a:rect l="l" t="t" r="r" b="b"/>
                <a:pathLst>
                  <a:path w="28178" h="21247" extrusionOk="0">
                    <a:moveTo>
                      <a:pt x="25898" y="0"/>
                    </a:moveTo>
                    <a:lnTo>
                      <a:pt x="27722" y="16171"/>
                    </a:lnTo>
                    <a:lnTo>
                      <a:pt x="15351" y="20791"/>
                    </a:lnTo>
                    <a:lnTo>
                      <a:pt x="2220" y="19058"/>
                    </a:lnTo>
                    <a:lnTo>
                      <a:pt x="396" y="2888"/>
                    </a:lnTo>
                    <a:lnTo>
                      <a:pt x="1" y="3161"/>
                    </a:lnTo>
                    <a:lnTo>
                      <a:pt x="1855" y="19362"/>
                    </a:lnTo>
                    <a:lnTo>
                      <a:pt x="15381" y="21247"/>
                    </a:lnTo>
                    <a:lnTo>
                      <a:pt x="28178" y="16414"/>
                    </a:lnTo>
                    <a:lnTo>
                      <a:pt x="26354" y="152"/>
                    </a:lnTo>
                    <a:lnTo>
                      <a:pt x="258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2792100" y="1206225"/>
                <a:ext cx="68317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974" extrusionOk="0">
                    <a:moveTo>
                      <a:pt x="25077" y="1"/>
                    </a:moveTo>
                    <a:lnTo>
                      <a:pt x="26901" y="16141"/>
                    </a:lnTo>
                    <a:lnTo>
                      <a:pt x="14895" y="20548"/>
                    </a:lnTo>
                    <a:lnTo>
                      <a:pt x="2220" y="18907"/>
                    </a:lnTo>
                    <a:lnTo>
                      <a:pt x="396" y="2767"/>
                    </a:lnTo>
                    <a:lnTo>
                      <a:pt x="1" y="3071"/>
                    </a:lnTo>
                    <a:lnTo>
                      <a:pt x="1825" y="19241"/>
                    </a:lnTo>
                    <a:lnTo>
                      <a:pt x="14956" y="20974"/>
                    </a:lnTo>
                    <a:lnTo>
                      <a:pt x="27327" y="16354"/>
                    </a:lnTo>
                    <a:lnTo>
                      <a:pt x="25503" y="183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2802000" y="1200925"/>
                <a:ext cx="662650" cy="51902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20761" extrusionOk="0">
                    <a:moveTo>
                      <a:pt x="24225" y="0"/>
                    </a:moveTo>
                    <a:lnTo>
                      <a:pt x="26049" y="16110"/>
                    </a:lnTo>
                    <a:lnTo>
                      <a:pt x="14438" y="20304"/>
                    </a:lnTo>
                    <a:lnTo>
                      <a:pt x="2189" y="18815"/>
                    </a:lnTo>
                    <a:lnTo>
                      <a:pt x="365" y="2705"/>
                    </a:lnTo>
                    <a:lnTo>
                      <a:pt x="0" y="2979"/>
                    </a:lnTo>
                    <a:lnTo>
                      <a:pt x="1824" y="19119"/>
                    </a:lnTo>
                    <a:lnTo>
                      <a:pt x="14499" y="20760"/>
                    </a:lnTo>
                    <a:lnTo>
                      <a:pt x="26505" y="16353"/>
                    </a:lnTo>
                    <a:lnTo>
                      <a:pt x="24681" y="213"/>
                    </a:lnTo>
                    <a:lnTo>
                      <a:pt x="242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2811100" y="1197125"/>
                <a:ext cx="642150" cy="511425"/>
              </a:xfrm>
              <a:custGeom>
                <a:avLst/>
                <a:gdLst/>
                <a:ahLst/>
                <a:cxnLst/>
                <a:rect l="l" t="t" r="r" b="b"/>
                <a:pathLst>
                  <a:path w="25686" h="20457" extrusionOk="0">
                    <a:moveTo>
                      <a:pt x="23406" y="0"/>
                    </a:moveTo>
                    <a:lnTo>
                      <a:pt x="25229" y="16049"/>
                    </a:lnTo>
                    <a:lnTo>
                      <a:pt x="14044" y="20000"/>
                    </a:lnTo>
                    <a:lnTo>
                      <a:pt x="2220" y="18663"/>
                    </a:lnTo>
                    <a:lnTo>
                      <a:pt x="426" y="2584"/>
                    </a:lnTo>
                    <a:lnTo>
                      <a:pt x="1" y="2857"/>
                    </a:lnTo>
                    <a:lnTo>
                      <a:pt x="1825" y="18967"/>
                    </a:lnTo>
                    <a:lnTo>
                      <a:pt x="14074" y="20456"/>
                    </a:lnTo>
                    <a:lnTo>
                      <a:pt x="25685" y="16262"/>
                    </a:lnTo>
                    <a:lnTo>
                      <a:pt x="23861" y="152"/>
                    </a:lnTo>
                    <a:lnTo>
                      <a:pt x="234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3116575" y="1197125"/>
                <a:ext cx="325275" cy="50002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20001" extrusionOk="0">
                    <a:moveTo>
                      <a:pt x="11187" y="0"/>
                    </a:moveTo>
                    <a:lnTo>
                      <a:pt x="1" y="3952"/>
                    </a:lnTo>
                    <a:lnTo>
                      <a:pt x="1825" y="20000"/>
                    </a:lnTo>
                    <a:lnTo>
                      <a:pt x="13010" y="16049"/>
                    </a:lnTo>
                    <a:lnTo>
                      <a:pt x="111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2821750" y="1261700"/>
                <a:ext cx="340450" cy="435450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7418" extrusionOk="0">
                    <a:moveTo>
                      <a:pt x="0" y="1"/>
                    </a:moveTo>
                    <a:lnTo>
                      <a:pt x="1794" y="16080"/>
                    </a:lnTo>
                    <a:lnTo>
                      <a:pt x="13618" y="17417"/>
                    </a:lnTo>
                    <a:lnTo>
                      <a:pt x="11794" y="13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2884825" y="134530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74"/>
                    </a:lnTo>
                    <a:lnTo>
                      <a:pt x="8085" y="1155"/>
                    </a:lnTo>
                    <a:lnTo>
                      <a:pt x="8116" y="91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2889375" y="1393175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0"/>
                    </a:moveTo>
                    <a:lnTo>
                      <a:pt x="1" y="27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2895450" y="1441800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1"/>
                    </a:moveTo>
                    <a:lnTo>
                      <a:pt x="1" y="274"/>
                    </a:lnTo>
                    <a:lnTo>
                      <a:pt x="8086" y="1156"/>
                    </a:lnTo>
                    <a:lnTo>
                      <a:pt x="8116" y="882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2900025" y="1489675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5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2906100" y="153755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2911425" y="1585425"/>
                <a:ext cx="20215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186" extrusionOk="0">
                    <a:moveTo>
                      <a:pt x="30" y="0"/>
                    </a:moveTo>
                    <a:lnTo>
                      <a:pt x="0" y="274"/>
                    </a:lnTo>
                    <a:lnTo>
                      <a:pt x="8055" y="1186"/>
                    </a:lnTo>
                    <a:lnTo>
                      <a:pt x="8085" y="9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162175" y="1292875"/>
                <a:ext cx="1938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49" extrusionOk="0">
                    <a:moveTo>
                      <a:pt x="7660" y="0"/>
                    </a:moveTo>
                    <a:lnTo>
                      <a:pt x="1" y="2675"/>
                    </a:lnTo>
                    <a:lnTo>
                      <a:pt x="61" y="2948"/>
                    </a:lnTo>
                    <a:lnTo>
                      <a:pt x="7752" y="274"/>
                    </a:lnTo>
                    <a:lnTo>
                      <a:pt x="76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3167500" y="1340725"/>
                <a:ext cx="1938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19" extrusionOk="0">
                    <a:moveTo>
                      <a:pt x="7660" y="1"/>
                    </a:moveTo>
                    <a:lnTo>
                      <a:pt x="0" y="2676"/>
                    </a:lnTo>
                    <a:lnTo>
                      <a:pt x="61" y="2919"/>
                    </a:lnTo>
                    <a:lnTo>
                      <a:pt x="7751" y="244"/>
                    </a:lnTo>
                    <a:lnTo>
                      <a:pt x="7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3172050" y="138937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3177375" y="1436475"/>
                <a:ext cx="1945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19" extrusionOk="0">
                    <a:moveTo>
                      <a:pt x="7691" y="1"/>
                    </a:moveTo>
                    <a:lnTo>
                      <a:pt x="1" y="2676"/>
                    </a:lnTo>
                    <a:lnTo>
                      <a:pt x="92" y="2919"/>
                    </a:lnTo>
                    <a:lnTo>
                      <a:pt x="7782" y="274"/>
                    </a:lnTo>
                    <a:lnTo>
                      <a:pt x="76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183450" y="148512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188025" y="1532225"/>
                <a:ext cx="1945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49" extrusionOk="0">
                    <a:moveTo>
                      <a:pt x="7690" y="1"/>
                    </a:moveTo>
                    <a:lnTo>
                      <a:pt x="0" y="2675"/>
                    </a:lnTo>
                    <a:lnTo>
                      <a:pt x="91" y="2949"/>
                    </a:lnTo>
                    <a:lnTo>
                      <a:pt x="7781" y="274"/>
                    </a:lnTo>
                    <a:lnTo>
                      <a:pt x="7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7517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37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080867" y="1082233"/>
            <a:ext cx="6339600" cy="46916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58567" y="3109367"/>
            <a:ext cx="5399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471367" y="1699967"/>
            <a:ext cx="1574000" cy="1290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558567" y="4179767"/>
            <a:ext cx="53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39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960000" y="906500"/>
            <a:ext cx="10255200" cy="52316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2178433" y="618400"/>
            <a:ext cx="7835200" cy="744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1318633" y="1788384"/>
            <a:ext cx="4070400" cy="3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956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960000" y="906500"/>
            <a:ext cx="10255200" cy="52316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749667" y="2932967"/>
            <a:ext cx="3720000" cy="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586867" y="2932967"/>
            <a:ext cx="3720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750451" y="3483133"/>
            <a:ext cx="37184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586867" y="3483133"/>
            <a:ext cx="37200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92300" y="593367"/>
            <a:ext cx="3446400" cy="744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9783415" y="-169667"/>
            <a:ext cx="2554144" cy="2405976"/>
            <a:chOff x="7337561" y="-127250"/>
            <a:chExt cx="1915608" cy="1804482"/>
          </a:xfrm>
        </p:grpSpPr>
        <p:sp>
          <p:nvSpPr>
            <p:cNvPr id="42" name="Google Shape;42;p5"/>
            <p:cNvSpPr/>
            <p:nvPr/>
          </p:nvSpPr>
          <p:spPr>
            <a:xfrm rot="954332">
              <a:off x="7502377" y="62804"/>
              <a:ext cx="1585974" cy="1424375"/>
            </a:xfrm>
            <a:custGeom>
              <a:avLst/>
              <a:gdLst/>
              <a:ahLst/>
              <a:cxnLst/>
              <a:rect l="l" t="t" r="r" b="b"/>
              <a:pathLst>
                <a:path w="36509" h="32789" extrusionOk="0">
                  <a:moveTo>
                    <a:pt x="10009" y="0"/>
                  </a:moveTo>
                  <a:lnTo>
                    <a:pt x="1621" y="15071"/>
                  </a:lnTo>
                  <a:lnTo>
                    <a:pt x="401" y="17244"/>
                  </a:lnTo>
                  <a:cubicBezTo>
                    <a:pt x="0" y="17979"/>
                    <a:pt x="251" y="18898"/>
                    <a:pt x="986" y="19315"/>
                  </a:cubicBezTo>
                  <a:lnTo>
                    <a:pt x="24846" y="32599"/>
                  </a:lnTo>
                  <a:cubicBezTo>
                    <a:pt x="25076" y="32727"/>
                    <a:pt x="25328" y="32789"/>
                    <a:pt x="25576" y="32789"/>
                  </a:cubicBezTo>
                  <a:cubicBezTo>
                    <a:pt x="26102" y="32789"/>
                    <a:pt x="26617" y="32513"/>
                    <a:pt x="26901" y="32014"/>
                  </a:cubicBezTo>
                  <a:lnTo>
                    <a:pt x="28121" y="29842"/>
                  </a:lnTo>
                  <a:lnTo>
                    <a:pt x="36508" y="14754"/>
                  </a:lnTo>
                  <a:lnTo>
                    <a:pt x="10009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43" name="Google Shape;43;p5"/>
            <p:cNvGrpSpPr/>
            <p:nvPr/>
          </p:nvGrpSpPr>
          <p:grpSpPr>
            <a:xfrm rot="953088">
              <a:off x="7503337" y="63988"/>
              <a:ext cx="1584050" cy="1422005"/>
              <a:chOff x="7459900" y="96500"/>
              <a:chExt cx="1584073" cy="1422026"/>
            </a:xfrm>
          </p:grpSpPr>
          <p:sp>
            <p:nvSpPr>
              <p:cNvPr id="44" name="Google Shape;44;p5"/>
              <p:cNvSpPr/>
              <p:nvPr/>
            </p:nvSpPr>
            <p:spPr>
              <a:xfrm>
                <a:off x="7459900" y="750922"/>
                <a:ext cx="1219494" cy="767604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7807" extrusionOk="0">
                    <a:moveTo>
                      <a:pt x="730" y="1"/>
                    </a:moveTo>
                    <a:lnTo>
                      <a:pt x="183" y="974"/>
                    </a:lnTo>
                    <a:cubicBezTo>
                      <a:pt x="1" y="1278"/>
                      <a:pt x="92" y="1673"/>
                      <a:pt x="457" y="1885"/>
                    </a:cubicBezTo>
                    <a:lnTo>
                      <a:pt x="10974" y="7721"/>
                    </a:lnTo>
                    <a:cubicBezTo>
                      <a:pt x="11069" y="7779"/>
                      <a:pt x="11174" y="7806"/>
                      <a:pt x="11279" y="7806"/>
                    </a:cubicBezTo>
                    <a:cubicBezTo>
                      <a:pt x="11508" y="7806"/>
                      <a:pt x="11740" y="7677"/>
                      <a:pt x="11885" y="7448"/>
                    </a:cubicBezTo>
                    <a:lnTo>
                      <a:pt x="12402" y="6506"/>
                    </a:ln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7531675" y="96500"/>
                <a:ext cx="1512298" cy="1291171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13132" extrusionOk="0">
                    <a:moveTo>
                      <a:pt x="3678" y="0"/>
                    </a:moveTo>
                    <a:lnTo>
                      <a:pt x="0" y="6627"/>
                    </a:lnTo>
                    <a:lnTo>
                      <a:pt x="11672" y="13131"/>
                    </a:lnTo>
                    <a:lnTo>
                      <a:pt x="15380" y="6505"/>
                    </a:lnTo>
                    <a:lnTo>
                      <a:pt x="36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7681025" y="257844"/>
                <a:ext cx="430456" cy="550016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5594" extrusionOk="0">
                    <a:moveTo>
                      <a:pt x="2524" y="1"/>
                    </a:moveTo>
                    <a:lnTo>
                      <a:pt x="1" y="4560"/>
                    </a:lnTo>
                    <a:lnTo>
                      <a:pt x="1855" y="5593"/>
                    </a:lnTo>
                    <a:lnTo>
                      <a:pt x="4378" y="1034"/>
                    </a:lnTo>
                    <a:lnTo>
                      <a:pt x="25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47" name="Google Shape;47;p5"/>
          <p:cNvGrpSpPr/>
          <p:nvPr/>
        </p:nvGrpSpPr>
        <p:grpSpPr>
          <a:xfrm>
            <a:off x="-128399" y="4581087"/>
            <a:ext cx="2839432" cy="2918615"/>
            <a:chOff x="-96299" y="3435815"/>
            <a:chExt cx="2129574" cy="2188961"/>
          </a:xfrm>
        </p:grpSpPr>
        <p:sp>
          <p:nvSpPr>
            <p:cNvPr id="48" name="Google Shape;48;p5"/>
            <p:cNvSpPr/>
            <p:nvPr/>
          </p:nvSpPr>
          <p:spPr>
            <a:xfrm rot="-1592651">
              <a:off x="196787" y="3692586"/>
              <a:ext cx="1543346" cy="1671193"/>
            </a:xfrm>
            <a:custGeom>
              <a:avLst/>
              <a:gdLst/>
              <a:ahLst/>
              <a:cxnLst/>
              <a:rect l="l" t="t" r="r" b="b"/>
              <a:pathLst>
                <a:path w="41889" h="45359" extrusionOk="0">
                  <a:moveTo>
                    <a:pt x="20286" y="0"/>
                  </a:moveTo>
                  <a:cubicBezTo>
                    <a:pt x="17706" y="0"/>
                    <a:pt x="15501" y="1933"/>
                    <a:pt x="15205" y="4561"/>
                  </a:cubicBezTo>
                  <a:lnTo>
                    <a:pt x="18664" y="4929"/>
                  </a:lnTo>
                  <a:lnTo>
                    <a:pt x="18464" y="6599"/>
                  </a:lnTo>
                  <a:cubicBezTo>
                    <a:pt x="13752" y="7318"/>
                    <a:pt x="9391" y="10092"/>
                    <a:pt x="6818" y="14569"/>
                  </a:cubicBezTo>
                  <a:cubicBezTo>
                    <a:pt x="4712" y="18245"/>
                    <a:pt x="4228" y="22422"/>
                    <a:pt x="5130" y="26232"/>
                  </a:cubicBezTo>
                  <a:lnTo>
                    <a:pt x="1454" y="29123"/>
                  </a:lnTo>
                  <a:cubicBezTo>
                    <a:pt x="1120" y="29390"/>
                    <a:pt x="836" y="29707"/>
                    <a:pt x="636" y="30058"/>
                  </a:cubicBezTo>
                  <a:cubicBezTo>
                    <a:pt x="1" y="31161"/>
                    <a:pt x="67" y="32581"/>
                    <a:pt x="903" y="33651"/>
                  </a:cubicBezTo>
                  <a:cubicBezTo>
                    <a:pt x="1541" y="34462"/>
                    <a:pt x="2492" y="34883"/>
                    <a:pt x="3446" y="34883"/>
                  </a:cubicBezTo>
                  <a:cubicBezTo>
                    <a:pt x="4140" y="34883"/>
                    <a:pt x="4837" y="34660"/>
                    <a:pt x="5414" y="34202"/>
                  </a:cubicBezTo>
                  <a:lnTo>
                    <a:pt x="7904" y="32230"/>
                  </a:lnTo>
                  <a:cubicBezTo>
                    <a:pt x="9174" y="33951"/>
                    <a:pt x="10844" y="35422"/>
                    <a:pt x="12816" y="36558"/>
                  </a:cubicBezTo>
                  <a:cubicBezTo>
                    <a:pt x="14788" y="37677"/>
                    <a:pt x="16910" y="38346"/>
                    <a:pt x="19032" y="38580"/>
                  </a:cubicBezTo>
                  <a:lnTo>
                    <a:pt x="18614" y="41721"/>
                  </a:lnTo>
                  <a:cubicBezTo>
                    <a:pt x="18447" y="43057"/>
                    <a:pt x="19115" y="44311"/>
                    <a:pt x="20218" y="44929"/>
                  </a:cubicBezTo>
                  <a:cubicBezTo>
                    <a:pt x="20586" y="45146"/>
                    <a:pt x="20970" y="45263"/>
                    <a:pt x="21388" y="45330"/>
                  </a:cubicBezTo>
                  <a:cubicBezTo>
                    <a:pt x="21531" y="45349"/>
                    <a:pt x="21673" y="45358"/>
                    <a:pt x="21814" y="45358"/>
                  </a:cubicBezTo>
                  <a:cubicBezTo>
                    <a:pt x="23400" y="45358"/>
                    <a:pt x="24799" y="44183"/>
                    <a:pt x="25013" y="42556"/>
                  </a:cubicBezTo>
                  <a:lnTo>
                    <a:pt x="25632" y="37911"/>
                  </a:lnTo>
                  <a:cubicBezTo>
                    <a:pt x="29391" y="36742"/>
                    <a:pt x="32733" y="34202"/>
                    <a:pt x="34821" y="30526"/>
                  </a:cubicBezTo>
                  <a:cubicBezTo>
                    <a:pt x="37394" y="26015"/>
                    <a:pt x="37561" y="20785"/>
                    <a:pt x="35707" y="16341"/>
                  </a:cubicBezTo>
                  <a:lnTo>
                    <a:pt x="37044" y="15321"/>
                  </a:lnTo>
                  <a:lnTo>
                    <a:pt x="39132" y="18078"/>
                  </a:lnTo>
                  <a:cubicBezTo>
                    <a:pt x="41438" y="16407"/>
                    <a:pt x="41889" y="13183"/>
                    <a:pt x="40168" y="10927"/>
                  </a:cubicBezTo>
                  <a:lnTo>
                    <a:pt x="39383" y="9891"/>
                  </a:lnTo>
                  <a:cubicBezTo>
                    <a:pt x="38514" y="8755"/>
                    <a:pt x="37294" y="8087"/>
                    <a:pt x="35974" y="7919"/>
                  </a:cubicBezTo>
                  <a:cubicBezTo>
                    <a:pt x="35751" y="7891"/>
                    <a:pt x="35527" y="7876"/>
                    <a:pt x="35302" y="7876"/>
                  </a:cubicBezTo>
                  <a:cubicBezTo>
                    <a:pt x="34209" y="7876"/>
                    <a:pt x="33107" y="8215"/>
                    <a:pt x="32165" y="8922"/>
                  </a:cubicBezTo>
                  <a:lnTo>
                    <a:pt x="34253" y="11679"/>
                  </a:lnTo>
                  <a:lnTo>
                    <a:pt x="33334" y="12364"/>
                  </a:lnTo>
                  <a:cubicBezTo>
                    <a:pt x="32582" y="11445"/>
                    <a:pt x="31730" y="10610"/>
                    <a:pt x="30778" y="9858"/>
                  </a:cubicBezTo>
                  <a:cubicBezTo>
                    <a:pt x="30160" y="9390"/>
                    <a:pt x="29525" y="8972"/>
                    <a:pt x="28823" y="8571"/>
                  </a:cubicBezTo>
                  <a:cubicBezTo>
                    <a:pt x="28138" y="8170"/>
                    <a:pt x="27436" y="7836"/>
                    <a:pt x="26718" y="7569"/>
                  </a:cubicBezTo>
                  <a:cubicBezTo>
                    <a:pt x="25548" y="7101"/>
                    <a:pt x="24362" y="6800"/>
                    <a:pt x="23142" y="6633"/>
                  </a:cubicBezTo>
                  <a:lnTo>
                    <a:pt x="23276" y="5480"/>
                  </a:lnTo>
                  <a:lnTo>
                    <a:pt x="26718" y="5848"/>
                  </a:lnTo>
                  <a:cubicBezTo>
                    <a:pt x="26885" y="4461"/>
                    <a:pt x="26450" y="3124"/>
                    <a:pt x="25632" y="2071"/>
                  </a:cubicBezTo>
                  <a:cubicBezTo>
                    <a:pt x="24813" y="1052"/>
                    <a:pt x="23610" y="334"/>
                    <a:pt x="22190" y="167"/>
                  </a:cubicBezTo>
                  <a:lnTo>
                    <a:pt x="20870" y="33"/>
                  </a:lnTo>
                  <a:cubicBezTo>
                    <a:pt x="20674" y="11"/>
                    <a:pt x="20479" y="0"/>
                    <a:pt x="2028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49" name="Google Shape;49;p5"/>
            <p:cNvGrpSpPr/>
            <p:nvPr/>
          </p:nvGrpSpPr>
          <p:grpSpPr>
            <a:xfrm rot="-1592681">
              <a:off x="196789" y="3692511"/>
              <a:ext cx="1543398" cy="1675718"/>
              <a:chOff x="5952500" y="2479325"/>
              <a:chExt cx="584375" cy="634475"/>
            </a:xfrm>
          </p:grpSpPr>
          <p:sp>
            <p:nvSpPr>
              <p:cNvPr id="50" name="Google Shape;50;p5"/>
              <p:cNvSpPr/>
              <p:nvPr/>
            </p:nvSpPr>
            <p:spPr>
              <a:xfrm>
                <a:off x="6165275" y="2479325"/>
                <a:ext cx="162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3273" extrusionOk="0">
                    <a:moveTo>
                      <a:pt x="2831" y="1"/>
                    </a:moveTo>
                    <a:cubicBezTo>
                      <a:pt x="1414" y="1"/>
                      <a:pt x="170" y="1073"/>
                      <a:pt x="0" y="2512"/>
                    </a:cubicBezTo>
                    <a:lnTo>
                      <a:pt x="1915" y="2756"/>
                    </a:lnTo>
                    <a:lnTo>
                      <a:pt x="4469" y="3059"/>
                    </a:lnTo>
                    <a:lnTo>
                      <a:pt x="6384" y="3272"/>
                    </a:lnTo>
                    <a:cubicBezTo>
                      <a:pt x="6505" y="2482"/>
                      <a:pt x="6232" y="1752"/>
                      <a:pt x="5776" y="1145"/>
                    </a:cubicBezTo>
                    <a:cubicBezTo>
                      <a:pt x="5320" y="597"/>
                      <a:pt x="4681" y="172"/>
                      <a:pt x="3861" y="81"/>
                    </a:cubicBezTo>
                    <a:lnTo>
                      <a:pt x="3162" y="20"/>
                    </a:lnTo>
                    <a:cubicBezTo>
                      <a:pt x="3051" y="7"/>
                      <a:pt x="2941" y="1"/>
                      <a:pt x="2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6207075" y="2548950"/>
                <a:ext cx="699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372" extrusionOk="0">
                    <a:moveTo>
                      <a:pt x="243" y="1"/>
                    </a:moveTo>
                    <a:lnTo>
                      <a:pt x="0" y="2098"/>
                    </a:lnTo>
                    <a:cubicBezTo>
                      <a:pt x="125" y="2089"/>
                      <a:pt x="247" y="2086"/>
                      <a:pt x="369" y="2086"/>
                    </a:cubicBezTo>
                    <a:cubicBezTo>
                      <a:pt x="662" y="2086"/>
                      <a:pt x="954" y="2107"/>
                      <a:pt x="1277" y="2129"/>
                    </a:cubicBezTo>
                    <a:cubicBezTo>
                      <a:pt x="1733" y="2159"/>
                      <a:pt x="2158" y="2250"/>
                      <a:pt x="2584" y="2372"/>
                    </a:cubicBezTo>
                    <a:lnTo>
                      <a:pt x="2797" y="27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6400850" y="2588925"/>
                <a:ext cx="13602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697" extrusionOk="0">
                    <a:moveTo>
                      <a:pt x="1828" y="0"/>
                    </a:moveTo>
                    <a:cubicBezTo>
                      <a:pt x="1194" y="0"/>
                      <a:pt x="552" y="174"/>
                      <a:pt x="0" y="621"/>
                    </a:cubicBezTo>
                    <a:lnTo>
                      <a:pt x="1186" y="2141"/>
                    </a:lnTo>
                    <a:lnTo>
                      <a:pt x="2766" y="4177"/>
                    </a:lnTo>
                    <a:lnTo>
                      <a:pt x="3952" y="5697"/>
                    </a:lnTo>
                    <a:cubicBezTo>
                      <a:pt x="5198" y="4755"/>
                      <a:pt x="5441" y="2931"/>
                      <a:pt x="4499" y="1685"/>
                    </a:cubicBezTo>
                    <a:lnTo>
                      <a:pt x="4043" y="1107"/>
                    </a:lnTo>
                    <a:cubicBezTo>
                      <a:pt x="3526" y="469"/>
                      <a:pt x="2857" y="104"/>
                      <a:pt x="2128" y="13"/>
                    </a:cubicBezTo>
                    <a:cubicBezTo>
                      <a:pt x="2028" y="5"/>
                      <a:pt x="1929" y="0"/>
                      <a:pt x="18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6388675" y="2642425"/>
                <a:ext cx="8135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375" extrusionOk="0">
                    <a:moveTo>
                      <a:pt x="1673" y="1"/>
                    </a:moveTo>
                    <a:lnTo>
                      <a:pt x="1" y="1277"/>
                    </a:lnTo>
                    <a:cubicBezTo>
                      <a:pt x="305" y="1581"/>
                      <a:pt x="609" y="1885"/>
                      <a:pt x="852" y="2280"/>
                    </a:cubicBezTo>
                    <a:cubicBezTo>
                      <a:pt x="1125" y="2645"/>
                      <a:pt x="1369" y="2979"/>
                      <a:pt x="1581" y="3374"/>
                    </a:cubicBezTo>
                    <a:lnTo>
                      <a:pt x="3253" y="2067"/>
                    </a:lnTo>
                    <a:lnTo>
                      <a:pt x="16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6210875" y="3010975"/>
                <a:ext cx="9957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113" extrusionOk="0">
                    <a:moveTo>
                      <a:pt x="3982" y="0"/>
                    </a:moveTo>
                    <a:lnTo>
                      <a:pt x="3982" y="0"/>
                    </a:lnTo>
                    <a:cubicBezTo>
                      <a:pt x="3132" y="247"/>
                      <a:pt x="2216" y="394"/>
                      <a:pt x="1295" y="394"/>
                    </a:cubicBezTo>
                    <a:cubicBezTo>
                      <a:pt x="964" y="394"/>
                      <a:pt x="633" y="375"/>
                      <a:pt x="304" y="335"/>
                    </a:cubicBezTo>
                    <a:lnTo>
                      <a:pt x="91" y="2067"/>
                    </a:lnTo>
                    <a:cubicBezTo>
                      <a:pt x="0" y="2797"/>
                      <a:pt x="365" y="3526"/>
                      <a:pt x="1003" y="3861"/>
                    </a:cubicBezTo>
                    <a:cubicBezTo>
                      <a:pt x="1186" y="3982"/>
                      <a:pt x="1398" y="4043"/>
                      <a:pt x="1642" y="4104"/>
                    </a:cubicBezTo>
                    <a:cubicBezTo>
                      <a:pt x="1701" y="4109"/>
                      <a:pt x="1760" y="4112"/>
                      <a:pt x="1819" y="4112"/>
                    </a:cubicBezTo>
                    <a:cubicBezTo>
                      <a:pt x="2723" y="4112"/>
                      <a:pt x="3534" y="3465"/>
                      <a:pt x="3648" y="2523"/>
                    </a:cubicBezTo>
                    <a:lnTo>
                      <a:pt x="39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6012525" y="2568000"/>
                <a:ext cx="482575" cy="451575"/>
              </a:xfrm>
              <a:custGeom>
                <a:avLst/>
                <a:gdLst/>
                <a:ahLst/>
                <a:cxnLst/>
                <a:rect l="l" t="t" r="r" b="b"/>
                <a:pathLst>
                  <a:path w="19303" h="18063" extrusionOk="0">
                    <a:moveTo>
                      <a:pt x="9237" y="0"/>
                    </a:moveTo>
                    <a:cubicBezTo>
                      <a:pt x="6124" y="0"/>
                      <a:pt x="3090" y="1642"/>
                      <a:pt x="1430" y="4558"/>
                    </a:cubicBezTo>
                    <a:cubicBezTo>
                      <a:pt x="244" y="6595"/>
                      <a:pt x="1" y="8965"/>
                      <a:pt x="487" y="11093"/>
                    </a:cubicBezTo>
                    <a:cubicBezTo>
                      <a:pt x="761" y="12309"/>
                      <a:pt x="1278" y="13434"/>
                      <a:pt x="2037" y="14437"/>
                    </a:cubicBezTo>
                    <a:cubicBezTo>
                      <a:pt x="2767" y="15409"/>
                      <a:pt x="3679" y="16230"/>
                      <a:pt x="4773" y="16868"/>
                    </a:cubicBezTo>
                    <a:cubicBezTo>
                      <a:pt x="5867" y="17507"/>
                      <a:pt x="7053" y="17902"/>
                      <a:pt x="8238" y="17993"/>
                    </a:cubicBezTo>
                    <a:cubicBezTo>
                      <a:pt x="8614" y="18039"/>
                      <a:pt x="8989" y="18062"/>
                      <a:pt x="9362" y="18062"/>
                    </a:cubicBezTo>
                    <a:cubicBezTo>
                      <a:pt x="10230" y="18062"/>
                      <a:pt x="11088" y="17935"/>
                      <a:pt x="11916" y="17659"/>
                    </a:cubicBezTo>
                    <a:cubicBezTo>
                      <a:pt x="14013" y="17020"/>
                      <a:pt x="15868" y="15561"/>
                      <a:pt x="17053" y="13525"/>
                    </a:cubicBezTo>
                    <a:cubicBezTo>
                      <a:pt x="19302" y="9604"/>
                      <a:pt x="18238" y="4680"/>
                      <a:pt x="14773" y="1975"/>
                    </a:cubicBezTo>
                    <a:cubicBezTo>
                      <a:pt x="14439" y="1701"/>
                      <a:pt x="14044" y="1458"/>
                      <a:pt x="13709" y="1215"/>
                    </a:cubicBezTo>
                    <a:cubicBezTo>
                      <a:pt x="13314" y="971"/>
                      <a:pt x="12950" y="789"/>
                      <a:pt x="12524" y="637"/>
                    </a:cubicBezTo>
                    <a:cubicBezTo>
                      <a:pt x="11457" y="207"/>
                      <a:pt x="10342" y="0"/>
                      <a:pt x="9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5952500" y="2846075"/>
                <a:ext cx="1102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4833" extrusionOk="0">
                    <a:moveTo>
                      <a:pt x="2858" y="1"/>
                    </a:moveTo>
                    <a:lnTo>
                      <a:pt x="791" y="1612"/>
                    </a:lnTo>
                    <a:cubicBezTo>
                      <a:pt x="609" y="1764"/>
                      <a:pt x="457" y="1946"/>
                      <a:pt x="335" y="2128"/>
                    </a:cubicBezTo>
                    <a:cubicBezTo>
                      <a:pt x="1" y="2736"/>
                      <a:pt x="31" y="3526"/>
                      <a:pt x="487" y="4134"/>
                    </a:cubicBezTo>
                    <a:cubicBezTo>
                      <a:pt x="833" y="4602"/>
                      <a:pt x="1347" y="4832"/>
                      <a:pt x="1871" y="4832"/>
                    </a:cubicBezTo>
                    <a:cubicBezTo>
                      <a:pt x="2267" y="4832"/>
                      <a:pt x="2669" y="4700"/>
                      <a:pt x="3010" y="4438"/>
                    </a:cubicBezTo>
                    <a:lnTo>
                      <a:pt x="4408" y="3344"/>
                    </a:lnTo>
                    <a:cubicBezTo>
                      <a:pt x="3648" y="2371"/>
                      <a:pt x="3162" y="1216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6042175" y="2610475"/>
                <a:ext cx="4027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14746" extrusionOk="0">
                    <a:moveTo>
                      <a:pt x="8047" y="1"/>
                    </a:moveTo>
                    <a:cubicBezTo>
                      <a:pt x="4630" y="1"/>
                      <a:pt x="1569" y="2389"/>
                      <a:pt x="851" y="5868"/>
                    </a:cubicBezTo>
                    <a:cubicBezTo>
                      <a:pt x="0" y="9850"/>
                      <a:pt x="2584" y="13771"/>
                      <a:pt x="6566" y="14592"/>
                    </a:cubicBezTo>
                    <a:cubicBezTo>
                      <a:pt x="7068" y="14695"/>
                      <a:pt x="7570" y="14745"/>
                      <a:pt x="8063" y="14745"/>
                    </a:cubicBezTo>
                    <a:cubicBezTo>
                      <a:pt x="11481" y="14745"/>
                      <a:pt x="14546" y="12357"/>
                      <a:pt x="15289" y="8877"/>
                    </a:cubicBezTo>
                    <a:cubicBezTo>
                      <a:pt x="16110" y="4865"/>
                      <a:pt x="13526" y="975"/>
                      <a:pt x="9545" y="154"/>
                    </a:cubicBezTo>
                    <a:cubicBezTo>
                      <a:pt x="9042" y="50"/>
                      <a:pt x="8541" y="1"/>
                      <a:pt x="8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6299025" y="2648500"/>
                <a:ext cx="289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03" extrusionOk="0">
                    <a:moveTo>
                      <a:pt x="882" y="1"/>
                    </a:moveTo>
                    <a:lnTo>
                      <a:pt x="0" y="1551"/>
                    </a:lnTo>
                    <a:lnTo>
                      <a:pt x="274" y="1703"/>
                    </a:lnTo>
                    <a:lnTo>
                      <a:pt x="1155" y="15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6157675" y="2898500"/>
                <a:ext cx="28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04" extrusionOk="0">
                    <a:moveTo>
                      <a:pt x="882" y="1"/>
                    </a:moveTo>
                    <a:lnTo>
                      <a:pt x="1" y="1551"/>
                    </a:lnTo>
                    <a:lnTo>
                      <a:pt x="274" y="1703"/>
                    </a:lnTo>
                    <a:lnTo>
                      <a:pt x="1156" y="15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6096875" y="2708525"/>
                <a:ext cx="426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56" extrusionOk="0">
                    <a:moveTo>
                      <a:pt x="153" y="1"/>
                    </a:moveTo>
                    <a:lnTo>
                      <a:pt x="1" y="275"/>
                    </a:lnTo>
                    <a:lnTo>
                      <a:pt x="1551" y="1156"/>
                    </a:lnTo>
                    <a:lnTo>
                      <a:pt x="1703" y="882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6346900" y="2851400"/>
                <a:ext cx="425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156" extrusionOk="0">
                    <a:moveTo>
                      <a:pt x="152" y="0"/>
                    </a:moveTo>
                    <a:lnTo>
                      <a:pt x="0" y="274"/>
                    </a:lnTo>
                    <a:lnTo>
                      <a:pt x="1550" y="1155"/>
                    </a:lnTo>
                    <a:lnTo>
                      <a:pt x="1702" y="88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194900" y="2633300"/>
                <a:ext cx="198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825" extrusionOk="0">
                    <a:moveTo>
                      <a:pt x="305" y="1"/>
                    </a:moveTo>
                    <a:lnTo>
                      <a:pt x="1" y="92"/>
                    </a:lnTo>
                    <a:lnTo>
                      <a:pt x="487" y="1825"/>
                    </a:lnTo>
                    <a:lnTo>
                      <a:pt x="791" y="1733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6271650" y="2910675"/>
                <a:ext cx="1902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94" extrusionOk="0">
                    <a:moveTo>
                      <a:pt x="274" y="0"/>
                    </a:moveTo>
                    <a:lnTo>
                      <a:pt x="1" y="91"/>
                    </a:lnTo>
                    <a:lnTo>
                      <a:pt x="457" y="1794"/>
                    </a:lnTo>
                    <a:lnTo>
                      <a:pt x="761" y="173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6081675" y="2822525"/>
                <a:ext cx="456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61" extrusionOk="0">
                    <a:moveTo>
                      <a:pt x="1734" y="0"/>
                    </a:moveTo>
                    <a:lnTo>
                      <a:pt x="1" y="456"/>
                    </a:lnTo>
                    <a:lnTo>
                      <a:pt x="92" y="760"/>
                    </a:lnTo>
                    <a:lnTo>
                      <a:pt x="1825" y="27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6358275" y="2747300"/>
                <a:ext cx="456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61" extrusionOk="0">
                    <a:moveTo>
                      <a:pt x="1734" y="0"/>
                    </a:moveTo>
                    <a:lnTo>
                      <a:pt x="1" y="486"/>
                    </a:lnTo>
                    <a:lnTo>
                      <a:pt x="92" y="760"/>
                    </a:lnTo>
                    <a:lnTo>
                      <a:pt x="1825" y="30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6234425" y="2696375"/>
                <a:ext cx="69925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71" extrusionOk="0">
                    <a:moveTo>
                      <a:pt x="2250" y="1"/>
                    </a:moveTo>
                    <a:lnTo>
                      <a:pt x="0" y="3922"/>
                    </a:lnTo>
                    <a:lnTo>
                      <a:pt x="852" y="6870"/>
                    </a:lnTo>
                    <a:lnTo>
                      <a:pt x="1429" y="6718"/>
                    </a:lnTo>
                    <a:lnTo>
                      <a:pt x="700" y="3982"/>
                    </a:lnTo>
                    <a:lnTo>
                      <a:pt x="2797" y="305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6222275" y="2776225"/>
                <a:ext cx="41800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65" extrusionOk="0">
                    <a:moveTo>
                      <a:pt x="849" y="0"/>
                    </a:moveTo>
                    <a:cubicBezTo>
                      <a:pt x="601" y="0"/>
                      <a:pt x="354" y="142"/>
                      <a:pt x="213" y="363"/>
                    </a:cubicBezTo>
                    <a:cubicBezTo>
                      <a:pt x="0" y="728"/>
                      <a:pt x="152" y="1184"/>
                      <a:pt x="486" y="1366"/>
                    </a:cubicBezTo>
                    <a:cubicBezTo>
                      <a:pt x="592" y="1433"/>
                      <a:pt x="714" y="1464"/>
                      <a:pt x="835" y="1464"/>
                    </a:cubicBezTo>
                    <a:cubicBezTo>
                      <a:pt x="1098" y="1464"/>
                      <a:pt x="1365" y="1321"/>
                      <a:pt x="1490" y="1092"/>
                    </a:cubicBezTo>
                    <a:cubicBezTo>
                      <a:pt x="1672" y="758"/>
                      <a:pt x="1550" y="302"/>
                      <a:pt x="1216" y="120"/>
                    </a:cubicBezTo>
                    <a:cubicBezTo>
                      <a:pt x="1103" y="37"/>
                      <a:pt x="976" y="0"/>
                      <a:pt x="8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26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3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5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04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4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7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14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39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36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4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/>
          <p:nvPr/>
        </p:nvSpPr>
        <p:spPr>
          <a:xfrm>
            <a:off x="960000" y="906500"/>
            <a:ext cx="10255200" cy="52316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345" name="Google Shape;345;p19"/>
          <p:cNvSpPr txBox="1">
            <a:spLocks noGrp="1"/>
          </p:cNvSpPr>
          <p:nvPr>
            <p:ph type="subTitle" idx="1"/>
          </p:nvPr>
        </p:nvSpPr>
        <p:spPr>
          <a:xfrm>
            <a:off x="2388792" y="2465107"/>
            <a:ext cx="3211200" cy="70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2"/>
          </p:nvPr>
        </p:nvSpPr>
        <p:spPr>
          <a:xfrm>
            <a:off x="2388792" y="2996767"/>
            <a:ext cx="3211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subTitle" idx="3"/>
          </p:nvPr>
        </p:nvSpPr>
        <p:spPr>
          <a:xfrm>
            <a:off x="6581595" y="2996767"/>
            <a:ext cx="3211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4"/>
          </p:nvPr>
        </p:nvSpPr>
        <p:spPr>
          <a:xfrm>
            <a:off x="2388792" y="5047581"/>
            <a:ext cx="3211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5"/>
          </p:nvPr>
        </p:nvSpPr>
        <p:spPr>
          <a:xfrm>
            <a:off x="6581595" y="5047567"/>
            <a:ext cx="3211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9"/>
          <p:cNvSpPr txBox="1">
            <a:spLocks noGrp="1"/>
          </p:cNvSpPr>
          <p:nvPr>
            <p:ph type="title"/>
          </p:nvPr>
        </p:nvSpPr>
        <p:spPr>
          <a:xfrm>
            <a:off x="3863667" y="621589"/>
            <a:ext cx="4464800" cy="744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subTitle" idx="6"/>
          </p:nvPr>
        </p:nvSpPr>
        <p:spPr>
          <a:xfrm>
            <a:off x="2388792" y="4517600"/>
            <a:ext cx="3211200" cy="70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subTitle" idx="7"/>
          </p:nvPr>
        </p:nvSpPr>
        <p:spPr>
          <a:xfrm>
            <a:off x="6581595" y="2461633"/>
            <a:ext cx="3211200" cy="70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ubTitle" idx="8"/>
          </p:nvPr>
        </p:nvSpPr>
        <p:spPr>
          <a:xfrm>
            <a:off x="6581595" y="4517600"/>
            <a:ext cx="3211200" cy="70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4" name="Google Shape;354;p19"/>
          <p:cNvGrpSpPr/>
          <p:nvPr/>
        </p:nvGrpSpPr>
        <p:grpSpPr>
          <a:xfrm>
            <a:off x="285464" y="4202316"/>
            <a:ext cx="1896005" cy="2377105"/>
            <a:chOff x="214098" y="3151736"/>
            <a:chExt cx="1422004" cy="1782829"/>
          </a:xfrm>
        </p:grpSpPr>
        <p:sp>
          <p:nvSpPr>
            <p:cNvPr id="355" name="Google Shape;355;p19"/>
            <p:cNvSpPr/>
            <p:nvPr/>
          </p:nvSpPr>
          <p:spPr>
            <a:xfrm>
              <a:off x="214438" y="3153528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356" name="Google Shape;356;p19"/>
            <p:cNvGrpSpPr/>
            <p:nvPr/>
          </p:nvGrpSpPr>
          <p:grpSpPr>
            <a:xfrm>
              <a:off x="214098" y="3151736"/>
              <a:ext cx="1421609" cy="1782755"/>
              <a:chOff x="7150350" y="26400"/>
              <a:chExt cx="1520275" cy="1906486"/>
            </a:xfrm>
          </p:grpSpPr>
          <p:sp>
            <p:nvSpPr>
              <p:cNvPr id="357" name="Google Shape;357;p19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grpSp>
            <p:nvGrpSpPr>
              <p:cNvPr id="358" name="Google Shape;358;p19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359" name="Google Shape;359;p19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 dirty="0">
                    <a:latin typeface="UTM Avo" panose="02040603050506020204" pitchFamily="18" charset="0"/>
                  </a:endParaRPr>
                </a:p>
              </p:txBody>
            </p:sp>
            <p:grpSp>
              <p:nvGrpSpPr>
                <p:cNvPr id="360" name="Google Shape;360;p19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361" name="Google Shape;361;p19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2" name="Google Shape;362;p19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3" name="Google Shape;363;p19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4" name="Google Shape;364;p19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5" name="Google Shape;365;p19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6" name="Google Shape;366;p19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7" name="Google Shape;367;p19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368" name="Google Shape;368;p19"/>
          <p:cNvGrpSpPr/>
          <p:nvPr/>
        </p:nvGrpSpPr>
        <p:grpSpPr>
          <a:xfrm>
            <a:off x="9025638" y="-782173"/>
            <a:ext cx="3211097" cy="3201113"/>
            <a:chOff x="6769228" y="-586630"/>
            <a:chExt cx="2408323" cy="2400835"/>
          </a:xfrm>
        </p:grpSpPr>
        <p:sp>
          <p:nvSpPr>
            <p:cNvPr id="369" name="Google Shape;369;p19"/>
            <p:cNvSpPr/>
            <p:nvPr/>
          </p:nvSpPr>
          <p:spPr>
            <a:xfrm rot="1888006">
              <a:off x="7106167" y="-246405"/>
              <a:ext cx="1734174" cy="1721660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370" name="Google Shape;370;p19"/>
            <p:cNvGrpSpPr/>
            <p:nvPr/>
          </p:nvGrpSpPr>
          <p:grpSpPr>
            <a:xfrm rot="1888158">
              <a:off x="7093315" y="-254971"/>
              <a:ext cx="1760148" cy="1737519"/>
              <a:chOff x="6187975" y="3223925"/>
              <a:chExt cx="598925" cy="59122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447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/>
          <p:nvPr/>
        </p:nvSpPr>
        <p:spPr>
          <a:xfrm>
            <a:off x="960000" y="906500"/>
            <a:ext cx="10255200" cy="56308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5776100" y="4947433"/>
            <a:ext cx="3957600" cy="583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-"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1"/>
          </p:nvPr>
        </p:nvSpPr>
        <p:spPr>
          <a:xfrm>
            <a:off x="5380300" y="1384400"/>
            <a:ext cx="4749200" cy="3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0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600400" y="2625200"/>
            <a:ext cx="6991200" cy="1607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733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1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258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78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086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567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629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138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092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75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971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197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27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7172471" y="4615676"/>
            <a:ext cx="5019515" cy="1567203"/>
            <a:chOff x="2132353" y="3387432"/>
            <a:chExt cx="3764636" cy="1175402"/>
          </a:xfrm>
        </p:grpSpPr>
        <p:sp>
          <p:nvSpPr>
            <p:cNvPr id="75" name="Google Shape;75;p3"/>
            <p:cNvSpPr/>
            <p:nvPr/>
          </p:nvSpPr>
          <p:spPr>
            <a:xfrm>
              <a:off x="4407665" y="3445825"/>
              <a:ext cx="98230" cy="100700"/>
            </a:xfrm>
            <a:custGeom>
              <a:avLst/>
              <a:gdLst/>
              <a:ahLst/>
              <a:cxnLst/>
              <a:rect l="l" t="t" r="r" b="b"/>
              <a:pathLst>
                <a:path w="1783" h="1828" extrusionOk="0">
                  <a:moveTo>
                    <a:pt x="338" y="1"/>
                  </a:moveTo>
                  <a:cubicBezTo>
                    <a:pt x="297" y="1"/>
                    <a:pt x="254" y="17"/>
                    <a:pt x="222" y="46"/>
                  </a:cubicBezTo>
                  <a:cubicBezTo>
                    <a:pt x="166" y="95"/>
                    <a:pt x="140" y="169"/>
                    <a:pt x="119" y="239"/>
                  </a:cubicBezTo>
                  <a:cubicBezTo>
                    <a:pt x="30" y="537"/>
                    <a:pt x="1" y="853"/>
                    <a:pt x="33" y="1162"/>
                  </a:cubicBezTo>
                  <a:cubicBezTo>
                    <a:pt x="42" y="1254"/>
                    <a:pt x="68" y="1360"/>
                    <a:pt x="153" y="1395"/>
                  </a:cubicBezTo>
                  <a:lnTo>
                    <a:pt x="1003" y="1827"/>
                  </a:lnTo>
                  <a:cubicBezTo>
                    <a:pt x="1294" y="1567"/>
                    <a:pt x="1524" y="1237"/>
                    <a:pt x="1666" y="874"/>
                  </a:cubicBezTo>
                  <a:cubicBezTo>
                    <a:pt x="1735" y="702"/>
                    <a:pt x="1782" y="513"/>
                    <a:pt x="1737" y="332"/>
                  </a:cubicBezTo>
                  <a:cubicBezTo>
                    <a:pt x="1693" y="163"/>
                    <a:pt x="1542" y="12"/>
                    <a:pt x="1371" y="12"/>
                  </a:cubicBezTo>
                  <a:cubicBezTo>
                    <a:pt x="1361" y="12"/>
                    <a:pt x="1351" y="12"/>
                    <a:pt x="1340" y="13"/>
                  </a:cubicBezTo>
                  <a:cubicBezTo>
                    <a:pt x="1189" y="29"/>
                    <a:pt x="1075" y="152"/>
                    <a:pt x="983" y="272"/>
                  </a:cubicBezTo>
                  <a:cubicBezTo>
                    <a:pt x="812" y="493"/>
                    <a:pt x="670" y="740"/>
                    <a:pt x="561" y="1000"/>
                  </a:cubicBezTo>
                  <a:cubicBezTo>
                    <a:pt x="533" y="727"/>
                    <a:pt x="507" y="455"/>
                    <a:pt x="479" y="183"/>
                  </a:cubicBezTo>
                  <a:cubicBezTo>
                    <a:pt x="474" y="128"/>
                    <a:pt x="465" y="70"/>
                    <a:pt x="426" y="33"/>
                  </a:cubicBezTo>
                  <a:cubicBezTo>
                    <a:pt x="401" y="11"/>
                    <a:pt x="370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06791" y="3410954"/>
              <a:ext cx="79939" cy="84945"/>
            </a:xfrm>
            <a:custGeom>
              <a:avLst/>
              <a:gdLst/>
              <a:ahLst/>
              <a:cxnLst/>
              <a:rect l="l" t="t" r="r" b="b"/>
              <a:pathLst>
                <a:path w="1451" h="1542" extrusionOk="0">
                  <a:moveTo>
                    <a:pt x="955" y="1"/>
                  </a:moveTo>
                  <a:cubicBezTo>
                    <a:pt x="896" y="1"/>
                    <a:pt x="839" y="17"/>
                    <a:pt x="791" y="53"/>
                  </a:cubicBezTo>
                  <a:cubicBezTo>
                    <a:pt x="693" y="130"/>
                    <a:pt x="664" y="265"/>
                    <a:pt x="652" y="388"/>
                  </a:cubicBezTo>
                  <a:cubicBezTo>
                    <a:pt x="629" y="619"/>
                    <a:pt x="633" y="854"/>
                    <a:pt x="671" y="1084"/>
                  </a:cubicBezTo>
                  <a:cubicBezTo>
                    <a:pt x="533" y="906"/>
                    <a:pt x="398" y="725"/>
                    <a:pt x="259" y="546"/>
                  </a:cubicBezTo>
                  <a:cubicBezTo>
                    <a:pt x="231" y="511"/>
                    <a:pt x="201" y="471"/>
                    <a:pt x="158" y="463"/>
                  </a:cubicBezTo>
                  <a:cubicBezTo>
                    <a:pt x="151" y="461"/>
                    <a:pt x="145" y="461"/>
                    <a:pt x="139" y="461"/>
                  </a:cubicBezTo>
                  <a:cubicBezTo>
                    <a:pt x="85" y="461"/>
                    <a:pt x="36" y="507"/>
                    <a:pt x="19" y="560"/>
                  </a:cubicBezTo>
                  <a:cubicBezTo>
                    <a:pt x="1" y="619"/>
                    <a:pt x="15" y="682"/>
                    <a:pt x="31" y="741"/>
                  </a:cubicBezTo>
                  <a:cubicBezTo>
                    <a:pt x="97" y="991"/>
                    <a:pt x="214" y="1224"/>
                    <a:pt x="369" y="1428"/>
                  </a:cubicBezTo>
                  <a:cubicBezTo>
                    <a:pt x="411" y="1483"/>
                    <a:pt x="471" y="1541"/>
                    <a:pt x="537" y="1541"/>
                  </a:cubicBezTo>
                  <a:cubicBezTo>
                    <a:pt x="543" y="1541"/>
                    <a:pt x="549" y="1541"/>
                    <a:pt x="554" y="1540"/>
                  </a:cubicBezTo>
                  <a:lnTo>
                    <a:pt x="1339" y="1473"/>
                  </a:lnTo>
                  <a:cubicBezTo>
                    <a:pt x="1432" y="1164"/>
                    <a:pt x="1451" y="835"/>
                    <a:pt x="1394" y="518"/>
                  </a:cubicBezTo>
                  <a:cubicBezTo>
                    <a:pt x="1367" y="367"/>
                    <a:pt x="1318" y="212"/>
                    <a:pt x="1209" y="106"/>
                  </a:cubicBezTo>
                  <a:cubicBezTo>
                    <a:pt x="1141" y="40"/>
                    <a:pt x="1046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442263" y="3407924"/>
              <a:ext cx="53715" cy="63626"/>
            </a:xfrm>
            <a:custGeom>
              <a:avLst/>
              <a:gdLst/>
              <a:ahLst/>
              <a:cxnLst/>
              <a:rect l="l" t="t" r="r" b="b"/>
              <a:pathLst>
                <a:path w="975" h="1155" extrusionOk="0">
                  <a:moveTo>
                    <a:pt x="738" y="1"/>
                  </a:moveTo>
                  <a:cubicBezTo>
                    <a:pt x="687" y="1"/>
                    <a:pt x="636" y="47"/>
                    <a:pt x="606" y="93"/>
                  </a:cubicBezTo>
                  <a:cubicBezTo>
                    <a:pt x="517" y="227"/>
                    <a:pt x="493" y="392"/>
                    <a:pt x="489" y="553"/>
                  </a:cubicBezTo>
                  <a:cubicBezTo>
                    <a:pt x="409" y="420"/>
                    <a:pt x="324" y="291"/>
                    <a:pt x="234" y="165"/>
                  </a:cubicBezTo>
                  <a:cubicBezTo>
                    <a:pt x="204" y="122"/>
                    <a:pt x="163" y="74"/>
                    <a:pt x="110" y="74"/>
                  </a:cubicBezTo>
                  <a:cubicBezTo>
                    <a:pt x="108" y="74"/>
                    <a:pt x="107" y="74"/>
                    <a:pt x="105" y="75"/>
                  </a:cubicBezTo>
                  <a:cubicBezTo>
                    <a:pt x="62" y="79"/>
                    <a:pt x="26" y="117"/>
                    <a:pt x="14" y="159"/>
                  </a:cubicBezTo>
                  <a:cubicBezTo>
                    <a:pt x="1" y="202"/>
                    <a:pt x="6" y="248"/>
                    <a:pt x="15" y="292"/>
                  </a:cubicBezTo>
                  <a:cubicBezTo>
                    <a:pt x="70" y="578"/>
                    <a:pt x="211" y="847"/>
                    <a:pt x="416" y="1054"/>
                  </a:cubicBezTo>
                  <a:lnTo>
                    <a:pt x="887" y="1154"/>
                  </a:lnTo>
                  <a:lnTo>
                    <a:pt x="934" y="833"/>
                  </a:lnTo>
                  <a:cubicBezTo>
                    <a:pt x="954" y="696"/>
                    <a:pt x="975" y="559"/>
                    <a:pt x="963" y="420"/>
                  </a:cubicBezTo>
                  <a:cubicBezTo>
                    <a:pt x="954" y="283"/>
                    <a:pt x="910" y="144"/>
                    <a:pt x="817" y="44"/>
                  </a:cubicBezTo>
                  <a:cubicBezTo>
                    <a:pt x="804" y="29"/>
                    <a:pt x="790" y="15"/>
                    <a:pt x="771" y="8"/>
                  </a:cubicBezTo>
                  <a:cubicBezTo>
                    <a:pt x="760" y="3"/>
                    <a:pt x="749" y="1"/>
                    <a:pt x="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71883" y="3387432"/>
              <a:ext cx="51016" cy="68253"/>
            </a:xfrm>
            <a:custGeom>
              <a:avLst/>
              <a:gdLst/>
              <a:ahLst/>
              <a:cxnLst/>
              <a:rect l="l" t="t" r="r" b="b"/>
              <a:pathLst>
                <a:path w="926" h="1239" extrusionOk="0">
                  <a:moveTo>
                    <a:pt x="141" y="0"/>
                  </a:moveTo>
                  <a:cubicBezTo>
                    <a:pt x="104" y="0"/>
                    <a:pt x="68" y="26"/>
                    <a:pt x="48" y="60"/>
                  </a:cubicBezTo>
                  <a:cubicBezTo>
                    <a:pt x="25" y="99"/>
                    <a:pt x="20" y="144"/>
                    <a:pt x="18" y="190"/>
                  </a:cubicBezTo>
                  <a:cubicBezTo>
                    <a:pt x="0" y="480"/>
                    <a:pt x="71" y="775"/>
                    <a:pt x="217" y="1027"/>
                  </a:cubicBezTo>
                  <a:lnTo>
                    <a:pt x="646" y="1238"/>
                  </a:lnTo>
                  <a:cubicBezTo>
                    <a:pt x="689" y="1138"/>
                    <a:pt x="731" y="1039"/>
                    <a:pt x="774" y="939"/>
                  </a:cubicBezTo>
                  <a:cubicBezTo>
                    <a:pt x="826" y="812"/>
                    <a:pt x="881" y="685"/>
                    <a:pt x="903" y="550"/>
                  </a:cubicBezTo>
                  <a:cubicBezTo>
                    <a:pt x="926" y="413"/>
                    <a:pt x="917" y="267"/>
                    <a:pt x="853" y="147"/>
                  </a:cubicBezTo>
                  <a:cubicBezTo>
                    <a:pt x="844" y="130"/>
                    <a:pt x="833" y="115"/>
                    <a:pt x="819" y="102"/>
                  </a:cubicBezTo>
                  <a:cubicBezTo>
                    <a:pt x="803" y="90"/>
                    <a:pt x="784" y="84"/>
                    <a:pt x="765" y="84"/>
                  </a:cubicBezTo>
                  <a:cubicBezTo>
                    <a:pt x="720" y="84"/>
                    <a:pt x="671" y="112"/>
                    <a:pt x="637" y="143"/>
                  </a:cubicBezTo>
                  <a:cubicBezTo>
                    <a:pt x="519" y="253"/>
                    <a:pt x="453" y="406"/>
                    <a:pt x="411" y="561"/>
                  </a:cubicBezTo>
                  <a:cubicBezTo>
                    <a:pt x="367" y="413"/>
                    <a:pt x="316" y="267"/>
                    <a:pt x="260" y="122"/>
                  </a:cubicBezTo>
                  <a:cubicBezTo>
                    <a:pt x="240" y="71"/>
                    <a:pt x="212" y="13"/>
                    <a:pt x="157" y="2"/>
                  </a:cubicBezTo>
                  <a:cubicBezTo>
                    <a:pt x="152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619200" y="3393657"/>
              <a:ext cx="66882" cy="73927"/>
            </a:xfrm>
            <a:custGeom>
              <a:avLst/>
              <a:gdLst/>
              <a:ahLst/>
              <a:cxnLst/>
              <a:rect l="l" t="t" r="r" b="b"/>
              <a:pathLst>
                <a:path w="1214" h="1342" extrusionOk="0">
                  <a:moveTo>
                    <a:pt x="178" y="0"/>
                  </a:moveTo>
                  <a:cubicBezTo>
                    <a:pt x="129" y="0"/>
                    <a:pt x="82" y="28"/>
                    <a:pt x="57" y="64"/>
                  </a:cubicBezTo>
                  <a:cubicBezTo>
                    <a:pt x="29" y="105"/>
                    <a:pt x="23" y="154"/>
                    <a:pt x="21" y="201"/>
                  </a:cubicBezTo>
                  <a:cubicBezTo>
                    <a:pt x="1" y="516"/>
                    <a:pt x="97" y="835"/>
                    <a:pt x="290" y="1108"/>
                  </a:cubicBezTo>
                  <a:lnTo>
                    <a:pt x="855" y="1341"/>
                  </a:lnTo>
                  <a:cubicBezTo>
                    <a:pt x="910" y="1234"/>
                    <a:pt x="962" y="1125"/>
                    <a:pt x="1017" y="1018"/>
                  </a:cubicBezTo>
                  <a:cubicBezTo>
                    <a:pt x="1085" y="883"/>
                    <a:pt x="1153" y="744"/>
                    <a:pt x="1184" y="599"/>
                  </a:cubicBezTo>
                  <a:cubicBezTo>
                    <a:pt x="1213" y="452"/>
                    <a:pt x="1201" y="295"/>
                    <a:pt x="1113" y="164"/>
                  </a:cubicBezTo>
                  <a:cubicBezTo>
                    <a:pt x="1100" y="147"/>
                    <a:pt x="1086" y="129"/>
                    <a:pt x="1066" y="116"/>
                  </a:cubicBezTo>
                  <a:cubicBezTo>
                    <a:pt x="1045" y="102"/>
                    <a:pt x="1020" y="96"/>
                    <a:pt x="994" y="96"/>
                  </a:cubicBezTo>
                  <a:cubicBezTo>
                    <a:pt x="937" y="96"/>
                    <a:pt x="875" y="125"/>
                    <a:pt x="831" y="159"/>
                  </a:cubicBezTo>
                  <a:cubicBezTo>
                    <a:pt x="677" y="276"/>
                    <a:pt x="592" y="439"/>
                    <a:pt x="539" y="607"/>
                  </a:cubicBezTo>
                  <a:cubicBezTo>
                    <a:pt x="479" y="448"/>
                    <a:pt x="412" y="290"/>
                    <a:pt x="337" y="133"/>
                  </a:cubicBezTo>
                  <a:cubicBezTo>
                    <a:pt x="310" y="77"/>
                    <a:pt x="270" y="15"/>
                    <a:pt x="200" y="2"/>
                  </a:cubicBezTo>
                  <a:cubicBezTo>
                    <a:pt x="193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132353" y="3420264"/>
              <a:ext cx="3764636" cy="1142570"/>
            </a:xfrm>
            <a:custGeom>
              <a:avLst/>
              <a:gdLst/>
              <a:ahLst/>
              <a:cxnLst/>
              <a:rect l="l" t="t" r="r" b="b"/>
              <a:pathLst>
                <a:path w="68333" h="20741" extrusionOk="0">
                  <a:moveTo>
                    <a:pt x="55171" y="0"/>
                  </a:moveTo>
                  <a:cubicBezTo>
                    <a:pt x="50205" y="0"/>
                    <a:pt x="43713" y="401"/>
                    <a:pt x="35499" y="1636"/>
                  </a:cubicBezTo>
                  <a:cubicBezTo>
                    <a:pt x="12111" y="5154"/>
                    <a:pt x="0" y="16001"/>
                    <a:pt x="0" y="16001"/>
                  </a:cubicBezTo>
                  <a:lnTo>
                    <a:pt x="68332" y="20741"/>
                  </a:lnTo>
                  <a:lnTo>
                    <a:pt x="68314" y="1368"/>
                  </a:lnTo>
                  <a:cubicBezTo>
                    <a:pt x="68314" y="1368"/>
                    <a:pt x="64346" y="0"/>
                    <a:pt x="55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58230" y="3630037"/>
              <a:ext cx="258604" cy="144439"/>
            </a:xfrm>
            <a:custGeom>
              <a:avLst/>
              <a:gdLst/>
              <a:ahLst/>
              <a:cxnLst/>
              <a:rect l="l" t="t" r="r" b="b"/>
              <a:pathLst>
                <a:path w="4694" h="2622" extrusionOk="0">
                  <a:moveTo>
                    <a:pt x="2774" y="0"/>
                  </a:moveTo>
                  <a:cubicBezTo>
                    <a:pt x="2271" y="0"/>
                    <a:pt x="1768" y="97"/>
                    <a:pt x="1294" y="290"/>
                  </a:cubicBezTo>
                  <a:cubicBezTo>
                    <a:pt x="206" y="734"/>
                    <a:pt x="0" y="2520"/>
                    <a:pt x="1341" y="2616"/>
                  </a:cubicBezTo>
                  <a:cubicBezTo>
                    <a:pt x="1392" y="2619"/>
                    <a:pt x="1444" y="2621"/>
                    <a:pt x="1498" y="2621"/>
                  </a:cubicBezTo>
                  <a:cubicBezTo>
                    <a:pt x="2437" y="2621"/>
                    <a:pt x="3764" y="2093"/>
                    <a:pt x="4353" y="1340"/>
                  </a:cubicBezTo>
                  <a:cubicBezTo>
                    <a:pt x="4548" y="1089"/>
                    <a:pt x="4693" y="685"/>
                    <a:pt x="4489" y="444"/>
                  </a:cubicBezTo>
                  <a:cubicBezTo>
                    <a:pt x="4419" y="362"/>
                    <a:pt x="4325" y="318"/>
                    <a:pt x="4230" y="281"/>
                  </a:cubicBezTo>
                  <a:cubicBezTo>
                    <a:pt x="3764" y="94"/>
                    <a:pt x="3269" y="0"/>
                    <a:pt x="2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413155" y="3584755"/>
              <a:ext cx="266703" cy="120146"/>
            </a:xfrm>
            <a:custGeom>
              <a:avLst/>
              <a:gdLst/>
              <a:ahLst/>
              <a:cxnLst/>
              <a:rect l="l" t="t" r="r" b="b"/>
              <a:pathLst>
                <a:path w="4841" h="2181" extrusionOk="0">
                  <a:moveTo>
                    <a:pt x="3087" y="0"/>
                  </a:moveTo>
                  <a:cubicBezTo>
                    <a:pt x="2775" y="0"/>
                    <a:pt x="2463" y="14"/>
                    <a:pt x="2153" y="40"/>
                  </a:cubicBezTo>
                  <a:cubicBezTo>
                    <a:pt x="1343" y="111"/>
                    <a:pt x="0" y="753"/>
                    <a:pt x="1098" y="1709"/>
                  </a:cubicBezTo>
                  <a:cubicBezTo>
                    <a:pt x="1482" y="2042"/>
                    <a:pt x="2143" y="2180"/>
                    <a:pt x="2791" y="2180"/>
                  </a:cubicBezTo>
                  <a:cubicBezTo>
                    <a:pt x="3320" y="2180"/>
                    <a:pt x="3839" y="2088"/>
                    <a:pt x="4190" y="1936"/>
                  </a:cubicBezTo>
                  <a:cubicBezTo>
                    <a:pt x="4466" y="1816"/>
                    <a:pt x="4716" y="1562"/>
                    <a:pt x="4773" y="1230"/>
                  </a:cubicBezTo>
                  <a:cubicBezTo>
                    <a:pt x="4840" y="824"/>
                    <a:pt x="4593" y="417"/>
                    <a:pt x="4272" y="223"/>
                  </a:cubicBezTo>
                  <a:cubicBezTo>
                    <a:pt x="3951" y="29"/>
                    <a:pt x="3573" y="4"/>
                    <a:pt x="3210" y="1"/>
                  </a:cubicBezTo>
                  <a:cubicBezTo>
                    <a:pt x="3169" y="0"/>
                    <a:pt x="3128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605207" y="3736356"/>
              <a:ext cx="267584" cy="94310"/>
            </a:xfrm>
            <a:custGeom>
              <a:avLst/>
              <a:gdLst/>
              <a:ahLst/>
              <a:cxnLst/>
              <a:rect l="l" t="t" r="r" b="b"/>
              <a:pathLst>
                <a:path w="4857" h="1712" extrusionOk="0">
                  <a:moveTo>
                    <a:pt x="2407" y="1"/>
                  </a:moveTo>
                  <a:cubicBezTo>
                    <a:pt x="1785" y="1"/>
                    <a:pt x="1153" y="106"/>
                    <a:pt x="673" y="409"/>
                  </a:cubicBezTo>
                  <a:cubicBezTo>
                    <a:pt x="112" y="765"/>
                    <a:pt x="1" y="1242"/>
                    <a:pt x="616" y="1520"/>
                  </a:cubicBezTo>
                  <a:cubicBezTo>
                    <a:pt x="942" y="1667"/>
                    <a:pt x="1343" y="1712"/>
                    <a:pt x="1740" y="1712"/>
                  </a:cubicBezTo>
                  <a:cubicBezTo>
                    <a:pt x="2057" y="1712"/>
                    <a:pt x="2371" y="1683"/>
                    <a:pt x="2643" y="1656"/>
                  </a:cubicBezTo>
                  <a:cubicBezTo>
                    <a:pt x="2992" y="1622"/>
                    <a:pt x="4856" y="915"/>
                    <a:pt x="3967" y="233"/>
                  </a:cubicBezTo>
                  <a:cubicBezTo>
                    <a:pt x="3895" y="178"/>
                    <a:pt x="3805" y="155"/>
                    <a:pt x="3719" y="138"/>
                  </a:cubicBezTo>
                  <a:cubicBezTo>
                    <a:pt x="3331" y="59"/>
                    <a:pt x="2872" y="1"/>
                    <a:pt x="2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75381" y="3644801"/>
              <a:ext cx="305598" cy="80207"/>
            </a:xfrm>
            <a:custGeom>
              <a:avLst/>
              <a:gdLst/>
              <a:ahLst/>
              <a:cxnLst/>
              <a:rect l="l" t="t" r="r" b="b"/>
              <a:pathLst>
                <a:path w="5547" h="1456" extrusionOk="0">
                  <a:moveTo>
                    <a:pt x="3392" y="1"/>
                  </a:moveTo>
                  <a:cubicBezTo>
                    <a:pt x="3263" y="1"/>
                    <a:pt x="3134" y="5"/>
                    <a:pt x="3005" y="13"/>
                  </a:cubicBezTo>
                  <a:cubicBezTo>
                    <a:pt x="2231" y="63"/>
                    <a:pt x="1466" y="266"/>
                    <a:pt x="875" y="578"/>
                  </a:cubicBezTo>
                  <a:cubicBezTo>
                    <a:pt x="0" y="1038"/>
                    <a:pt x="515" y="1456"/>
                    <a:pt x="1358" y="1456"/>
                  </a:cubicBezTo>
                  <a:cubicBezTo>
                    <a:pt x="1472" y="1456"/>
                    <a:pt x="1591" y="1448"/>
                    <a:pt x="1714" y="1432"/>
                  </a:cubicBezTo>
                  <a:cubicBezTo>
                    <a:pt x="2842" y="1284"/>
                    <a:pt x="4159" y="1406"/>
                    <a:pt x="5160" y="965"/>
                  </a:cubicBezTo>
                  <a:cubicBezTo>
                    <a:pt x="5359" y="876"/>
                    <a:pt x="5542" y="754"/>
                    <a:pt x="5545" y="619"/>
                  </a:cubicBezTo>
                  <a:cubicBezTo>
                    <a:pt x="5547" y="479"/>
                    <a:pt x="5353" y="373"/>
                    <a:pt x="5159" y="298"/>
                  </a:cubicBezTo>
                  <a:cubicBezTo>
                    <a:pt x="4653" y="104"/>
                    <a:pt x="4031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909300" y="3593239"/>
              <a:ext cx="38289" cy="75305"/>
            </a:xfrm>
            <a:custGeom>
              <a:avLst/>
              <a:gdLst/>
              <a:ahLst/>
              <a:cxnLst/>
              <a:rect l="l" t="t" r="r" b="b"/>
              <a:pathLst>
                <a:path w="695" h="1367" extrusionOk="0">
                  <a:moveTo>
                    <a:pt x="501" y="1"/>
                  </a:moveTo>
                  <a:cubicBezTo>
                    <a:pt x="430" y="1"/>
                    <a:pt x="363" y="52"/>
                    <a:pt x="338" y="131"/>
                  </a:cubicBezTo>
                  <a:lnTo>
                    <a:pt x="33" y="1105"/>
                  </a:lnTo>
                  <a:cubicBezTo>
                    <a:pt x="0" y="1206"/>
                    <a:pt x="47" y="1318"/>
                    <a:pt x="137" y="1354"/>
                  </a:cubicBezTo>
                  <a:cubicBezTo>
                    <a:pt x="156" y="1363"/>
                    <a:pt x="175" y="1366"/>
                    <a:pt x="194" y="1366"/>
                  </a:cubicBezTo>
                  <a:cubicBezTo>
                    <a:pt x="198" y="1366"/>
                    <a:pt x="202" y="1366"/>
                    <a:pt x="205" y="1366"/>
                  </a:cubicBezTo>
                  <a:cubicBezTo>
                    <a:pt x="273" y="1360"/>
                    <a:pt x="332" y="1312"/>
                    <a:pt x="358" y="1236"/>
                  </a:cubicBezTo>
                  <a:lnTo>
                    <a:pt x="662" y="263"/>
                  </a:lnTo>
                  <a:cubicBezTo>
                    <a:pt x="695" y="160"/>
                    <a:pt x="648" y="49"/>
                    <a:pt x="558" y="12"/>
                  </a:cubicBezTo>
                  <a:cubicBezTo>
                    <a:pt x="539" y="4"/>
                    <a:pt x="520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71948" y="3565144"/>
              <a:ext cx="27436" cy="94034"/>
            </a:xfrm>
            <a:custGeom>
              <a:avLst/>
              <a:gdLst/>
              <a:ahLst/>
              <a:cxnLst/>
              <a:rect l="l" t="t" r="r" b="b"/>
              <a:pathLst>
                <a:path w="498" h="1707" extrusionOk="0">
                  <a:moveTo>
                    <a:pt x="180" y="0"/>
                  </a:moveTo>
                  <a:cubicBezTo>
                    <a:pt x="175" y="0"/>
                    <a:pt x="169" y="1"/>
                    <a:pt x="163" y="1"/>
                  </a:cubicBezTo>
                  <a:cubicBezTo>
                    <a:pt x="69" y="14"/>
                    <a:pt x="1" y="111"/>
                    <a:pt x="12" y="219"/>
                  </a:cubicBezTo>
                  <a:lnTo>
                    <a:pt x="145" y="1531"/>
                  </a:lnTo>
                  <a:cubicBezTo>
                    <a:pt x="154" y="1633"/>
                    <a:pt x="227" y="1707"/>
                    <a:pt x="314" y="1707"/>
                  </a:cubicBezTo>
                  <a:cubicBezTo>
                    <a:pt x="318" y="1707"/>
                    <a:pt x="322" y="1707"/>
                    <a:pt x="326" y="1706"/>
                  </a:cubicBezTo>
                  <a:cubicBezTo>
                    <a:pt x="330" y="1706"/>
                    <a:pt x="331" y="1706"/>
                    <a:pt x="335" y="1705"/>
                  </a:cubicBezTo>
                  <a:cubicBezTo>
                    <a:pt x="430" y="1692"/>
                    <a:pt x="498" y="1595"/>
                    <a:pt x="486" y="1488"/>
                  </a:cubicBezTo>
                  <a:lnTo>
                    <a:pt x="354" y="175"/>
                  </a:lnTo>
                  <a:cubicBezTo>
                    <a:pt x="344" y="74"/>
                    <a:pt x="271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15935" y="3605854"/>
              <a:ext cx="38234" cy="75250"/>
            </a:xfrm>
            <a:custGeom>
              <a:avLst/>
              <a:gdLst/>
              <a:ahLst/>
              <a:cxnLst/>
              <a:rect l="l" t="t" r="r" b="b"/>
              <a:pathLst>
                <a:path w="694" h="1366" extrusionOk="0">
                  <a:moveTo>
                    <a:pt x="499" y="1"/>
                  </a:moveTo>
                  <a:cubicBezTo>
                    <a:pt x="428" y="1"/>
                    <a:pt x="363" y="52"/>
                    <a:pt x="338" y="130"/>
                  </a:cubicBezTo>
                  <a:lnTo>
                    <a:pt x="33" y="1104"/>
                  </a:lnTo>
                  <a:cubicBezTo>
                    <a:pt x="1" y="1207"/>
                    <a:pt x="47" y="1317"/>
                    <a:pt x="136" y="1355"/>
                  </a:cubicBezTo>
                  <a:cubicBezTo>
                    <a:pt x="156" y="1363"/>
                    <a:pt x="176" y="1366"/>
                    <a:pt x="195" y="1366"/>
                  </a:cubicBezTo>
                  <a:cubicBezTo>
                    <a:pt x="198" y="1366"/>
                    <a:pt x="202" y="1366"/>
                    <a:pt x="206" y="1365"/>
                  </a:cubicBezTo>
                  <a:cubicBezTo>
                    <a:pt x="273" y="1360"/>
                    <a:pt x="333" y="1313"/>
                    <a:pt x="358" y="1237"/>
                  </a:cubicBezTo>
                  <a:lnTo>
                    <a:pt x="663" y="263"/>
                  </a:lnTo>
                  <a:cubicBezTo>
                    <a:pt x="694" y="160"/>
                    <a:pt x="649" y="50"/>
                    <a:pt x="558" y="13"/>
                  </a:cubicBezTo>
                  <a:cubicBezTo>
                    <a:pt x="539" y="5"/>
                    <a:pt x="519" y="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78637" y="3577869"/>
              <a:ext cx="27326" cy="94034"/>
            </a:xfrm>
            <a:custGeom>
              <a:avLst/>
              <a:gdLst/>
              <a:ahLst/>
              <a:cxnLst/>
              <a:rect l="l" t="t" r="r" b="b"/>
              <a:pathLst>
                <a:path w="496" h="1707" extrusionOk="0">
                  <a:moveTo>
                    <a:pt x="182" y="1"/>
                  </a:moveTo>
                  <a:cubicBezTo>
                    <a:pt x="176" y="1"/>
                    <a:pt x="169" y="1"/>
                    <a:pt x="163" y="2"/>
                  </a:cubicBezTo>
                  <a:cubicBezTo>
                    <a:pt x="68" y="14"/>
                    <a:pt x="0" y="110"/>
                    <a:pt x="12" y="219"/>
                  </a:cubicBezTo>
                  <a:lnTo>
                    <a:pt x="143" y="1532"/>
                  </a:lnTo>
                  <a:cubicBezTo>
                    <a:pt x="153" y="1635"/>
                    <a:pt x="229" y="1707"/>
                    <a:pt x="317" y="1707"/>
                  </a:cubicBezTo>
                  <a:cubicBezTo>
                    <a:pt x="320" y="1707"/>
                    <a:pt x="322" y="1707"/>
                    <a:pt x="325" y="1707"/>
                  </a:cubicBezTo>
                  <a:cubicBezTo>
                    <a:pt x="329" y="1707"/>
                    <a:pt x="331" y="1707"/>
                    <a:pt x="333" y="1704"/>
                  </a:cubicBezTo>
                  <a:cubicBezTo>
                    <a:pt x="429" y="1693"/>
                    <a:pt x="496" y="1595"/>
                    <a:pt x="486" y="1487"/>
                  </a:cubicBezTo>
                  <a:lnTo>
                    <a:pt x="353" y="174"/>
                  </a:lnTo>
                  <a:cubicBezTo>
                    <a:pt x="344" y="74"/>
                    <a:pt x="272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9671" y="3628770"/>
              <a:ext cx="44680" cy="72165"/>
            </a:xfrm>
            <a:custGeom>
              <a:avLst/>
              <a:gdLst/>
              <a:ahLst/>
              <a:cxnLst/>
              <a:rect l="l" t="t" r="r" b="b"/>
              <a:pathLst>
                <a:path w="811" h="1310" extrusionOk="0">
                  <a:moveTo>
                    <a:pt x="198" y="0"/>
                  </a:moveTo>
                  <a:cubicBezTo>
                    <a:pt x="171" y="0"/>
                    <a:pt x="144" y="7"/>
                    <a:pt x="119" y="22"/>
                  </a:cubicBezTo>
                  <a:cubicBezTo>
                    <a:pt x="35" y="71"/>
                    <a:pt x="1" y="187"/>
                    <a:pt x="45" y="285"/>
                  </a:cubicBezTo>
                  <a:lnTo>
                    <a:pt x="461" y="1203"/>
                  </a:lnTo>
                  <a:cubicBezTo>
                    <a:pt x="491" y="1272"/>
                    <a:pt x="550" y="1310"/>
                    <a:pt x="613" y="1310"/>
                  </a:cubicBezTo>
                  <a:cubicBezTo>
                    <a:pt x="617" y="1310"/>
                    <a:pt x="622" y="1310"/>
                    <a:pt x="626" y="1309"/>
                  </a:cubicBezTo>
                  <a:cubicBezTo>
                    <a:pt x="649" y="1308"/>
                    <a:pt x="671" y="1301"/>
                    <a:pt x="692" y="1288"/>
                  </a:cubicBezTo>
                  <a:cubicBezTo>
                    <a:pt x="777" y="1239"/>
                    <a:pt x="811" y="1122"/>
                    <a:pt x="767" y="1026"/>
                  </a:cubicBezTo>
                  <a:lnTo>
                    <a:pt x="351" y="107"/>
                  </a:lnTo>
                  <a:cubicBezTo>
                    <a:pt x="321" y="39"/>
                    <a:pt x="261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32119" y="3592688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3" y="1"/>
                  </a:moveTo>
                  <a:cubicBezTo>
                    <a:pt x="172" y="1"/>
                    <a:pt x="172" y="1"/>
                    <a:pt x="171" y="1"/>
                  </a:cubicBezTo>
                  <a:cubicBezTo>
                    <a:pt x="72" y="5"/>
                    <a:pt x="0" y="93"/>
                    <a:pt x="2" y="200"/>
                  </a:cubicBezTo>
                  <a:lnTo>
                    <a:pt x="23" y="1522"/>
                  </a:lnTo>
                  <a:cubicBezTo>
                    <a:pt x="24" y="1629"/>
                    <a:pt x="102" y="1714"/>
                    <a:pt x="195" y="1714"/>
                  </a:cubicBezTo>
                  <a:cubicBezTo>
                    <a:pt x="196" y="1714"/>
                    <a:pt x="197" y="1714"/>
                    <a:pt x="198" y="1714"/>
                  </a:cubicBezTo>
                  <a:lnTo>
                    <a:pt x="206" y="1714"/>
                  </a:lnTo>
                  <a:cubicBezTo>
                    <a:pt x="298" y="1707"/>
                    <a:pt x="368" y="1621"/>
                    <a:pt x="367" y="1515"/>
                  </a:cubicBezTo>
                  <a:lnTo>
                    <a:pt x="346" y="193"/>
                  </a:lnTo>
                  <a:cubicBezTo>
                    <a:pt x="345" y="86"/>
                    <a:pt x="26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70" y="4872286"/>
            <a:ext cx="12191841" cy="1985647"/>
            <a:chOff x="626075" y="3657856"/>
            <a:chExt cx="5447326" cy="1489235"/>
          </a:xfrm>
        </p:grpSpPr>
        <p:sp>
          <p:nvSpPr>
            <p:cNvPr id="92" name="Google Shape;92;p3"/>
            <p:cNvSpPr/>
            <p:nvPr/>
          </p:nvSpPr>
          <p:spPr>
            <a:xfrm>
              <a:off x="2628955" y="4093433"/>
              <a:ext cx="44680" cy="72275"/>
            </a:xfrm>
            <a:custGeom>
              <a:avLst/>
              <a:gdLst/>
              <a:ahLst/>
              <a:cxnLst/>
              <a:rect l="l" t="t" r="r" b="b"/>
              <a:pathLst>
                <a:path w="811" h="1312" extrusionOk="0">
                  <a:moveTo>
                    <a:pt x="197" y="1"/>
                  </a:moveTo>
                  <a:cubicBezTo>
                    <a:pt x="170" y="1"/>
                    <a:pt x="144" y="8"/>
                    <a:pt x="119" y="22"/>
                  </a:cubicBezTo>
                  <a:cubicBezTo>
                    <a:pt x="34" y="71"/>
                    <a:pt x="0" y="189"/>
                    <a:pt x="45" y="285"/>
                  </a:cubicBezTo>
                  <a:lnTo>
                    <a:pt x="460" y="1205"/>
                  </a:lnTo>
                  <a:cubicBezTo>
                    <a:pt x="491" y="1273"/>
                    <a:pt x="551" y="1311"/>
                    <a:pt x="615" y="1311"/>
                  </a:cubicBezTo>
                  <a:cubicBezTo>
                    <a:pt x="619" y="1311"/>
                    <a:pt x="622" y="1311"/>
                    <a:pt x="625" y="1311"/>
                  </a:cubicBezTo>
                  <a:cubicBezTo>
                    <a:pt x="648" y="1308"/>
                    <a:pt x="671" y="1304"/>
                    <a:pt x="692" y="1290"/>
                  </a:cubicBezTo>
                  <a:cubicBezTo>
                    <a:pt x="777" y="1240"/>
                    <a:pt x="810" y="1122"/>
                    <a:pt x="767" y="1026"/>
                  </a:cubicBezTo>
                  <a:lnTo>
                    <a:pt x="350" y="107"/>
                  </a:lnTo>
                  <a:cubicBezTo>
                    <a:pt x="320" y="40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81348" y="4057351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4" y="1"/>
                  </a:moveTo>
                  <a:cubicBezTo>
                    <a:pt x="173" y="1"/>
                    <a:pt x="172" y="1"/>
                    <a:pt x="171" y="1"/>
                  </a:cubicBezTo>
                  <a:cubicBezTo>
                    <a:pt x="73" y="5"/>
                    <a:pt x="1" y="93"/>
                    <a:pt x="2" y="201"/>
                  </a:cubicBezTo>
                  <a:lnTo>
                    <a:pt x="23" y="1523"/>
                  </a:lnTo>
                  <a:cubicBezTo>
                    <a:pt x="26" y="1629"/>
                    <a:pt x="102" y="1715"/>
                    <a:pt x="196" y="1715"/>
                  </a:cubicBezTo>
                  <a:cubicBezTo>
                    <a:pt x="197" y="1715"/>
                    <a:pt x="197" y="1715"/>
                    <a:pt x="198" y="1715"/>
                  </a:cubicBezTo>
                  <a:lnTo>
                    <a:pt x="207" y="1715"/>
                  </a:lnTo>
                  <a:cubicBezTo>
                    <a:pt x="298" y="1709"/>
                    <a:pt x="369" y="1621"/>
                    <a:pt x="368" y="1515"/>
                  </a:cubicBezTo>
                  <a:lnTo>
                    <a:pt x="346" y="194"/>
                  </a:lnTo>
                  <a:cubicBezTo>
                    <a:pt x="345" y="87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26075" y="3758942"/>
              <a:ext cx="5447326" cy="1388150"/>
            </a:xfrm>
            <a:custGeom>
              <a:avLst/>
              <a:gdLst/>
              <a:ahLst/>
              <a:cxnLst/>
              <a:rect l="l" t="t" r="r" b="b"/>
              <a:pathLst>
                <a:path w="98876" h="25199" extrusionOk="0">
                  <a:moveTo>
                    <a:pt x="27582" y="1"/>
                  </a:moveTo>
                  <a:cubicBezTo>
                    <a:pt x="7201" y="1"/>
                    <a:pt x="1" y="3798"/>
                    <a:pt x="1" y="3798"/>
                  </a:cubicBezTo>
                  <a:lnTo>
                    <a:pt x="1" y="25199"/>
                  </a:lnTo>
                  <a:lnTo>
                    <a:pt x="98876" y="25199"/>
                  </a:lnTo>
                  <a:lnTo>
                    <a:pt x="98876" y="10787"/>
                  </a:lnTo>
                  <a:cubicBezTo>
                    <a:pt x="98876" y="10787"/>
                    <a:pt x="93295" y="6427"/>
                    <a:pt x="54587" y="1782"/>
                  </a:cubicBezTo>
                  <a:cubicBezTo>
                    <a:pt x="43740" y="481"/>
                    <a:pt x="34828" y="1"/>
                    <a:pt x="27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361974" y="4047270"/>
              <a:ext cx="117016" cy="122294"/>
            </a:xfrm>
            <a:custGeom>
              <a:avLst/>
              <a:gdLst/>
              <a:ahLst/>
              <a:cxnLst/>
              <a:rect l="l" t="t" r="r" b="b"/>
              <a:pathLst>
                <a:path w="2124" h="2220" extrusionOk="0">
                  <a:moveTo>
                    <a:pt x="1609" y="1"/>
                  </a:moveTo>
                  <a:cubicBezTo>
                    <a:pt x="1589" y="1"/>
                    <a:pt x="1569" y="3"/>
                    <a:pt x="1549" y="6"/>
                  </a:cubicBezTo>
                  <a:cubicBezTo>
                    <a:pt x="1368" y="39"/>
                    <a:pt x="1240" y="194"/>
                    <a:pt x="1140" y="345"/>
                  </a:cubicBezTo>
                  <a:cubicBezTo>
                    <a:pt x="951" y="627"/>
                    <a:pt x="798" y="936"/>
                    <a:pt x="689" y="1257"/>
                  </a:cubicBezTo>
                  <a:cubicBezTo>
                    <a:pt x="633" y="931"/>
                    <a:pt x="578" y="606"/>
                    <a:pt x="524" y="280"/>
                  </a:cubicBezTo>
                  <a:cubicBezTo>
                    <a:pt x="512" y="215"/>
                    <a:pt x="497" y="146"/>
                    <a:pt x="448" y="104"/>
                  </a:cubicBezTo>
                  <a:cubicBezTo>
                    <a:pt x="421" y="81"/>
                    <a:pt x="388" y="71"/>
                    <a:pt x="354" y="71"/>
                  </a:cubicBezTo>
                  <a:cubicBezTo>
                    <a:pt x="299" y="71"/>
                    <a:pt x="243" y="96"/>
                    <a:pt x="204" y="135"/>
                  </a:cubicBezTo>
                  <a:cubicBezTo>
                    <a:pt x="140" y="198"/>
                    <a:pt x="115" y="288"/>
                    <a:pt x="95" y="377"/>
                  </a:cubicBezTo>
                  <a:cubicBezTo>
                    <a:pt x="12" y="742"/>
                    <a:pt x="1" y="1125"/>
                    <a:pt x="65" y="1495"/>
                  </a:cubicBezTo>
                  <a:cubicBezTo>
                    <a:pt x="84" y="1605"/>
                    <a:pt x="123" y="1730"/>
                    <a:pt x="229" y="1765"/>
                  </a:cubicBezTo>
                  <a:lnTo>
                    <a:pt x="1289" y="2219"/>
                  </a:lnTo>
                  <a:cubicBezTo>
                    <a:pt x="1621" y="1882"/>
                    <a:pt x="1869" y="1467"/>
                    <a:pt x="2012" y="1017"/>
                  </a:cubicBezTo>
                  <a:cubicBezTo>
                    <a:pt x="2080" y="805"/>
                    <a:pt x="2123" y="572"/>
                    <a:pt x="2053" y="359"/>
                  </a:cubicBezTo>
                  <a:cubicBezTo>
                    <a:pt x="1989" y="165"/>
                    <a:pt x="1807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76278" y="3853858"/>
              <a:ext cx="111617" cy="123176"/>
            </a:xfrm>
            <a:custGeom>
              <a:avLst/>
              <a:gdLst/>
              <a:ahLst/>
              <a:cxnLst/>
              <a:rect l="l" t="t" r="r" b="b"/>
              <a:pathLst>
                <a:path w="2026" h="2236" extrusionOk="0">
                  <a:moveTo>
                    <a:pt x="1454" y="1"/>
                  </a:moveTo>
                  <a:cubicBezTo>
                    <a:pt x="1398" y="1"/>
                    <a:pt x="1343" y="12"/>
                    <a:pt x="1292" y="38"/>
                  </a:cubicBezTo>
                  <a:cubicBezTo>
                    <a:pt x="1129" y="117"/>
                    <a:pt x="1050" y="302"/>
                    <a:pt x="995" y="477"/>
                  </a:cubicBezTo>
                  <a:cubicBezTo>
                    <a:pt x="895" y="801"/>
                    <a:pt x="836" y="1139"/>
                    <a:pt x="820" y="1479"/>
                  </a:cubicBezTo>
                  <a:cubicBezTo>
                    <a:pt x="678" y="1181"/>
                    <a:pt x="532" y="885"/>
                    <a:pt x="388" y="587"/>
                  </a:cubicBezTo>
                  <a:cubicBezTo>
                    <a:pt x="360" y="529"/>
                    <a:pt x="326" y="465"/>
                    <a:pt x="267" y="439"/>
                  </a:cubicBezTo>
                  <a:cubicBezTo>
                    <a:pt x="250" y="431"/>
                    <a:pt x="231" y="428"/>
                    <a:pt x="213" y="428"/>
                  </a:cubicBezTo>
                  <a:cubicBezTo>
                    <a:pt x="145" y="428"/>
                    <a:pt x="76" y="475"/>
                    <a:pt x="42" y="537"/>
                  </a:cubicBezTo>
                  <a:cubicBezTo>
                    <a:pt x="0" y="616"/>
                    <a:pt x="0" y="710"/>
                    <a:pt x="6" y="800"/>
                  </a:cubicBezTo>
                  <a:cubicBezTo>
                    <a:pt x="30" y="1175"/>
                    <a:pt x="127" y="1547"/>
                    <a:pt x="291" y="1884"/>
                  </a:cubicBezTo>
                  <a:cubicBezTo>
                    <a:pt x="339" y="1983"/>
                    <a:pt x="412" y="2092"/>
                    <a:pt x="524" y="2097"/>
                  </a:cubicBezTo>
                  <a:lnTo>
                    <a:pt x="1664" y="2235"/>
                  </a:lnTo>
                  <a:cubicBezTo>
                    <a:pt x="1886" y="1819"/>
                    <a:pt x="2010" y="1350"/>
                    <a:pt x="2020" y="879"/>
                  </a:cubicBezTo>
                  <a:cubicBezTo>
                    <a:pt x="2026" y="655"/>
                    <a:pt x="2003" y="420"/>
                    <a:pt x="1876" y="235"/>
                  </a:cubicBezTo>
                  <a:cubicBezTo>
                    <a:pt x="1781" y="98"/>
                    <a:pt x="1615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28252" y="3836505"/>
              <a:ext cx="74430" cy="97835"/>
            </a:xfrm>
            <a:custGeom>
              <a:avLst/>
              <a:gdLst/>
              <a:ahLst/>
              <a:cxnLst/>
              <a:rect l="l" t="t" r="r" b="b"/>
              <a:pathLst>
                <a:path w="1351" h="1776" extrusionOk="0">
                  <a:moveTo>
                    <a:pt x="181" y="0"/>
                  </a:moveTo>
                  <a:cubicBezTo>
                    <a:pt x="122" y="0"/>
                    <a:pt x="68" y="42"/>
                    <a:pt x="40" y="96"/>
                  </a:cubicBezTo>
                  <a:cubicBezTo>
                    <a:pt x="9" y="152"/>
                    <a:pt x="5" y="219"/>
                    <a:pt x="5" y="284"/>
                  </a:cubicBezTo>
                  <a:cubicBezTo>
                    <a:pt x="1" y="711"/>
                    <a:pt x="125" y="1136"/>
                    <a:pt x="355" y="1495"/>
                  </a:cubicBezTo>
                  <a:lnTo>
                    <a:pt x="997" y="1776"/>
                  </a:lnTo>
                  <a:cubicBezTo>
                    <a:pt x="1052" y="1625"/>
                    <a:pt x="1107" y="1476"/>
                    <a:pt x="1163" y="1327"/>
                  </a:cubicBezTo>
                  <a:cubicBezTo>
                    <a:pt x="1230" y="1136"/>
                    <a:pt x="1301" y="946"/>
                    <a:pt x="1326" y="747"/>
                  </a:cubicBezTo>
                  <a:cubicBezTo>
                    <a:pt x="1350" y="548"/>
                    <a:pt x="1329" y="333"/>
                    <a:pt x="1223" y="162"/>
                  </a:cubicBezTo>
                  <a:cubicBezTo>
                    <a:pt x="1209" y="138"/>
                    <a:pt x="1194" y="114"/>
                    <a:pt x="1171" y="99"/>
                  </a:cubicBezTo>
                  <a:cubicBezTo>
                    <a:pt x="1148" y="82"/>
                    <a:pt x="1122" y="75"/>
                    <a:pt x="1096" y="75"/>
                  </a:cubicBezTo>
                  <a:cubicBezTo>
                    <a:pt x="1029" y="75"/>
                    <a:pt x="957" y="120"/>
                    <a:pt x="908" y="171"/>
                  </a:cubicBezTo>
                  <a:cubicBezTo>
                    <a:pt x="743" y="340"/>
                    <a:pt x="659" y="570"/>
                    <a:pt x="608" y="799"/>
                  </a:cubicBezTo>
                  <a:cubicBezTo>
                    <a:pt x="532" y="586"/>
                    <a:pt x="447" y="375"/>
                    <a:pt x="355" y="169"/>
                  </a:cubicBezTo>
                  <a:cubicBezTo>
                    <a:pt x="323" y="96"/>
                    <a:pt x="276" y="13"/>
                    <a:pt x="197" y="1"/>
                  </a:cubicBezTo>
                  <a:cubicBezTo>
                    <a:pt x="192" y="1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62749" y="3657856"/>
              <a:ext cx="111672" cy="123176"/>
            </a:xfrm>
            <a:custGeom>
              <a:avLst/>
              <a:gdLst/>
              <a:ahLst/>
              <a:cxnLst/>
              <a:rect l="l" t="t" r="r" b="b"/>
              <a:pathLst>
                <a:path w="2027" h="2236" extrusionOk="0">
                  <a:moveTo>
                    <a:pt x="1455" y="0"/>
                  </a:moveTo>
                  <a:cubicBezTo>
                    <a:pt x="1399" y="0"/>
                    <a:pt x="1344" y="12"/>
                    <a:pt x="1292" y="37"/>
                  </a:cubicBezTo>
                  <a:cubicBezTo>
                    <a:pt x="1130" y="116"/>
                    <a:pt x="1049" y="301"/>
                    <a:pt x="996" y="476"/>
                  </a:cubicBezTo>
                  <a:cubicBezTo>
                    <a:pt x="894" y="801"/>
                    <a:pt x="836" y="1138"/>
                    <a:pt x="821" y="1479"/>
                  </a:cubicBezTo>
                  <a:cubicBezTo>
                    <a:pt x="678" y="1181"/>
                    <a:pt x="533" y="884"/>
                    <a:pt x="389" y="586"/>
                  </a:cubicBezTo>
                  <a:cubicBezTo>
                    <a:pt x="361" y="527"/>
                    <a:pt x="327" y="464"/>
                    <a:pt x="266" y="438"/>
                  </a:cubicBezTo>
                  <a:cubicBezTo>
                    <a:pt x="249" y="431"/>
                    <a:pt x="231" y="427"/>
                    <a:pt x="212" y="427"/>
                  </a:cubicBezTo>
                  <a:cubicBezTo>
                    <a:pt x="145" y="427"/>
                    <a:pt x="76" y="474"/>
                    <a:pt x="43" y="537"/>
                  </a:cubicBezTo>
                  <a:cubicBezTo>
                    <a:pt x="1" y="616"/>
                    <a:pt x="1" y="709"/>
                    <a:pt x="5" y="800"/>
                  </a:cubicBezTo>
                  <a:cubicBezTo>
                    <a:pt x="30" y="1175"/>
                    <a:pt x="128" y="1546"/>
                    <a:pt x="291" y="1882"/>
                  </a:cubicBezTo>
                  <a:cubicBezTo>
                    <a:pt x="339" y="1981"/>
                    <a:pt x="413" y="2091"/>
                    <a:pt x="524" y="2097"/>
                  </a:cubicBezTo>
                  <a:lnTo>
                    <a:pt x="1663" y="2235"/>
                  </a:lnTo>
                  <a:cubicBezTo>
                    <a:pt x="1886" y="1819"/>
                    <a:pt x="2009" y="1350"/>
                    <a:pt x="2020" y="879"/>
                  </a:cubicBezTo>
                  <a:cubicBezTo>
                    <a:pt x="2026" y="654"/>
                    <a:pt x="2002" y="420"/>
                    <a:pt x="1875" y="235"/>
                  </a:cubicBezTo>
                  <a:cubicBezTo>
                    <a:pt x="1781" y="97"/>
                    <a:pt x="1616" y="0"/>
                    <a:pt x="1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1827" y="3816618"/>
              <a:ext cx="120653" cy="128299"/>
            </a:xfrm>
            <a:custGeom>
              <a:avLst/>
              <a:gdLst/>
              <a:ahLst/>
              <a:cxnLst/>
              <a:rect l="l" t="t" r="r" b="b"/>
              <a:pathLst>
                <a:path w="2190" h="2329" extrusionOk="0">
                  <a:moveTo>
                    <a:pt x="1307" y="0"/>
                  </a:moveTo>
                  <a:cubicBezTo>
                    <a:pt x="1193" y="0"/>
                    <a:pt x="1083" y="37"/>
                    <a:pt x="1006" y="120"/>
                  </a:cubicBezTo>
                  <a:cubicBezTo>
                    <a:pt x="881" y="252"/>
                    <a:pt x="871" y="454"/>
                    <a:pt x="883" y="636"/>
                  </a:cubicBezTo>
                  <a:cubicBezTo>
                    <a:pt x="902" y="976"/>
                    <a:pt x="966" y="1314"/>
                    <a:pt x="1072" y="1637"/>
                  </a:cubicBezTo>
                  <a:cubicBezTo>
                    <a:pt x="833" y="1410"/>
                    <a:pt x="593" y="1181"/>
                    <a:pt x="353" y="954"/>
                  </a:cubicBezTo>
                  <a:cubicBezTo>
                    <a:pt x="305" y="910"/>
                    <a:pt x="253" y="862"/>
                    <a:pt x="187" y="859"/>
                  </a:cubicBezTo>
                  <a:cubicBezTo>
                    <a:pt x="184" y="859"/>
                    <a:pt x="181" y="859"/>
                    <a:pt x="179" y="859"/>
                  </a:cubicBezTo>
                  <a:cubicBezTo>
                    <a:pt x="95" y="859"/>
                    <a:pt x="24" y="944"/>
                    <a:pt x="13" y="1030"/>
                  </a:cubicBezTo>
                  <a:cubicBezTo>
                    <a:pt x="1" y="1117"/>
                    <a:pt x="34" y="1208"/>
                    <a:pt x="71" y="1290"/>
                  </a:cubicBezTo>
                  <a:cubicBezTo>
                    <a:pt x="225" y="1631"/>
                    <a:pt x="447" y="1943"/>
                    <a:pt x="719" y="2201"/>
                  </a:cubicBezTo>
                  <a:cubicBezTo>
                    <a:pt x="784" y="2265"/>
                    <a:pt x="869" y="2329"/>
                    <a:pt x="957" y="2329"/>
                  </a:cubicBezTo>
                  <a:cubicBezTo>
                    <a:pt x="975" y="2329"/>
                    <a:pt x="993" y="2326"/>
                    <a:pt x="1011" y="2320"/>
                  </a:cubicBezTo>
                  <a:lnTo>
                    <a:pt x="2128" y="2046"/>
                  </a:lnTo>
                  <a:cubicBezTo>
                    <a:pt x="2190" y="1579"/>
                    <a:pt x="2140" y="1095"/>
                    <a:pt x="1985" y="650"/>
                  </a:cubicBezTo>
                  <a:cubicBezTo>
                    <a:pt x="1912" y="439"/>
                    <a:pt x="1806" y="227"/>
                    <a:pt x="1622" y="98"/>
                  </a:cubicBezTo>
                  <a:cubicBezTo>
                    <a:pt x="1532" y="36"/>
                    <a:pt x="141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09350" y="3689477"/>
              <a:ext cx="75256" cy="102132"/>
            </a:xfrm>
            <a:custGeom>
              <a:avLst/>
              <a:gdLst/>
              <a:ahLst/>
              <a:cxnLst/>
              <a:rect l="l" t="t" r="r" b="b"/>
              <a:pathLst>
                <a:path w="1366" h="1854" extrusionOk="0">
                  <a:moveTo>
                    <a:pt x="246" y="0"/>
                  </a:moveTo>
                  <a:cubicBezTo>
                    <a:pt x="192" y="0"/>
                    <a:pt x="139" y="34"/>
                    <a:pt x="109" y="80"/>
                  </a:cubicBezTo>
                  <a:cubicBezTo>
                    <a:pt x="72" y="135"/>
                    <a:pt x="60" y="202"/>
                    <a:pt x="53" y="265"/>
                  </a:cubicBezTo>
                  <a:cubicBezTo>
                    <a:pt x="0" y="689"/>
                    <a:pt x="75" y="1128"/>
                    <a:pt x="266" y="1507"/>
                  </a:cubicBezTo>
                  <a:lnTo>
                    <a:pt x="878" y="1853"/>
                  </a:lnTo>
                  <a:cubicBezTo>
                    <a:pt x="949" y="1711"/>
                    <a:pt x="1019" y="1569"/>
                    <a:pt x="1090" y="1427"/>
                  </a:cubicBezTo>
                  <a:cubicBezTo>
                    <a:pt x="1180" y="1246"/>
                    <a:pt x="1271" y="1065"/>
                    <a:pt x="1317" y="869"/>
                  </a:cubicBezTo>
                  <a:cubicBezTo>
                    <a:pt x="1365" y="673"/>
                    <a:pt x="1365" y="460"/>
                    <a:pt x="1281" y="278"/>
                  </a:cubicBezTo>
                  <a:cubicBezTo>
                    <a:pt x="1268" y="251"/>
                    <a:pt x="1257" y="227"/>
                    <a:pt x="1235" y="209"/>
                  </a:cubicBezTo>
                  <a:cubicBezTo>
                    <a:pt x="1210" y="187"/>
                    <a:pt x="1179" y="177"/>
                    <a:pt x="1147" y="177"/>
                  </a:cubicBezTo>
                  <a:cubicBezTo>
                    <a:pt x="1085" y="177"/>
                    <a:pt x="1016" y="212"/>
                    <a:pt x="964" y="254"/>
                  </a:cubicBezTo>
                  <a:cubicBezTo>
                    <a:pt x="784" y="402"/>
                    <a:pt x="672" y="621"/>
                    <a:pt x="596" y="842"/>
                  </a:cubicBezTo>
                  <a:cubicBezTo>
                    <a:pt x="544" y="622"/>
                    <a:pt x="483" y="403"/>
                    <a:pt x="414" y="187"/>
                  </a:cubicBezTo>
                  <a:cubicBezTo>
                    <a:pt x="390" y="113"/>
                    <a:pt x="353" y="24"/>
                    <a:pt x="276" y="4"/>
                  </a:cubicBezTo>
                  <a:cubicBezTo>
                    <a:pt x="266" y="2"/>
                    <a:pt x="256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19345" y="4416686"/>
              <a:ext cx="454678" cy="211977"/>
            </a:xfrm>
            <a:custGeom>
              <a:avLst/>
              <a:gdLst/>
              <a:ahLst/>
              <a:cxnLst/>
              <a:rect l="l" t="t" r="r" b="b"/>
              <a:pathLst>
                <a:path w="8253" h="3848" extrusionOk="0">
                  <a:moveTo>
                    <a:pt x="3742" y="1"/>
                  </a:moveTo>
                  <a:cubicBezTo>
                    <a:pt x="2718" y="1"/>
                    <a:pt x="1694" y="206"/>
                    <a:pt x="753" y="610"/>
                  </a:cubicBezTo>
                  <a:cubicBezTo>
                    <a:pt x="595" y="677"/>
                    <a:pt x="435" y="754"/>
                    <a:pt x="325" y="885"/>
                  </a:cubicBezTo>
                  <a:cubicBezTo>
                    <a:pt x="0" y="1275"/>
                    <a:pt x="288" y="1869"/>
                    <a:pt x="650" y="2226"/>
                  </a:cubicBezTo>
                  <a:cubicBezTo>
                    <a:pt x="1656" y="3217"/>
                    <a:pt x="3732" y="3847"/>
                    <a:pt x="5317" y="3847"/>
                  </a:cubicBezTo>
                  <a:cubicBezTo>
                    <a:pt x="5542" y="3847"/>
                    <a:pt x="5757" y="3835"/>
                    <a:pt x="5957" y="3809"/>
                  </a:cubicBezTo>
                  <a:cubicBezTo>
                    <a:pt x="8252" y="3511"/>
                    <a:pt x="7720" y="835"/>
                    <a:pt x="5802" y="287"/>
                  </a:cubicBezTo>
                  <a:cubicBezTo>
                    <a:pt x="5133" y="96"/>
                    <a:pt x="4437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014562" y="4239415"/>
              <a:ext cx="332814" cy="161131"/>
            </a:xfrm>
            <a:custGeom>
              <a:avLst/>
              <a:gdLst/>
              <a:ahLst/>
              <a:cxnLst/>
              <a:rect l="l" t="t" r="r" b="b"/>
              <a:pathLst>
                <a:path w="6041" h="2925" extrusionOk="0">
                  <a:moveTo>
                    <a:pt x="2580" y="1"/>
                  </a:moveTo>
                  <a:cubicBezTo>
                    <a:pt x="2461" y="1"/>
                    <a:pt x="2343" y="5"/>
                    <a:pt x="2225" y="13"/>
                  </a:cubicBezTo>
                  <a:cubicBezTo>
                    <a:pt x="1565" y="60"/>
                    <a:pt x="878" y="252"/>
                    <a:pt x="425" y="736"/>
                  </a:cubicBezTo>
                  <a:cubicBezTo>
                    <a:pt x="169" y="1008"/>
                    <a:pt x="0" y="1408"/>
                    <a:pt x="128" y="1759"/>
                  </a:cubicBezTo>
                  <a:cubicBezTo>
                    <a:pt x="417" y="2547"/>
                    <a:pt x="1617" y="2925"/>
                    <a:pt x="2825" y="2925"/>
                  </a:cubicBezTo>
                  <a:cubicBezTo>
                    <a:pt x="4426" y="2925"/>
                    <a:pt x="6040" y="2260"/>
                    <a:pt x="5561" y="1005"/>
                  </a:cubicBezTo>
                  <a:cubicBezTo>
                    <a:pt x="5525" y="908"/>
                    <a:pt x="5430" y="843"/>
                    <a:pt x="5343" y="788"/>
                  </a:cubicBezTo>
                  <a:cubicBezTo>
                    <a:pt x="4519" y="276"/>
                    <a:pt x="3549" y="1"/>
                    <a:pt x="2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653967" y="3850828"/>
              <a:ext cx="457929" cy="183331"/>
            </a:xfrm>
            <a:custGeom>
              <a:avLst/>
              <a:gdLst/>
              <a:ahLst/>
              <a:cxnLst/>
              <a:rect l="l" t="t" r="r" b="b"/>
              <a:pathLst>
                <a:path w="8312" h="3328" extrusionOk="0">
                  <a:moveTo>
                    <a:pt x="4338" y="0"/>
                  </a:moveTo>
                  <a:cubicBezTo>
                    <a:pt x="3798" y="0"/>
                    <a:pt x="3258" y="20"/>
                    <a:pt x="2719" y="62"/>
                  </a:cubicBezTo>
                  <a:cubicBezTo>
                    <a:pt x="2097" y="107"/>
                    <a:pt x="1450" y="189"/>
                    <a:pt x="918" y="518"/>
                  </a:cubicBezTo>
                  <a:cubicBezTo>
                    <a:pt x="386" y="848"/>
                    <a:pt x="1" y="1494"/>
                    <a:pt x="157" y="2099"/>
                  </a:cubicBezTo>
                  <a:cubicBezTo>
                    <a:pt x="286" y="2593"/>
                    <a:pt x="743" y="2950"/>
                    <a:pt x="1232" y="3099"/>
                  </a:cubicBezTo>
                  <a:cubicBezTo>
                    <a:pt x="1712" y="3247"/>
                    <a:pt x="2364" y="3327"/>
                    <a:pt x="3057" y="3327"/>
                  </a:cubicBezTo>
                  <a:cubicBezTo>
                    <a:pt x="4348" y="3327"/>
                    <a:pt x="5782" y="3048"/>
                    <a:pt x="6519" y="2402"/>
                  </a:cubicBezTo>
                  <a:cubicBezTo>
                    <a:pt x="8312" y="834"/>
                    <a:pt x="5940" y="14"/>
                    <a:pt x="4540" y="1"/>
                  </a:cubicBezTo>
                  <a:cubicBezTo>
                    <a:pt x="4473" y="0"/>
                    <a:pt x="4406" y="0"/>
                    <a:pt x="4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09715" y="3884817"/>
              <a:ext cx="461455" cy="141134"/>
            </a:xfrm>
            <a:custGeom>
              <a:avLst/>
              <a:gdLst/>
              <a:ahLst/>
              <a:cxnLst/>
              <a:rect l="l" t="t" r="r" b="b"/>
              <a:pathLst>
                <a:path w="8376" h="2562" extrusionOk="0">
                  <a:moveTo>
                    <a:pt x="4769" y="1"/>
                  </a:moveTo>
                  <a:cubicBezTo>
                    <a:pt x="3754" y="1"/>
                    <a:pt x="2712" y="173"/>
                    <a:pt x="1876" y="381"/>
                  </a:cubicBezTo>
                  <a:cubicBezTo>
                    <a:pt x="1729" y="416"/>
                    <a:pt x="1578" y="458"/>
                    <a:pt x="1458" y="553"/>
                  </a:cubicBezTo>
                  <a:cubicBezTo>
                    <a:pt x="0" y="1683"/>
                    <a:pt x="3278" y="2540"/>
                    <a:pt x="3873" y="2554"/>
                  </a:cubicBezTo>
                  <a:cubicBezTo>
                    <a:pt x="4071" y="2558"/>
                    <a:pt x="4282" y="2562"/>
                    <a:pt x="4500" y="2562"/>
                  </a:cubicBezTo>
                  <a:cubicBezTo>
                    <a:pt x="5453" y="2562"/>
                    <a:pt x="6547" y="2496"/>
                    <a:pt x="7346" y="2117"/>
                  </a:cubicBezTo>
                  <a:cubicBezTo>
                    <a:pt x="8376" y="1627"/>
                    <a:pt x="8137" y="917"/>
                    <a:pt x="7138" y="444"/>
                  </a:cubicBezTo>
                  <a:cubicBezTo>
                    <a:pt x="6457" y="122"/>
                    <a:pt x="5622" y="1"/>
                    <a:pt x="4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11113" y="4235944"/>
              <a:ext cx="534507" cy="226189"/>
            </a:xfrm>
            <a:custGeom>
              <a:avLst/>
              <a:gdLst/>
              <a:ahLst/>
              <a:cxnLst/>
              <a:rect l="l" t="t" r="r" b="b"/>
              <a:pathLst>
                <a:path w="9702" h="4106" extrusionOk="0">
                  <a:moveTo>
                    <a:pt x="4396" y="1"/>
                  </a:moveTo>
                  <a:cubicBezTo>
                    <a:pt x="4376" y="1"/>
                    <a:pt x="4356" y="1"/>
                    <a:pt x="4335" y="1"/>
                  </a:cubicBezTo>
                  <a:cubicBezTo>
                    <a:pt x="3002" y="15"/>
                    <a:pt x="1679" y="502"/>
                    <a:pt x="654" y="1353"/>
                  </a:cubicBezTo>
                  <a:cubicBezTo>
                    <a:pt x="323" y="1629"/>
                    <a:pt x="1" y="1994"/>
                    <a:pt x="15" y="2425"/>
                  </a:cubicBezTo>
                  <a:cubicBezTo>
                    <a:pt x="32" y="2841"/>
                    <a:pt x="359" y="3178"/>
                    <a:pt x="709" y="3406"/>
                  </a:cubicBezTo>
                  <a:cubicBezTo>
                    <a:pt x="1596" y="3982"/>
                    <a:pt x="2609" y="4098"/>
                    <a:pt x="3645" y="4098"/>
                  </a:cubicBezTo>
                  <a:cubicBezTo>
                    <a:pt x="4341" y="4098"/>
                    <a:pt x="5047" y="4046"/>
                    <a:pt x="5733" y="4046"/>
                  </a:cubicBezTo>
                  <a:cubicBezTo>
                    <a:pt x="6053" y="4046"/>
                    <a:pt x="6368" y="4057"/>
                    <a:pt x="6676" y="4090"/>
                  </a:cubicBezTo>
                  <a:cubicBezTo>
                    <a:pt x="6774" y="4101"/>
                    <a:pt x="6871" y="4106"/>
                    <a:pt x="6966" y="4106"/>
                  </a:cubicBezTo>
                  <a:cubicBezTo>
                    <a:pt x="8606" y="4106"/>
                    <a:pt x="9702" y="2592"/>
                    <a:pt x="8046" y="1274"/>
                  </a:cubicBezTo>
                  <a:cubicBezTo>
                    <a:pt x="7019" y="455"/>
                    <a:pt x="5709" y="1"/>
                    <a:pt x="4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5922" y="3936268"/>
              <a:ext cx="71620" cy="111993"/>
            </a:xfrm>
            <a:custGeom>
              <a:avLst/>
              <a:gdLst/>
              <a:ahLst/>
              <a:cxnLst/>
              <a:rect l="l" t="t" r="r" b="b"/>
              <a:pathLst>
                <a:path w="1300" h="2033" extrusionOk="0">
                  <a:moveTo>
                    <a:pt x="338" y="1"/>
                  </a:moveTo>
                  <a:cubicBezTo>
                    <a:pt x="299" y="1"/>
                    <a:pt x="259" y="9"/>
                    <a:pt x="221" y="25"/>
                  </a:cubicBezTo>
                  <a:cubicBezTo>
                    <a:pt x="69" y="92"/>
                    <a:pt x="1" y="265"/>
                    <a:pt x="66" y="416"/>
                  </a:cubicBezTo>
                  <a:lnTo>
                    <a:pt x="688" y="1853"/>
                  </a:lnTo>
                  <a:cubicBezTo>
                    <a:pt x="736" y="1965"/>
                    <a:pt x="845" y="2032"/>
                    <a:pt x="961" y="2032"/>
                  </a:cubicBezTo>
                  <a:cubicBezTo>
                    <a:pt x="999" y="2032"/>
                    <a:pt x="1040" y="2023"/>
                    <a:pt x="1078" y="2008"/>
                  </a:cubicBezTo>
                  <a:cubicBezTo>
                    <a:pt x="1230" y="1943"/>
                    <a:pt x="1299" y="1768"/>
                    <a:pt x="1233" y="1619"/>
                  </a:cubicBezTo>
                  <a:lnTo>
                    <a:pt x="611" y="181"/>
                  </a:lnTo>
                  <a:cubicBezTo>
                    <a:pt x="562" y="68"/>
                    <a:pt x="453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93960" y="3887847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6" y="1"/>
                  </a:moveTo>
                  <a:cubicBezTo>
                    <a:pt x="238" y="1"/>
                    <a:pt x="111" y="122"/>
                    <a:pt x="104" y="283"/>
                  </a:cubicBezTo>
                  <a:lnTo>
                    <a:pt x="8" y="2283"/>
                  </a:lnTo>
                  <a:cubicBezTo>
                    <a:pt x="1" y="2447"/>
                    <a:pt x="126" y="2587"/>
                    <a:pt x="290" y="2594"/>
                  </a:cubicBezTo>
                  <a:lnTo>
                    <a:pt x="304" y="2594"/>
                  </a:lnTo>
                  <a:cubicBezTo>
                    <a:pt x="464" y="2594"/>
                    <a:pt x="593" y="2468"/>
                    <a:pt x="601" y="2312"/>
                  </a:cubicBezTo>
                  <a:lnTo>
                    <a:pt x="697" y="311"/>
                  </a:lnTo>
                  <a:cubicBezTo>
                    <a:pt x="704" y="148"/>
                    <a:pt x="578" y="8"/>
                    <a:pt x="414" y="1"/>
                  </a:cubicBezTo>
                  <a:cubicBezTo>
                    <a:pt x="411" y="1"/>
                    <a:pt x="40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125652" y="3840747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39" y="1"/>
                  </a:moveTo>
                  <a:cubicBezTo>
                    <a:pt x="299" y="1"/>
                    <a:pt x="259" y="9"/>
                    <a:pt x="220" y="26"/>
                  </a:cubicBezTo>
                  <a:cubicBezTo>
                    <a:pt x="69" y="91"/>
                    <a:pt x="0" y="266"/>
                    <a:pt x="65" y="416"/>
                  </a:cubicBezTo>
                  <a:lnTo>
                    <a:pt x="688" y="1854"/>
                  </a:lnTo>
                  <a:cubicBezTo>
                    <a:pt x="736" y="1964"/>
                    <a:pt x="846" y="2032"/>
                    <a:pt x="960" y="2032"/>
                  </a:cubicBezTo>
                  <a:cubicBezTo>
                    <a:pt x="998" y="2032"/>
                    <a:pt x="1039" y="2023"/>
                    <a:pt x="1077" y="2009"/>
                  </a:cubicBezTo>
                  <a:cubicBezTo>
                    <a:pt x="1230" y="1943"/>
                    <a:pt x="1299" y="1769"/>
                    <a:pt x="1232" y="1618"/>
                  </a:cubicBezTo>
                  <a:lnTo>
                    <a:pt x="610" y="181"/>
                  </a:lnTo>
                  <a:cubicBezTo>
                    <a:pt x="562" y="68"/>
                    <a:pt x="453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13634" y="3792380"/>
              <a:ext cx="38785" cy="142842"/>
            </a:xfrm>
            <a:custGeom>
              <a:avLst/>
              <a:gdLst/>
              <a:ahLst/>
              <a:cxnLst/>
              <a:rect l="l" t="t" r="r" b="b"/>
              <a:pathLst>
                <a:path w="704" h="2593" extrusionOk="0">
                  <a:moveTo>
                    <a:pt x="403" y="0"/>
                  </a:moveTo>
                  <a:cubicBezTo>
                    <a:pt x="238" y="0"/>
                    <a:pt x="111" y="121"/>
                    <a:pt x="104" y="283"/>
                  </a:cubicBezTo>
                  <a:lnTo>
                    <a:pt x="8" y="2282"/>
                  </a:lnTo>
                  <a:cubicBezTo>
                    <a:pt x="1" y="2445"/>
                    <a:pt x="127" y="2585"/>
                    <a:pt x="290" y="2592"/>
                  </a:cubicBezTo>
                  <a:lnTo>
                    <a:pt x="304" y="2592"/>
                  </a:lnTo>
                  <a:cubicBezTo>
                    <a:pt x="463" y="2592"/>
                    <a:pt x="594" y="2466"/>
                    <a:pt x="601" y="2310"/>
                  </a:cubicBezTo>
                  <a:lnTo>
                    <a:pt x="697" y="311"/>
                  </a:lnTo>
                  <a:cubicBezTo>
                    <a:pt x="704" y="146"/>
                    <a:pt x="578" y="8"/>
                    <a:pt x="415" y="1"/>
                  </a:cubicBezTo>
                  <a:cubicBezTo>
                    <a:pt x="411" y="0"/>
                    <a:pt x="407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55665" y="4331025"/>
              <a:ext cx="71620" cy="111938"/>
            </a:xfrm>
            <a:custGeom>
              <a:avLst/>
              <a:gdLst/>
              <a:ahLst/>
              <a:cxnLst/>
              <a:rect l="l" t="t" r="r" b="b"/>
              <a:pathLst>
                <a:path w="1300" h="2032" extrusionOk="0">
                  <a:moveTo>
                    <a:pt x="339" y="0"/>
                  </a:moveTo>
                  <a:cubicBezTo>
                    <a:pt x="300" y="0"/>
                    <a:pt x="259" y="8"/>
                    <a:pt x="221" y="25"/>
                  </a:cubicBezTo>
                  <a:cubicBezTo>
                    <a:pt x="68" y="90"/>
                    <a:pt x="1" y="265"/>
                    <a:pt x="66" y="415"/>
                  </a:cubicBezTo>
                  <a:lnTo>
                    <a:pt x="688" y="1853"/>
                  </a:lnTo>
                  <a:cubicBezTo>
                    <a:pt x="736" y="1963"/>
                    <a:pt x="846" y="2031"/>
                    <a:pt x="960" y="2031"/>
                  </a:cubicBezTo>
                  <a:cubicBezTo>
                    <a:pt x="999" y="2031"/>
                    <a:pt x="1040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0" y="181"/>
                  </a:lnTo>
                  <a:cubicBezTo>
                    <a:pt x="562" y="68"/>
                    <a:pt x="453" y="0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43702" y="4282493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5" y="0"/>
                  </a:moveTo>
                  <a:cubicBezTo>
                    <a:pt x="239" y="0"/>
                    <a:pt x="110" y="122"/>
                    <a:pt x="103" y="283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3" y="2593"/>
                    <a:pt x="593" y="2469"/>
                    <a:pt x="600" y="2311"/>
                  </a:cubicBezTo>
                  <a:lnTo>
                    <a:pt x="696" y="311"/>
                  </a:lnTo>
                  <a:cubicBezTo>
                    <a:pt x="703" y="147"/>
                    <a:pt x="578" y="7"/>
                    <a:pt x="414" y="0"/>
                  </a:cubicBezTo>
                  <a:cubicBezTo>
                    <a:pt x="411" y="0"/>
                    <a:pt x="408" y="0"/>
                    <a:pt x="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91362" y="4175128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40" y="0"/>
                  </a:moveTo>
                  <a:cubicBezTo>
                    <a:pt x="301" y="0"/>
                    <a:pt x="260" y="8"/>
                    <a:pt x="222" y="25"/>
                  </a:cubicBezTo>
                  <a:cubicBezTo>
                    <a:pt x="69" y="90"/>
                    <a:pt x="0" y="265"/>
                    <a:pt x="67" y="415"/>
                  </a:cubicBezTo>
                  <a:lnTo>
                    <a:pt x="689" y="1853"/>
                  </a:lnTo>
                  <a:cubicBezTo>
                    <a:pt x="737" y="1963"/>
                    <a:pt x="846" y="2031"/>
                    <a:pt x="960" y="2031"/>
                  </a:cubicBezTo>
                  <a:cubicBezTo>
                    <a:pt x="1000" y="2031"/>
                    <a:pt x="1041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1" y="181"/>
                  </a:lnTo>
                  <a:cubicBezTo>
                    <a:pt x="563" y="67"/>
                    <a:pt x="454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79455" y="4126596"/>
              <a:ext cx="38675" cy="142897"/>
            </a:xfrm>
            <a:custGeom>
              <a:avLst/>
              <a:gdLst/>
              <a:ahLst/>
              <a:cxnLst/>
              <a:rect l="l" t="t" r="r" b="b"/>
              <a:pathLst>
                <a:path w="702" h="2594" extrusionOk="0">
                  <a:moveTo>
                    <a:pt x="404" y="0"/>
                  </a:moveTo>
                  <a:cubicBezTo>
                    <a:pt x="237" y="0"/>
                    <a:pt x="109" y="122"/>
                    <a:pt x="102" y="282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1" y="2593"/>
                    <a:pt x="592" y="2469"/>
                    <a:pt x="600" y="2311"/>
                  </a:cubicBezTo>
                  <a:lnTo>
                    <a:pt x="695" y="311"/>
                  </a:lnTo>
                  <a:cubicBezTo>
                    <a:pt x="702" y="147"/>
                    <a:pt x="578" y="7"/>
                    <a:pt x="413" y="0"/>
                  </a:cubicBezTo>
                  <a:cubicBezTo>
                    <a:pt x="410" y="0"/>
                    <a:pt x="407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20089" y="4284256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7" y="0"/>
                    <a:pt x="737" y="67"/>
                    <a:pt x="689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1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1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64831" y="4235834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299" y="0"/>
                  </a:moveTo>
                  <a:cubicBezTo>
                    <a:pt x="296" y="0"/>
                    <a:pt x="293" y="0"/>
                    <a:pt x="290" y="0"/>
                  </a:cubicBezTo>
                  <a:cubicBezTo>
                    <a:pt x="127" y="7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8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6"/>
                    <a:pt x="697" y="2283"/>
                  </a:cubicBezTo>
                  <a:lnTo>
                    <a:pt x="601" y="283"/>
                  </a:lnTo>
                  <a:cubicBezTo>
                    <a:pt x="594" y="122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47484" y="4256877"/>
              <a:ext cx="71565" cy="111883"/>
            </a:xfrm>
            <a:custGeom>
              <a:avLst/>
              <a:gdLst/>
              <a:ahLst/>
              <a:cxnLst/>
              <a:rect l="l" t="t" r="r" b="b"/>
              <a:pathLst>
                <a:path w="1299" h="2031" extrusionOk="0">
                  <a:moveTo>
                    <a:pt x="960" y="0"/>
                  </a:moveTo>
                  <a:cubicBezTo>
                    <a:pt x="845" y="0"/>
                    <a:pt x="737" y="67"/>
                    <a:pt x="687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299" y="2031"/>
                    <a:pt x="339" y="2031"/>
                  </a:cubicBezTo>
                  <a:cubicBezTo>
                    <a:pt x="453" y="2031"/>
                    <a:pt x="563" y="1964"/>
                    <a:pt x="610" y="1853"/>
                  </a:cubicBezTo>
                  <a:lnTo>
                    <a:pt x="1234" y="414"/>
                  </a:lnTo>
                  <a:cubicBezTo>
                    <a:pt x="1299" y="265"/>
                    <a:pt x="1229" y="90"/>
                    <a:pt x="1078" y="25"/>
                  </a:cubicBezTo>
                  <a:cubicBezTo>
                    <a:pt x="1040" y="8"/>
                    <a:pt x="999" y="0"/>
                    <a:pt x="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92227" y="4208456"/>
              <a:ext cx="38730" cy="142787"/>
            </a:xfrm>
            <a:custGeom>
              <a:avLst/>
              <a:gdLst/>
              <a:ahLst/>
              <a:cxnLst/>
              <a:rect l="l" t="t" r="r" b="b"/>
              <a:pathLst>
                <a:path w="703" h="2592" extrusionOk="0">
                  <a:moveTo>
                    <a:pt x="302" y="0"/>
                  </a:moveTo>
                  <a:cubicBezTo>
                    <a:pt x="298" y="0"/>
                    <a:pt x="294" y="0"/>
                    <a:pt x="290" y="0"/>
                  </a:cubicBezTo>
                  <a:cubicBezTo>
                    <a:pt x="126" y="8"/>
                    <a:pt x="1" y="147"/>
                    <a:pt x="8" y="311"/>
                  </a:cubicBezTo>
                  <a:lnTo>
                    <a:pt x="102" y="2310"/>
                  </a:lnTo>
                  <a:cubicBezTo>
                    <a:pt x="110" y="2469"/>
                    <a:pt x="241" y="2592"/>
                    <a:pt x="399" y="2592"/>
                  </a:cubicBezTo>
                  <a:lnTo>
                    <a:pt x="413" y="2592"/>
                  </a:lnTo>
                  <a:cubicBezTo>
                    <a:pt x="578" y="2585"/>
                    <a:pt x="702" y="2445"/>
                    <a:pt x="695" y="2281"/>
                  </a:cubicBezTo>
                  <a:lnTo>
                    <a:pt x="601" y="283"/>
                  </a:lnTo>
                  <a:cubicBezTo>
                    <a:pt x="594" y="121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559334" y="4068864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6" y="0"/>
                    <a:pt x="737" y="68"/>
                    <a:pt x="688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5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0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0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04077" y="4020442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301" y="0"/>
                  </a:moveTo>
                  <a:cubicBezTo>
                    <a:pt x="298" y="0"/>
                    <a:pt x="294" y="0"/>
                    <a:pt x="290" y="1"/>
                  </a:cubicBezTo>
                  <a:cubicBezTo>
                    <a:pt x="127" y="8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9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7"/>
                    <a:pt x="697" y="2283"/>
                  </a:cubicBezTo>
                  <a:lnTo>
                    <a:pt x="601" y="283"/>
                  </a:lnTo>
                  <a:cubicBezTo>
                    <a:pt x="594" y="12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20" name="Google Shape;120;p3"/>
          <p:cNvSpPr txBox="1">
            <a:spLocks noGrp="1"/>
          </p:cNvSpPr>
          <p:nvPr>
            <p:ph type="title" hasCustomPrompt="1"/>
          </p:nvPr>
        </p:nvSpPr>
        <p:spPr>
          <a:xfrm>
            <a:off x="1822751" y="720000"/>
            <a:ext cx="2951200" cy="2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 rot="252">
            <a:off x="4908459" y="3451531"/>
            <a:ext cx="54604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302744" y="2076556"/>
            <a:ext cx="328619" cy="308425"/>
            <a:chOff x="5946283" y="1650903"/>
            <a:chExt cx="246464" cy="231319"/>
          </a:xfrm>
        </p:grpSpPr>
        <p:sp>
          <p:nvSpPr>
            <p:cNvPr id="123" name="Google Shape;123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631377" y="2993805"/>
            <a:ext cx="328619" cy="308425"/>
            <a:chOff x="5946283" y="1650903"/>
            <a:chExt cx="246464" cy="231319"/>
          </a:xfrm>
        </p:grpSpPr>
        <p:sp>
          <p:nvSpPr>
            <p:cNvPr id="126" name="Google Shape;126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9276744" y="322238"/>
            <a:ext cx="328619" cy="308425"/>
            <a:chOff x="5946283" y="1650903"/>
            <a:chExt cx="246464" cy="231319"/>
          </a:xfrm>
        </p:grpSpPr>
        <p:sp>
          <p:nvSpPr>
            <p:cNvPr id="129" name="Google Shape;129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31" name="Google Shape;131;p3"/>
          <p:cNvSpPr txBox="1">
            <a:spLocks noGrp="1"/>
          </p:cNvSpPr>
          <p:nvPr>
            <p:ph type="title" idx="2"/>
          </p:nvPr>
        </p:nvSpPr>
        <p:spPr>
          <a:xfrm>
            <a:off x="4908084" y="720000"/>
            <a:ext cx="5460400" cy="26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2298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8208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"/>
          </p:nvPr>
        </p:nvSpPr>
        <p:spPr>
          <a:xfrm>
            <a:off x="9600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8208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3"/>
          </p:nvPr>
        </p:nvSpPr>
        <p:spPr>
          <a:xfrm>
            <a:off x="9600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53992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5"/>
          </p:nvPr>
        </p:nvSpPr>
        <p:spPr>
          <a:xfrm>
            <a:off x="45384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89776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7"/>
          </p:nvPr>
        </p:nvSpPr>
        <p:spPr>
          <a:xfrm>
            <a:off x="81168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89776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9"/>
          </p:nvPr>
        </p:nvSpPr>
        <p:spPr>
          <a:xfrm>
            <a:off x="81168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3"/>
          </p:nvPr>
        </p:nvSpPr>
        <p:spPr>
          <a:xfrm>
            <a:off x="9600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14"/>
          </p:nvPr>
        </p:nvSpPr>
        <p:spPr>
          <a:xfrm>
            <a:off x="9600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5"/>
          </p:nvPr>
        </p:nvSpPr>
        <p:spPr>
          <a:xfrm>
            <a:off x="45384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16"/>
          </p:nvPr>
        </p:nvSpPr>
        <p:spPr>
          <a:xfrm>
            <a:off x="81168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7"/>
          </p:nvPr>
        </p:nvSpPr>
        <p:spPr>
          <a:xfrm>
            <a:off x="81168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18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3"/>
          <p:cNvGrpSpPr/>
          <p:nvPr/>
        </p:nvGrpSpPr>
        <p:grpSpPr>
          <a:xfrm>
            <a:off x="0" y="319458"/>
            <a:ext cx="12801189" cy="7804199"/>
            <a:chOff x="0" y="239593"/>
            <a:chExt cx="9600892" cy="5853149"/>
          </a:xfrm>
        </p:grpSpPr>
        <p:sp>
          <p:nvSpPr>
            <p:cNvPr id="592" name="Google Shape;592;p13"/>
            <p:cNvSpPr/>
            <p:nvPr/>
          </p:nvSpPr>
          <p:spPr>
            <a:xfrm>
              <a:off x="3050700" y="3968099"/>
              <a:ext cx="3682492" cy="117539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593" name="Google Shape;593;p13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639" name="Google Shape;639;p13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1" name="Google Shape;641;p13"/>
          <p:cNvGrpSpPr/>
          <p:nvPr/>
        </p:nvGrpSpPr>
        <p:grpSpPr>
          <a:xfrm>
            <a:off x="83544" y="1668638"/>
            <a:ext cx="328619" cy="308425"/>
            <a:chOff x="5946283" y="1650903"/>
            <a:chExt cx="246464" cy="231319"/>
          </a:xfrm>
        </p:grpSpPr>
        <p:sp>
          <p:nvSpPr>
            <p:cNvPr id="642" name="Google Shape;642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4" name="Google Shape;644;p13"/>
          <p:cNvGrpSpPr/>
          <p:nvPr/>
        </p:nvGrpSpPr>
        <p:grpSpPr>
          <a:xfrm>
            <a:off x="490011" y="2243372"/>
            <a:ext cx="328619" cy="308425"/>
            <a:chOff x="5946283" y="1650903"/>
            <a:chExt cx="246464" cy="231319"/>
          </a:xfrm>
        </p:grpSpPr>
        <p:sp>
          <p:nvSpPr>
            <p:cNvPr id="645" name="Google Shape;645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7" name="Google Shape;647;p13"/>
          <p:cNvGrpSpPr/>
          <p:nvPr/>
        </p:nvGrpSpPr>
        <p:grpSpPr>
          <a:xfrm>
            <a:off x="11695211" y="2588322"/>
            <a:ext cx="328619" cy="308425"/>
            <a:chOff x="5946283" y="1650903"/>
            <a:chExt cx="246464" cy="231319"/>
          </a:xfrm>
        </p:grpSpPr>
        <p:sp>
          <p:nvSpPr>
            <p:cNvPr id="648" name="Google Shape;648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50" name="Google Shape;650;p13"/>
          <p:cNvGrpSpPr/>
          <p:nvPr/>
        </p:nvGrpSpPr>
        <p:grpSpPr>
          <a:xfrm>
            <a:off x="11391583" y="3298885"/>
            <a:ext cx="682519" cy="553057"/>
            <a:chOff x="7109370" y="3456528"/>
            <a:chExt cx="364958" cy="295732"/>
          </a:xfrm>
        </p:grpSpPr>
        <p:sp>
          <p:nvSpPr>
            <p:cNvPr id="651" name="Google Shape;651;p13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157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0"/>
          <p:cNvGrpSpPr/>
          <p:nvPr/>
        </p:nvGrpSpPr>
        <p:grpSpPr>
          <a:xfrm>
            <a:off x="-188901" y="-52"/>
            <a:ext cx="12571964" cy="9001547"/>
            <a:chOff x="-141676" y="-39"/>
            <a:chExt cx="9428973" cy="6751160"/>
          </a:xfrm>
        </p:grpSpPr>
        <p:grpSp>
          <p:nvGrpSpPr>
            <p:cNvPr id="1109" name="Google Shape;1109;p20"/>
            <p:cNvGrpSpPr/>
            <p:nvPr/>
          </p:nvGrpSpPr>
          <p:grpSpPr>
            <a:xfrm>
              <a:off x="3008312" y="4381571"/>
              <a:ext cx="6278984" cy="2136952"/>
              <a:chOff x="715728" y="1849983"/>
              <a:chExt cx="3985391" cy="1356364"/>
            </a:xfrm>
          </p:grpSpPr>
          <p:sp>
            <p:nvSpPr>
              <p:cNvPr id="1110" name="Google Shape;1110;p20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>
              <a:off x="-141676" y="4498217"/>
              <a:ext cx="7158337" cy="2252904"/>
              <a:chOff x="-1192669" y="1924020"/>
              <a:chExt cx="4543534" cy="1429961"/>
            </a:xfrm>
          </p:grpSpPr>
          <p:sp>
            <p:nvSpPr>
              <p:cNvPr id="1134" name="Google Shape;1134;p20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2" name="Google Shape;1142;p20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3" name="Google Shape;1143;p20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165" name="Google Shape;1165;p20"/>
            <p:cNvSpPr/>
            <p:nvPr/>
          </p:nvSpPr>
          <p:spPr>
            <a:xfrm rot="10800000" flipH="1">
              <a:off x="0" y="-39"/>
              <a:ext cx="9166939" cy="140784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166" name="Google Shape;1166;p20"/>
            <p:cNvGrpSpPr/>
            <p:nvPr/>
          </p:nvGrpSpPr>
          <p:grpSpPr>
            <a:xfrm>
              <a:off x="407845" y="1122228"/>
              <a:ext cx="1361503" cy="682486"/>
              <a:chOff x="6554834" y="4413128"/>
              <a:chExt cx="1033713" cy="518173"/>
            </a:xfrm>
          </p:grpSpPr>
          <p:sp>
            <p:nvSpPr>
              <p:cNvPr id="1167" name="Google Shape;1167;p20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73" name="Google Shape;1173;p20"/>
            <p:cNvGrpSpPr/>
            <p:nvPr/>
          </p:nvGrpSpPr>
          <p:grpSpPr>
            <a:xfrm>
              <a:off x="8626833" y="2379878"/>
              <a:ext cx="246464" cy="231319"/>
              <a:chOff x="5946283" y="1650903"/>
              <a:chExt cx="246464" cy="231319"/>
            </a:xfrm>
          </p:grpSpPr>
          <p:sp>
            <p:nvSpPr>
              <p:cNvPr id="1174" name="Google Shape;117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76" name="Google Shape;1176;p20"/>
            <p:cNvGrpSpPr/>
            <p:nvPr/>
          </p:nvGrpSpPr>
          <p:grpSpPr>
            <a:xfrm>
              <a:off x="8217624" y="3008021"/>
              <a:ext cx="611579" cy="532575"/>
              <a:chOff x="5133595" y="1523392"/>
              <a:chExt cx="473946" cy="412721"/>
            </a:xfrm>
          </p:grpSpPr>
          <p:sp>
            <p:nvSpPr>
              <p:cNvPr id="1177" name="Google Shape;1177;p20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8451683" y="757178"/>
              <a:ext cx="246464" cy="231319"/>
              <a:chOff x="5946283" y="1650903"/>
              <a:chExt cx="246464" cy="231319"/>
            </a:xfrm>
          </p:grpSpPr>
          <p:sp>
            <p:nvSpPr>
              <p:cNvPr id="1194" name="Google Shape;119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54883" y="2092303"/>
              <a:ext cx="246464" cy="231319"/>
              <a:chOff x="5946283" y="1650903"/>
              <a:chExt cx="246464" cy="231319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199" name="Google Shape;1199;p20"/>
            <p:cNvSpPr/>
            <p:nvPr/>
          </p:nvSpPr>
          <p:spPr>
            <a:xfrm>
              <a:off x="454866" y="2611195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7944516" y="1198870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201" name="Google Shape;1201;p20"/>
          <p:cNvSpPr txBox="1">
            <a:spLocks noGrp="1"/>
          </p:cNvSpPr>
          <p:nvPr>
            <p:ph type="subTitle" idx="1"/>
          </p:nvPr>
        </p:nvSpPr>
        <p:spPr>
          <a:xfrm rot="237">
            <a:off x="3196567" y="4630217"/>
            <a:ext cx="5798800" cy="9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2066500" y="1317984"/>
            <a:ext cx="8059200" cy="351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772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1540960" y="720000"/>
            <a:ext cx="91104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subTitle" idx="1"/>
          </p:nvPr>
        </p:nvSpPr>
        <p:spPr>
          <a:xfrm>
            <a:off x="1540767" y="2234400"/>
            <a:ext cx="9110400" cy="1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9"/>
          <p:cNvGrpSpPr/>
          <p:nvPr/>
        </p:nvGrpSpPr>
        <p:grpSpPr>
          <a:xfrm>
            <a:off x="-108558" y="226304"/>
            <a:ext cx="12347855" cy="7537805"/>
            <a:chOff x="-81419" y="169728"/>
            <a:chExt cx="9260891" cy="5653354"/>
          </a:xfrm>
        </p:grpSpPr>
        <p:grpSp>
          <p:nvGrpSpPr>
            <p:cNvPr id="414" name="Google Shape;414;p9"/>
            <p:cNvGrpSpPr/>
            <p:nvPr/>
          </p:nvGrpSpPr>
          <p:grpSpPr>
            <a:xfrm>
              <a:off x="8169119" y="2848173"/>
              <a:ext cx="584942" cy="584807"/>
              <a:chOff x="6714640" y="951029"/>
              <a:chExt cx="404804" cy="40471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>
              <a:off x="-81419" y="4393120"/>
              <a:ext cx="4543534" cy="1429961"/>
              <a:chOff x="-1192669" y="1924020"/>
              <a:chExt cx="4543534" cy="1429961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52" name="Google Shape;452;p9"/>
            <p:cNvGrpSpPr/>
            <p:nvPr/>
          </p:nvGrpSpPr>
          <p:grpSpPr>
            <a:xfrm>
              <a:off x="5414836" y="4266682"/>
              <a:ext cx="3764636" cy="1175402"/>
              <a:chOff x="2132353" y="3387432"/>
              <a:chExt cx="3764636" cy="1175402"/>
            </a:xfrm>
          </p:grpSpPr>
          <p:sp>
            <p:nvSpPr>
              <p:cNvPr id="453" name="Google Shape;453;p9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69" name="Google Shape;469;p9"/>
            <p:cNvGrpSpPr/>
            <p:nvPr/>
          </p:nvGrpSpPr>
          <p:grpSpPr>
            <a:xfrm>
              <a:off x="2083732" y="4226155"/>
              <a:ext cx="387456" cy="599578"/>
              <a:chOff x="7706772" y="521151"/>
              <a:chExt cx="268136" cy="414933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76" name="Google Shape;476;p9"/>
            <p:cNvGrpSpPr/>
            <p:nvPr/>
          </p:nvGrpSpPr>
          <p:grpSpPr>
            <a:xfrm>
              <a:off x="2273108" y="308678"/>
              <a:ext cx="246464" cy="231319"/>
              <a:chOff x="5946283" y="1650903"/>
              <a:chExt cx="246464" cy="231319"/>
            </a:xfrm>
          </p:grpSpPr>
          <p:sp>
            <p:nvSpPr>
              <p:cNvPr id="477" name="Google Shape;477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8595008" y="1967828"/>
              <a:ext cx="246464" cy="231319"/>
              <a:chOff x="5946283" y="1650903"/>
              <a:chExt cx="246464" cy="231319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2899433" y="169728"/>
              <a:ext cx="246464" cy="231319"/>
              <a:chOff x="5946283" y="1650903"/>
              <a:chExt cx="246464" cy="231319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252712" y="204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155587" y="223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11587" y="196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463700" y="1226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78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24"/>
          <p:cNvGrpSpPr/>
          <p:nvPr/>
        </p:nvGrpSpPr>
        <p:grpSpPr>
          <a:xfrm>
            <a:off x="-314503" y="33994"/>
            <a:ext cx="13251161" cy="8019969"/>
            <a:chOff x="-235878" y="25495"/>
            <a:chExt cx="9938371" cy="6014977"/>
          </a:xfrm>
        </p:grpSpPr>
        <p:sp>
          <p:nvSpPr>
            <p:cNvPr id="1437" name="Google Shape;1437;p24"/>
            <p:cNvSpPr/>
            <p:nvPr/>
          </p:nvSpPr>
          <p:spPr>
            <a:xfrm>
              <a:off x="8491422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438" name="Google Shape;1438;p24"/>
            <p:cNvSpPr/>
            <p:nvPr/>
          </p:nvSpPr>
          <p:spPr>
            <a:xfrm flipH="1">
              <a:off x="-235878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439" name="Google Shape;1439;p24"/>
            <p:cNvGrpSpPr/>
            <p:nvPr/>
          </p:nvGrpSpPr>
          <p:grpSpPr>
            <a:xfrm flipH="1">
              <a:off x="-194744" y="4684108"/>
              <a:ext cx="3985391" cy="1356364"/>
              <a:chOff x="715728" y="1849983"/>
              <a:chExt cx="3985391" cy="1356364"/>
            </a:xfrm>
          </p:grpSpPr>
          <p:sp>
            <p:nvSpPr>
              <p:cNvPr id="1440" name="Google Shape;1440;p2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463" name="Google Shape;1463;p24"/>
            <p:cNvGrpSpPr/>
            <p:nvPr/>
          </p:nvGrpSpPr>
          <p:grpSpPr>
            <a:xfrm flipH="1">
              <a:off x="4844586" y="4610508"/>
              <a:ext cx="4543534" cy="1429961"/>
              <a:chOff x="-1192669" y="1924020"/>
              <a:chExt cx="4543534" cy="1429961"/>
            </a:xfrm>
          </p:grpSpPr>
          <p:sp>
            <p:nvSpPr>
              <p:cNvPr id="1464" name="Google Shape;1464;p2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1" name="Google Shape;1481;p2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2" name="Google Shape;1482;p2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6" name="Google Shape;1486;p2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7" name="Google Shape;1487;p2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8" name="Google Shape;1488;p2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9" name="Google Shape;1489;p2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0" name="Google Shape;1490;p2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1" name="Google Shape;1491;p2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2" name="Google Shape;1492;p2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3" name="Google Shape;1493;p2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4" name="Google Shape;1494;p2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495" name="Google Shape;1495;p24"/>
            <p:cNvGrpSpPr/>
            <p:nvPr/>
          </p:nvGrpSpPr>
          <p:grpSpPr>
            <a:xfrm>
              <a:off x="8307485" y="4369389"/>
              <a:ext cx="697686" cy="574234"/>
              <a:chOff x="6522431" y="1681510"/>
              <a:chExt cx="420647" cy="346216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8" name="Google Shape;1498;p24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9" name="Google Shape;1499;p24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0" name="Google Shape;1500;p24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2" name="Google Shape;1502;p24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3" name="Google Shape;1503;p24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5" name="Google Shape;1505;p24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6" name="Google Shape;1506;p24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8" name="Google Shape;1508;p24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9" name="Google Shape;1509;p24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1" name="Google Shape;1511;p24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2" name="Google Shape;1512;p24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4" name="Google Shape;1514;p24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5" name="Google Shape;1515;p24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6" name="Google Shape;1516;p24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7" name="Google Shape;1517;p24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18" name="Google Shape;1518;p24"/>
            <p:cNvGrpSpPr/>
            <p:nvPr/>
          </p:nvGrpSpPr>
          <p:grpSpPr>
            <a:xfrm>
              <a:off x="8462308" y="1991278"/>
              <a:ext cx="246464" cy="231319"/>
              <a:chOff x="5946283" y="1650903"/>
              <a:chExt cx="246464" cy="231319"/>
            </a:xfrm>
          </p:grpSpPr>
          <p:sp>
            <p:nvSpPr>
              <p:cNvPr id="1519" name="Google Shape;1519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0" name="Google Shape;1520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521" name="Google Shape;1521;p24"/>
            <p:cNvSpPr/>
            <p:nvPr/>
          </p:nvSpPr>
          <p:spPr>
            <a:xfrm>
              <a:off x="8543300" y="13293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522" name="Google Shape;1522;p24"/>
            <p:cNvGrpSpPr/>
            <p:nvPr/>
          </p:nvGrpSpPr>
          <p:grpSpPr>
            <a:xfrm>
              <a:off x="-123129" y="1784113"/>
              <a:ext cx="1027610" cy="993820"/>
              <a:chOff x="-123129" y="1784113"/>
              <a:chExt cx="1027610" cy="993820"/>
            </a:xfrm>
          </p:grpSpPr>
          <p:sp>
            <p:nvSpPr>
              <p:cNvPr id="1523" name="Google Shape;1523;p24"/>
              <p:cNvSpPr/>
              <p:nvPr/>
            </p:nvSpPr>
            <p:spPr>
              <a:xfrm rot="-1883868" flipH="1">
                <a:off x="-2369" y="1938762"/>
                <a:ext cx="786090" cy="684523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4" name="Google Shape;1524;p24"/>
              <p:cNvSpPr/>
              <p:nvPr/>
            </p:nvSpPr>
            <p:spPr>
              <a:xfrm rot="-1883868" flipH="1">
                <a:off x="213291" y="2369986"/>
                <a:ext cx="15870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5" name="Google Shape;1525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6" name="Google Shape;1526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7" name="Google Shape;1527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8" name="Google Shape;1528;p24"/>
              <p:cNvSpPr/>
              <p:nvPr/>
            </p:nvSpPr>
            <p:spPr>
              <a:xfrm rot="-1883868" flipH="1">
                <a:off x="452125" y="2399699"/>
                <a:ext cx="69858" cy="9478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9" name="Google Shape;1529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0" name="Google Shape;1530;p24"/>
              <p:cNvSpPr/>
              <p:nvPr/>
            </p:nvSpPr>
            <p:spPr>
              <a:xfrm rot="-1883868" flipH="1">
                <a:off x="134227" y="2002765"/>
                <a:ext cx="539777" cy="444286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1" name="Google Shape;1531;p24"/>
              <p:cNvSpPr/>
              <p:nvPr/>
            </p:nvSpPr>
            <p:spPr>
              <a:xfrm rot="-1883868" flipH="1">
                <a:off x="253553" y="2094208"/>
                <a:ext cx="258460" cy="20880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2" name="Google Shape;1532;p24"/>
              <p:cNvSpPr/>
              <p:nvPr/>
            </p:nvSpPr>
            <p:spPr>
              <a:xfrm rot="-1883868" flipH="1">
                <a:off x="294049" y="2099258"/>
                <a:ext cx="219837" cy="169247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3" name="Google Shape;1533;p24"/>
              <p:cNvSpPr/>
              <p:nvPr/>
            </p:nvSpPr>
            <p:spPr>
              <a:xfrm rot="-1883868" flipH="1">
                <a:off x="409572" y="2086043"/>
                <a:ext cx="50373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4" name="Google Shape;1534;p24"/>
              <p:cNvSpPr/>
              <p:nvPr/>
            </p:nvSpPr>
            <p:spPr>
              <a:xfrm rot="-1883868" flipH="1">
                <a:off x="374373" y="2103900"/>
                <a:ext cx="44324" cy="16909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5" name="Google Shape;1535;p24"/>
              <p:cNvSpPr/>
              <p:nvPr/>
            </p:nvSpPr>
            <p:spPr>
              <a:xfrm rot="-1883868" flipH="1">
                <a:off x="374216" y="1936495"/>
                <a:ext cx="206253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 rot="-1883868" flipH="1">
                <a:off x="188940" y="2326651"/>
                <a:ext cx="257122" cy="17093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 rot="-1883868" flipH="1">
                <a:off x="225644" y="2368715"/>
                <a:ext cx="178289" cy="12606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 rot="-1883868" flipH="1">
                <a:off x="480228" y="1938845"/>
                <a:ext cx="88550" cy="1528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39" name="Google Shape;1539;p24"/>
            <p:cNvGrpSpPr/>
            <p:nvPr/>
          </p:nvGrpSpPr>
          <p:grpSpPr>
            <a:xfrm>
              <a:off x="340983" y="2906003"/>
              <a:ext cx="246464" cy="231319"/>
              <a:chOff x="5946283" y="1650903"/>
              <a:chExt cx="246464" cy="231319"/>
            </a:xfrm>
          </p:grpSpPr>
          <p:sp>
            <p:nvSpPr>
              <p:cNvPr id="1540" name="Google Shape;1540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42" name="Google Shape;1542;p24"/>
            <p:cNvGrpSpPr/>
            <p:nvPr/>
          </p:nvGrpSpPr>
          <p:grpSpPr>
            <a:xfrm>
              <a:off x="165808" y="1424753"/>
              <a:ext cx="246464" cy="231319"/>
              <a:chOff x="5946283" y="1650903"/>
              <a:chExt cx="246464" cy="231319"/>
            </a:xfrm>
          </p:grpSpPr>
          <p:sp>
            <p:nvSpPr>
              <p:cNvPr id="1543" name="Google Shape;1543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45" name="Google Shape;1545;p24"/>
            <p:cNvGrpSpPr/>
            <p:nvPr/>
          </p:nvGrpSpPr>
          <p:grpSpPr>
            <a:xfrm>
              <a:off x="8674608" y="610303"/>
              <a:ext cx="246464" cy="231319"/>
              <a:chOff x="5946283" y="1650903"/>
              <a:chExt cx="246464" cy="231319"/>
            </a:xfrm>
          </p:grpSpPr>
          <p:sp>
            <p:nvSpPr>
              <p:cNvPr id="1546" name="Google Shape;1546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48" name="Google Shape;1548;p24"/>
            <p:cNvGrpSpPr/>
            <p:nvPr/>
          </p:nvGrpSpPr>
          <p:grpSpPr>
            <a:xfrm rot="-2905128">
              <a:off x="8332296" y="2467544"/>
              <a:ext cx="1345374" cy="671268"/>
              <a:chOff x="3928210" y="1337178"/>
              <a:chExt cx="913545" cy="455852"/>
            </a:xfrm>
          </p:grpSpPr>
          <p:sp>
            <p:nvSpPr>
              <p:cNvPr id="1549" name="Google Shape;1549;p24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0" name="Google Shape;1550;p24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1" name="Google Shape;1551;p24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2" name="Google Shape;1552;p24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3" name="Google Shape;1553;p24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554" name="Google Shape;1554;p24"/>
            <p:cNvSpPr/>
            <p:nvPr/>
          </p:nvSpPr>
          <p:spPr>
            <a:xfrm>
              <a:off x="34487" y="7613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683062" y="1422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418787" y="254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764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5"/>
          <p:cNvSpPr/>
          <p:nvPr/>
        </p:nvSpPr>
        <p:spPr>
          <a:xfrm>
            <a:off x="-1307344" y="4753654"/>
            <a:ext cx="2197816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grpSp>
        <p:nvGrpSpPr>
          <p:cNvPr id="1559" name="Google Shape;1559;p25"/>
          <p:cNvGrpSpPr/>
          <p:nvPr/>
        </p:nvGrpSpPr>
        <p:grpSpPr>
          <a:xfrm>
            <a:off x="3830366" y="6143338"/>
            <a:ext cx="8695061" cy="2959225"/>
            <a:chOff x="715728" y="1849983"/>
            <a:chExt cx="3985391" cy="1356364"/>
          </a:xfrm>
        </p:grpSpPr>
        <p:sp>
          <p:nvSpPr>
            <p:cNvPr id="1560" name="Google Shape;1560;p25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83" name="Google Shape;1583;p25"/>
          <p:cNvGrpSpPr/>
          <p:nvPr/>
        </p:nvGrpSpPr>
        <p:grpSpPr>
          <a:xfrm>
            <a:off x="-333248" y="6101668"/>
            <a:ext cx="9912779" cy="3119795"/>
            <a:chOff x="-1192669" y="1924020"/>
            <a:chExt cx="4543534" cy="1429961"/>
          </a:xfrm>
        </p:grpSpPr>
        <p:sp>
          <p:nvSpPr>
            <p:cNvPr id="1584" name="Google Shape;1584;p25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615" name="Google Shape;1615;p25"/>
          <p:cNvSpPr/>
          <p:nvPr/>
        </p:nvSpPr>
        <p:spPr>
          <a:xfrm>
            <a:off x="11384758" y="2532947"/>
            <a:ext cx="1079823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grpSp>
        <p:nvGrpSpPr>
          <p:cNvPr id="1616" name="Google Shape;1616;p25"/>
          <p:cNvGrpSpPr/>
          <p:nvPr/>
        </p:nvGrpSpPr>
        <p:grpSpPr>
          <a:xfrm>
            <a:off x="185711" y="534172"/>
            <a:ext cx="328619" cy="308425"/>
            <a:chOff x="5946283" y="1650903"/>
            <a:chExt cx="246464" cy="231319"/>
          </a:xfrm>
        </p:grpSpPr>
        <p:sp>
          <p:nvSpPr>
            <p:cNvPr id="1617" name="Google Shape;1617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1226077" y="182038"/>
            <a:ext cx="328619" cy="308425"/>
            <a:chOff x="5946283" y="1650903"/>
            <a:chExt cx="246464" cy="231319"/>
          </a:xfrm>
        </p:grpSpPr>
        <p:sp>
          <p:nvSpPr>
            <p:cNvPr id="1620" name="Google Shape;1620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348477" y="1287872"/>
            <a:ext cx="328619" cy="308425"/>
            <a:chOff x="5946283" y="1650903"/>
            <a:chExt cx="246464" cy="231319"/>
          </a:xfrm>
        </p:grpSpPr>
        <p:sp>
          <p:nvSpPr>
            <p:cNvPr id="1623" name="Google Shape;1623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625" name="Google Shape;1625;p25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8" name="Google Shape;1628;p25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9" name="Google Shape;1629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 rot="-458">
            <a:off x="3093600" y="2513267"/>
            <a:ext cx="6004800" cy="2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-561912" y="137838"/>
            <a:ext cx="13072384" cy="9416577"/>
            <a:chOff x="-421434" y="103378"/>
            <a:chExt cx="9804288" cy="7062433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7601016" y="1465920"/>
              <a:ext cx="1390453" cy="814419"/>
              <a:chOff x="6479176" y="2546587"/>
              <a:chExt cx="992401" cy="5812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4783783" y="249578"/>
              <a:ext cx="246464" cy="231319"/>
              <a:chOff x="5946283" y="1650903"/>
              <a:chExt cx="246464" cy="231319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-158350" y="4218232"/>
              <a:ext cx="9366040" cy="2947579"/>
              <a:chOff x="-1192669" y="1924020"/>
              <a:chExt cx="4543534" cy="1429961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3992945" y="103378"/>
              <a:ext cx="246464" cy="231319"/>
              <a:chOff x="5946283" y="1650903"/>
              <a:chExt cx="246464" cy="231319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317233" y="2212003"/>
              <a:ext cx="246464" cy="231319"/>
              <a:chOff x="5946283" y="1650903"/>
              <a:chExt cx="246464" cy="23131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82862" y="2865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512016" y="120189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421434" y="348434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482387" y="39293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569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15"/>
          <p:cNvGrpSpPr/>
          <p:nvPr/>
        </p:nvGrpSpPr>
        <p:grpSpPr>
          <a:xfrm>
            <a:off x="-186374" y="70764"/>
            <a:ext cx="12436423" cy="7791403"/>
            <a:chOff x="-139781" y="53073"/>
            <a:chExt cx="9327317" cy="5843552"/>
          </a:xfrm>
        </p:grpSpPr>
        <p:grpSp>
          <p:nvGrpSpPr>
            <p:cNvPr id="730" name="Google Shape;730;p15"/>
            <p:cNvGrpSpPr/>
            <p:nvPr/>
          </p:nvGrpSpPr>
          <p:grpSpPr>
            <a:xfrm>
              <a:off x="5994041" y="4638164"/>
              <a:ext cx="3193494" cy="1086990"/>
              <a:chOff x="715728" y="1849983"/>
              <a:chExt cx="3985391" cy="1356364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754" name="Google Shape;754;p15"/>
            <p:cNvSpPr/>
            <p:nvPr/>
          </p:nvSpPr>
          <p:spPr>
            <a:xfrm>
              <a:off x="-139781" y="1620061"/>
              <a:ext cx="776997" cy="397009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755" name="Google Shape;755;p15"/>
            <p:cNvGrpSpPr/>
            <p:nvPr/>
          </p:nvGrpSpPr>
          <p:grpSpPr>
            <a:xfrm>
              <a:off x="8514622" y="1525569"/>
              <a:ext cx="672908" cy="585981"/>
              <a:chOff x="5133595" y="1523392"/>
              <a:chExt cx="473946" cy="412721"/>
            </a:xfrm>
          </p:grpSpPr>
          <p:sp>
            <p:nvSpPr>
              <p:cNvPr id="756" name="Google Shape;756;p15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772" name="Google Shape;772;p15"/>
            <p:cNvGrpSpPr/>
            <p:nvPr/>
          </p:nvGrpSpPr>
          <p:grpSpPr>
            <a:xfrm>
              <a:off x="119052" y="3255585"/>
              <a:ext cx="518167" cy="419880"/>
              <a:chOff x="7109370" y="3456528"/>
              <a:chExt cx="364958" cy="295732"/>
            </a:xfrm>
          </p:grpSpPr>
          <p:sp>
            <p:nvSpPr>
              <p:cNvPr id="773" name="Google Shape;773;p1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778" name="Google Shape;778;p15"/>
            <p:cNvGrpSpPr/>
            <p:nvPr/>
          </p:nvGrpSpPr>
          <p:grpSpPr>
            <a:xfrm>
              <a:off x="-80678" y="4603511"/>
              <a:ext cx="4108717" cy="1293114"/>
              <a:chOff x="-1192669" y="1924020"/>
              <a:chExt cx="4543534" cy="1429961"/>
            </a:xfrm>
          </p:grpSpPr>
          <p:sp>
            <p:nvSpPr>
              <p:cNvPr id="779" name="Google Shape;779;p15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9" name="Google Shape;789;p15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2" name="Google Shape;792;p15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3" name="Google Shape;793;p15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0" name="Google Shape;800;p15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8461884" y="4286252"/>
              <a:ext cx="579016" cy="634496"/>
              <a:chOff x="7969377" y="2856516"/>
              <a:chExt cx="402682" cy="441266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197658" y="2743903"/>
              <a:ext cx="246464" cy="231319"/>
              <a:chOff x="5946283" y="1650903"/>
              <a:chExt cx="246464" cy="231319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4" name="Google Shape;824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8563158" y="2265078"/>
              <a:ext cx="246464" cy="231319"/>
              <a:chOff x="5946283" y="1650903"/>
              <a:chExt cx="246464" cy="231319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1637238" y="95641"/>
              <a:ext cx="672895" cy="3438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788902" y="530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8625827" y="27271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8492301" y="396112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445476" y="472747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107851" y="4817697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54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6270564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1753017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6270581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1753035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-575015" y="188893"/>
            <a:ext cx="13294185" cy="7247096"/>
            <a:chOff x="-431262" y="141670"/>
            <a:chExt cx="9970639" cy="5435322"/>
          </a:xfrm>
        </p:grpSpPr>
        <p:grpSp>
          <p:nvGrpSpPr>
            <p:cNvPr id="191" name="Google Shape;191;p5"/>
            <p:cNvGrpSpPr/>
            <p:nvPr/>
          </p:nvGrpSpPr>
          <p:grpSpPr>
            <a:xfrm flipH="1">
              <a:off x="-55165" y="4295505"/>
              <a:ext cx="9253917" cy="1281487"/>
              <a:chOff x="626075" y="3657856"/>
              <a:chExt cx="5447326" cy="1489235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09983" y="3439728"/>
              <a:ext cx="246464" cy="231319"/>
              <a:chOff x="5946283" y="1650903"/>
              <a:chExt cx="246464" cy="231319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8424012" y="1952469"/>
              <a:ext cx="564443" cy="457379"/>
              <a:chOff x="7109370" y="3456528"/>
              <a:chExt cx="364958" cy="295732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8349788" y="4039497"/>
              <a:ext cx="414699" cy="641735"/>
              <a:chOff x="7706772" y="521151"/>
              <a:chExt cx="268136" cy="414933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>
              <a:off x="8494158" y="267928"/>
              <a:ext cx="246464" cy="231319"/>
              <a:chOff x="5946283" y="1650903"/>
              <a:chExt cx="246464" cy="23131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256058" y="2794528"/>
              <a:ext cx="246464" cy="231319"/>
              <a:chOff x="5946283" y="1650903"/>
              <a:chExt cx="246464" cy="23131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8711783" y="1364053"/>
              <a:ext cx="246464" cy="231319"/>
              <a:chOff x="5946283" y="1650903"/>
              <a:chExt cx="246464" cy="23131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8518113" y="291790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31262" y="89555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51662" y="40643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784662" y="1416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980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7"/>
          <p:cNvSpPr txBox="1">
            <a:spLocks noGrp="1"/>
          </p:cNvSpPr>
          <p:nvPr>
            <p:ph type="subTitle" idx="1"/>
          </p:nvPr>
        </p:nvSpPr>
        <p:spPr>
          <a:xfrm>
            <a:off x="2025767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2"/>
          </p:nvPr>
        </p:nvSpPr>
        <p:spPr>
          <a:xfrm>
            <a:off x="7409201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3"/>
          </p:nvPr>
        </p:nvSpPr>
        <p:spPr>
          <a:xfrm>
            <a:off x="2025767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4"/>
          </p:nvPr>
        </p:nvSpPr>
        <p:spPr>
          <a:xfrm>
            <a:off x="7409201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5"/>
          </p:nvPr>
        </p:nvSpPr>
        <p:spPr>
          <a:xfrm>
            <a:off x="2025733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6"/>
          </p:nvPr>
        </p:nvSpPr>
        <p:spPr>
          <a:xfrm>
            <a:off x="2025733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7"/>
          </p:nvPr>
        </p:nvSpPr>
        <p:spPr>
          <a:xfrm>
            <a:off x="7409200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8"/>
          </p:nvPr>
        </p:nvSpPr>
        <p:spPr>
          <a:xfrm>
            <a:off x="7409200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5" name="Google Shape;1715;p27"/>
          <p:cNvGrpSpPr/>
          <p:nvPr/>
        </p:nvGrpSpPr>
        <p:grpSpPr>
          <a:xfrm>
            <a:off x="-341542" y="71934"/>
            <a:ext cx="13164540" cy="8110735"/>
            <a:chOff x="-256157" y="53950"/>
            <a:chExt cx="9873405" cy="6083051"/>
          </a:xfrm>
        </p:grpSpPr>
        <p:grpSp>
          <p:nvGrpSpPr>
            <p:cNvPr id="1716" name="Google Shape;1716;p27"/>
            <p:cNvGrpSpPr/>
            <p:nvPr/>
          </p:nvGrpSpPr>
          <p:grpSpPr>
            <a:xfrm>
              <a:off x="4737514" y="4603496"/>
              <a:ext cx="4505884" cy="1533506"/>
              <a:chOff x="715728" y="1849983"/>
              <a:chExt cx="3985391" cy="1356364"/>
            </a:xfrm>
          </p:grpSpPr>
          <p:sp>
            <p:nvSpPr>
              <p:cNvPr id="1717" name="Google Shape;1717;p2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18" name="Google Shape;1718;p2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19" name="Google Shape;1719;p2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0" name="Google Shape;1720;p2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7" name="Google Shape;1727;p2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8" name="Google Shape;1728;p2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9" name="Google Shape;1729;p2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0" name="Google Shape;1730;p2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1" name="Google Shape;1731;p2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5" name="Google Shape;1735;p2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6" name="Google Shape;1736;p2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7" name="Google Shape;1737;p2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8" name="Google Shape;1738;p2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9" name="Google Shape;1739;p2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40" name="Google Shape;1740;p27"/>
            <p:cNvGrpSpPr/>
            <p:nvPr/>
          </p:nvGrpSpPr>
          <p:grpSpPr>
            <a:xfrm>
              <a:off x="8041354" y="1265261"/>
              <a:ext cx="1575895" cy="789903"/>
              <a:chOff x="6554834" y="4413128"/>
              <a:chExt cx="1033713" cy="518173"/>
            </a:xfrm>
          </p:grpSpPr>
          <p:sp>
            <p:nvSpPr>
              <p:cNvPr id="1741" name="Google Shape;1741;p27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2" name="Google Shape;1742;p27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3" name="Google Shape;1743;p27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4" name="Google Shape;1744;p27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5" name="Google Shape;1745;p27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6" name="Google Shape;1746;p27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47" name="Google Shape;1747;p27"/>
            <p:cNvGrpSpPr/>
            <p:nvPr/>
          </p:nvGrpSpPr>
          <p:grpSpPr>
            <a:xfrm>
              <a:off x="-256157" y="2326482"/>
              <a:ext cx="1348673" cy="789947"/>
              <a:chOff x="6479176" y="2546587"/>
              <a:chExt cx="992401" cy="581271"/>
            </a:xfrm>
          </p:grpSpPr>
          <p:sp>
            <p:nvSpPr>
              <p:cNvPr id="1748" name="Google Shape;1748;p2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9" name="Google Shape;1749;p2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0" name="Google Shape;1750;p2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3" name="Google Shape;1753;p2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54" name="Google Shape;1754;p27"/>
            <p:cNvGrpSpPr/>
            <p:nvPr/>
          </p:nvGrpSpPr>
          <p:grpSpPr>
            <a:xfrm>
              <a:off x="171133" y="1358953"/>
              <a:ext cx="246464" cy="231319"/>
              <a:chOff x="5946283" y="1650903"/>
              <a:chExt cx="246464" cy="231319"/>
            </a:xfrm>
          </p:grpSpPr>
          <p:sp>
            <p:nvSpPr>
              <p:cNvPr id="1755" name="Google Shape;1755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6" name="Google Shape;1756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57" name="Google Shape;1757;p27"/>
            <p:cNvGrpSpPr/>
            <p:nvPr/>
          </p:nvGrpSpPr>
          <p:grpSpPr>
            <a:xfrm>
              <a:off x="2244247" y="4658976"/>
              <a:ext cx="699987" cy="699866"/>
              <a:chOff x="6714640" y="951029"/>
              <a:chExt cx="404804" cy="404711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1" name="Google Shape;1761;p27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763" name="Google Shape;1763;p27"/>
            <p:cNvSpPr/>
            <p:nvPr/>
          </p:nvSpPr>
          <p:spPr>
            <a:xfrm flipH="1">
              <a:off x="-144753" y="408390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634912" y="2523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765" name="Google Shape;1765;p27"/>
            <p:cNvGrpSpPr/>
            <p:nvPr/>
          </p:nvGrpSpPr>
          <p:grpSpPr>
            <a:xfrm>
              <a:off x="8817958" y="910178"/>
              <a:ext cx="246464" cy="231319"/>
              <a:chOff x="5946283" y="1650903"/>
              <a:chExt cx="246464" cy="231319"/>
            </a:xfrm>
          </p:grpSpPr>
          <p:sp>
            <p:nvSpPr>
              <p:cNvPr id="1766" name="Google Shape;1766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7" name="Google Shape;1767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68" name="Google Shape;1768;p27"/>
            <p:cNvGrpSpPr/>
            <p:nvPr/>
          </p:nvGrpSpPr>
          <p:grpSpPr>
            <a:xfrm>
              <a:off x="3234620" y="4786378"/>
              <a:ext cx="246464" cy="231319"/>
              <a:chOff x="5946283" y="1650903"/>
              <a:chExt cx="246464" cy="231319"/>
            </a:xfrm>
          </p:grpSpPr>
          <p:sp>
            <p:nvSpPr>
              <p:cNvPr id="1769" name="Google Shape;1769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71" name="Google Shape;1771;p27"/>
            <p:cNvGrpSpPr/>
            <p:nvPr/>
          </p:nvGrpSpPr>
          <p:grpSpPr>
            <a:xfrm>
              <a:off x="1731708" y="4633778"/>
              <a:ext cx="246464" cy="231319"/>
              <a:chOff x="5946283" y="1650903"/>
              <a:chExt cx="246464" cy="231319"/>
            </a:xfrm>
          </p:grpSpPr>
          <p:sp>
            <p:nvSpPr>
              <p:cNvPr id="1772" name="Google Shape;1772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73" name="Google Shape;1773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774" name="Google Shape;1774;p27"/>
            <p:cNvSpPr/>
            <p:nvPr/>
          </p:nvSpPr>
          <p:spPr>
            <a:xfrm>
              <a:off x="8597751" y="33502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921576" y="539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2339700" y="977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08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88219D-55DF-45EB-B25E-1C948F6C6EA0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376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0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slide" Target="slide16.xml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microsoft.com/office/2007/relationships/media" Target="../media/media3.mp3"/><Relationship Id="rId21" Type="http://schemas.openxmlformats.org/officeDocument/2006/relationships/image" Target="../media/image29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8.png"/><Relationship Id="rId24" Type="http://schemas.openxmlformats.org/officeDocument/2006/relationships/image" Target="../media/image32.png"/><Relationship Id="rId5" Type="http://schemas.microsoft.com/office/2007/relationships/media" Target="../media/media4.mp3"/><Relationship Id="rId15" Type="http://schemas.openxmlformats.org/officeDocument/2006/relationships/image" Target="../media/image26.png"/><Relationship Id="rId23" Type="http://schemas.openxmlformats.org/officeDocument/2006/relationships/image" Target="../media/image31.jpeg"/><Relationship Id="rId10" Type="http://schemas.openxmlformats.org/officeDocument/2006/relationships/image" Target="../media/image23.png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7.jpeg"/><Relationship Id="rId14" Type="http://schemas.microsoft.com/office/2007/relationships/hdphoto" Target="../media/hdphoto4.wdp"/><Relationship Id="rId2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33.png"/><Relationship Id="rId18" Type="http://schemas.openxmlformats.org/officeDocument/2006/relationships/image" Target="../media/image28.png"/><Relationship Id="rId3" Type="http://schemas.microsoft.com/office/2007/relationships/media" Target="../media/media3.mp3"/><Relationship Id="rId21" Type="http://schemas.openxmlformats.org/officeDocument/2006/relationships/image" Target="../media/image29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microsoft.com/office/2007/relationships/hdphoto" Target="../media/hdphoto7.wdp"/><Relationship Id="rId20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8.png"/><Relationship Id="rId24" Type="http://schemas.openxmlformats.org/officeDocument/2006/relationships/image" Target="../media/image32.png"/><Relationship Id="rId5" Type="http://schemas.microsoft.com/office/2007/relationships/media" Target="../media/media4.mp3"/><Relationship Id="rId15" Type="http://schemas.openxmlformats.org/officeDocument/2006/relationships/image" Target="../media/image34.png"/><Relationship Id="rId23" Type="http://schemas.openxmlformats.org/officeDocument/2006/relationships/image" Target="../media/image31.jpeg"/><Relationship Id="rId10" Type="http://schemas.openxmlformats.org/officeDocument/2006/relationships/image" Target="../media/image23.png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7.jpeg"/><Relationship Id="rId14" Type="http://schemas.microsoft.com/office/2007/relationships/hdphoto" Target="../media/hdphoto6.wdp"/><Relationship Id="rId2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microsoft.com/office/2007/relationships/media" Target="../media/media3.mp3"/><Relationship Id="rId21" Type="http://schemas.openxmlformats.org/officeDocument/2006/relationships/image" Target="../media/image29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8.png"/><Relationship Id="rId24" Type="http://schemas.openxmlformats.org/officeDocument/2006/relationships/image" Target="../media/image32.png"/><Relationship Id="rId5" Type="http://schemas.microsoft.com/office/2007/relationships/media" Target="../media/media4.mp3"/><Relationship Id="rId15" Type="http://schemas.openxmlformats.org/officeDocument/2006/relationships/image" Target="../media/image26.png"/><Relationship Id="rId23" Type="http://schemas.openxmlformats.org/officeDocument/2006/relationships/image" Target="../media/image31.jpeg"/><Relationship Id="rId10" Type="http://schemas.openxmlformats.org/officeDocument/2006/relationships/image" Target="../media/image23.png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7.jpeg"/><Relationship Id="rId14" Type="http://schemas.microsoft.com/office/2007/relationships/hdphoto" Target="../media/hdphoto4.wdp"/><Relationship Id="rId2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35.png"/><Relationship Id="rId18" Type="http://schemas.openxmlformats.org/officeDocument/2006/relationships/image" Target="../media/image28.png"/><Relationship Id="rId3" Type="http://schemas.microsoft.com/office/2007/relationships/media" Target="../media/media3.mp3"/><Relationship Id="rId21" Type="http://schemas.openxmlformats.org/officeDocument/2006/relationships/image" Target="../media/image29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microsoft.com/office/2007/relationships/hdphoto" Target="../media/hdphoto9.wdp"/><Relationship Id="rId20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8.png"/><Relationship Id="rId24" Type="http://schemas.openxmlformats.org/officeDocument/2006/relationships/image" Target="../media/image32.png"/><Relationship Id="rId5" Type="http://schemas.microsoft.com/office/2007/relationships/media" Target="../media/media4.mp3"/><Relationship Id="rId15" Type="http://schemas.openxmlformats.org/officeDocument/2006/relationships/image" Target="../media/image36.png"/><Relationship Id="rId23" Type="http://schemas.openxmlformats.org/officeDocument/2006/relationships/image" Target="../media/image31.jpeg"/><Relationship Id="rId10" Type="http://schemas.openxmlformats.org/officeDocument/2006/relationships/image" Target="../media/image23.png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7.jpeg"/><Relationship Id="rId14" Type="http://schemas.microsoft.com/office/2007/relationships/hdphoto" Target="../media/hdphoto8.wdp"/><Relationship Id="rId2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00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37.png"/><Relationship Id="rId18" Type="http://schemas.openxmlformats.org/officeDocument/2006/relationships/image" Target="../media/image28.png"/><Relationship Id="rId3" Type="http://schemas.microsoft.com/office/2007/relationships/media" Target="../media/media3.mp3"/><Relationship Id="rId21" Type="http://schemas.openxmlformats.org/officeDocument/2006/relationships/image" Target="../media/image29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microsoft.com/office/2007/relationships/hdphoto" Target="../media/hdphoto11.wdp"/><Relationship Id="rId20" Type="http://schemas.openxmlformats.org/officeDocument/2006/relationships/image" Target="../media/image21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8.png"/><Relationship Id="rId24" Type="http://schemas.openxmlformats.org/officeDocument/2006/relationships/image" Target="../media/image32.png"/><Relationship Id="rId5" Type="http://schemas.microsoft.com/office/2007/relationships/media" Target="../media/media4.mp3"/><Relationship Id="rId15" Type="http://schemas.openxmlformats.org/officeDocument/2006/relationships/image" Target="../media/image38.png"/><Relationship Id="rId23" Type="http://schemas.openxmlformats.org/officeDocument/2006/relationships/image" Target="../media/image31.jpeg"/><Relationship Id="rId10" Type="http://schemas.openxmlformats.org/officeDocument/2006/relationships/image" Target="../media/image23.png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7.jpeg"/><Relationship Id="rId14" Type="http://schemas.microsoft.com/office/2007/relationships/hdphoto" Target="../media/hdphoto10.wdp"/><Relationship Id="rId2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34.png"/><Relationship Id="rId18" Type="http://schemas.openxmlformats.org/officeDocument/2006/relationships/image" Target="../media/image30.png"/><Relationship Id="rId3" Type="http://schemas.microsoft.com/office/2007/relationships/media" Target="../media/media3.mp3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2.mp3"/><Relationship Id="rId16" Type="http://schemas.microsoft.com/office/2007/relationships/hdphoto" Target="../media/hdphoto12.wdp"/><Relationship Id="rId20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8.png"/><Relationship Id="rId24" Type="http://schemas.openxmlformats.org/officeDocument/2006/relationships/image" Target="../media/image32.png"/><Relationship Id="rId5" Type="http://schemas.microsoft.com/office/2007/relationships/media" Target="../media/media4.mp3"/><Relationship Id="rId15" Type="http://schemas.openxmlformats.org/officeDocument/2006/relationships/image" Target="../media/image39.png"/><Relationship Id="rId23" Type="http://schemas.openxmlformats.org/officeDocument/2006/relationships/image" Target="../media/image31.jpeg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17.jpeg"/><Relationship Id="rId14" Type="http://schemas.microsoft.com/office/2007/relationships/hdphoto" Target="../media/hdphoto7.wdp"/><Relationship Id="rId2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hyperlink" Target="https://hoc10.vn/doc-sach/toan-3-tap-1/1/132/102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hoc10.vn/doc-sach/toan-3-tap-1/1/132/102/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hoc10.vn/doc-sach/toan-3-tap-1/1/132/102/" TargetMode="Externa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hyperlink" Target="https://hoc10.vn/doc-sach/toan-3-tap-1/1/132/102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hoc10.vn/doc-sach/toan-3-tap-1/1/132/102/" TargetMode="Externa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microsoft.com/office/2007/relationships/hdphoto" Target="../media/hdphoto2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10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232229" y="2410065"/>
            <a:ext cx="114662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</a:t>
            </a:r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tháng 12 năm 2024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1175;p53"/>
          <p:cNvGrpSpPr/>
          <p:nvPr/>
        </p:nvGrpSpPr>
        <p:grpSpPr>
          <a:xfrm rot="5765099">
            <a:off x="10805703" y="5707381"/>
            <a:ext cx="883247" cy="976355"/>
            <a:chOff x="4179067" y="2811495"/>
            <a:chExt cx="286475" cy="274390"/>
          </a:xfrm>
        </p:grpSpPr>
        <p:sp>
          <p:nvSpPr>
            <p:cNvPr id="72" name="Google Shape;1176;p53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3" name="Google Shape;1177;p53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4" name="Google Shape;1178;p53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5" name="Google Shape;1179;p53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6CC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6" name="Google Shape;1180;p53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7" name="Google Shape;1181;p53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8" name="Google Shape;1182;p53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9" name="Google Shape;1183;p53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0" name="Google Shape;1184;p53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1680" y="3818532"/>
            <a:ext cx="6789814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12191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6105" y="4896670"/>
            <a:ext cx="5394425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1182487" y="1049203"/>
            <a:ext cx="3842997" cy="236699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70" y="649331"/>
            <a:ext cx="2172948" cy="2921013"/>
          </a:xfrm>
          <a:prstGeom prst="rect">
            <a:avLst/>
          </a:prstGeom>
        </p:spPr>
      </p:pic>
      <p:sp>
        <p:nvSpPr>
          <p:cNvPr id="9" name="Regular Pentagon 8"/>
          <p:cNvSpPr/>
          <p:nvPr/>
        </p:nvSpPr>
        <p:spPr>
          <a:xfrm>
            <a:off x="7166517" y="1011728"/>
            <a:ext cx="3105113" cy="240447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98" y="649331"/>
            <a:ext cx="2172948" cy="292101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60745" y="5051093"/>
            <a:ext cx="337015" cy="26714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1.11111E-6 L -0.09062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1.11111E-6 L -0.04388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123" y="1951173"/>
            <a:ext cx="5784193" cy="203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 </a:t>
            </a:r>
            <a:r>
              <a:rPr lang="en-US" sz="2933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solidFill>
                <a:schemeClr val="tx1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9" y="1451383"/>
            <a:ext cx="2942308" cy="3955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7254" y="999364"/>
            <a:ext cx="3161443" cy="68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24053" y="2206255"/>
            <a:ext cx="2766160" cy="1564759"/>
            <a:chOff x="1966933" y="1836234"/>
            <a:chExt cx="1809613" cy="73598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1966933" y="1836234"/>
              <a:ext cx="1690667" cy="728546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66933" y="2564780"/>
              <a:ext cx="1809613" cy="7434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9757692">
            <a:off x="3010526" y="2388656"/>
            <a:ext cx="124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Cạnh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59013" y="3797945"/>
            <a:ext cx="127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Cạnh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33505" y="3717406"/>
            <a:ext cx="60959" cy="60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601" y="3492213"/>
            <a:ext cx="93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Đỉnh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1869" y="3273091"/>
            <a:ext cx="51036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45331" y="1081070"/>
            <a:ext cx="35986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Tx/>
              <a:buChar char="-"/>
            </a:pPr>
            <a:r>
              <a:rPr lang="en-US" sz="2667" dirty="0" err="1">
                <a:latin typeface="UTM Avo" panose="02040603050506020204" pitchFamily="18" charset="0"/>
              </a:rPr>
              <a:t>Đây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một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góc</a:t>
            </a:r>
            <a:endParaRPr lang="en-US" sz="2667" dirty="0">
              <a:latin typeface="UTM Avo" panose="0204060305050602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98031" y="1725929"/>
            <a:ext cx="51036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45833" y="3244884"/>
            <a:ext cx="54474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45331" y="1725929"/>
            <a:ext cx="46458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>
              <a:buFontTx/>
              <a:buChar char="-"/>
            </a:pP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O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đỉnh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endParaRPr lang="en-US" sz="2667" dirty="0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7814" y="2421591"/>
            <a:ext cx="4392809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OA,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3892" y="4900214"/>
            <a:ext cx="745268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>
              <a:buFontTx/>
              <a:buChar char="-"/>
            </a:pP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Đọc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tên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đỉnh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endParaRPr lang="en-US" sz="2667" dirty="0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1152" y="5502832"/>
            <a:ext cx="5670142" cy="629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O;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OA, OB.</a:t>
            </a:r>
            <a:endParaRPr lang="en-US" sz="2667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3" grpId="1"/>
      <p:bldP spid="40" grpId="0"/>
      <p:bldP spid="40" grpId="1"/>
      <p:bldP spid="14" grpId="0" animBg="1"/>
      <p:bldP spid="15" grpId="0"/>
      <p:bldP spid="15" grpId="1"/>
      <p:bldP spid="16" grpId="0"/>
      <p:bldP spid="17" grpId="0"/>
      <p:bldP spid="67" grpId="0"/>
      <p:bldP spid="68" grpId="0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7" y="1340654"/>
            <a:ext cx="3107051" cy="4176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0066" y="1680896"/>
            <a:ext cx="8065385" cy="270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189" indent="-45718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933" dirty="0"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933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F35A80-E786-4427-BA0F-3A948560E9E2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3C1C25B-C835-A1BB-77D9-8A7CF8E69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91D0AA-1BCB-4FD5-CE22-F1E1C7CF290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1FE5A8B-E690-0352-9AF0-C10C3B51F3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6" b="33931"/>
          <a:stretch/>
        </p:blipFill>
        <p:spPr>
          <a:xfrm>
            <a:off x="3048000" y="3646851"/>
            <a:ext cx="7010400" cy="130614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0FA7A86-F3A2-0C68-F604-DECE8ECCB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6BA0A-6155-E846-20BC-DD4ED4ADE0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1600" y="-176480"/>
            <a:ext cx="680458" cy="7587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3405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27744" y="5921465"/>
            <a:ext cx="32152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7" name="Picture 12" descr="Hình ảnh có liên quan">
            <a:extLst>
              <a:ext uri="{FF2B5EF4-FFF2-40B4-BE49-F238E27FC236}">
                <a16:creationId xmlns:a16="http://schemas.microsoft.com/office/drawing/2014/main" id="{B4FAB624-6ED9-6D9B-8B42-718685AB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3543" y="1549775"/>
            <a:ext cx="1983789" cy="65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43E4AE-85C5-5EC9-E1FF-A23243DA5F20}"/>
              </a:ext>
            </a:extLst>
          </p:cNvPr>
          <p:cNvSpPr txBox="1"/>
          <p:nvPr/>
        </p:nvSpPr>
        <p:spPr>
          <a:xfrm>
            <a:off x="3960408" y="3969602"/>
            <a:ext cx="569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FA267336-C245-D465-0CE1-E26E02541C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11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C5F8BDBF-BC2A-F1D6-4CA3-A70C3D78D0A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94EE0A55-72DC-D2CD-6104-5FF9214D231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2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997F9F79-07E2-A9E2-49BE-33D13E47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times up">
            <a:extLst>
              <a:ext uri="{FF2B5EF4-FFF2-40B4-BE49-F238E27FC236}">
                <a16:creationId xmlns:a16="http://schemas.microsoft.com/office/drawing/2014/main" id="{E8E38D3E-4B32-0987-DD07-55495E653850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4" name="Rounded Rectangle 18">
              <a:extLst>
                <a:ext uri="{FF2B5EF4-FFF2-40B4-BE49-F238E27FC236}">
                  <a16:creationId xmlns:a16="http://schemas.microsoft.com/office/drawing/2014/main" id="{CCD391EF-7B4E-79A5-A202-ECAF241226CE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19">
              <a:extLst>
                <a:ext uri="{FF2B5EF4-FFF2-40B4-BE49-F238E27FC236}">
                  <a16:creationId xmlns:a16="http://schemas.microsoft.com/office/drawing/2014/main" id="{AFCE5C7A-1D12-A3CE-D9A1-CD61DBD6C68F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3" descr="C:\Users\ADMIN\Desktop\Picture2.png">
            <a:extLst>
              <a:ext uri="{FF2B5EF4-FFF2-40B4-BE49-F238E27FC236}">
                <a16:creationId xmlns:a16="http://schemas.microsoft.com/office/drawing/2014/main" id="{4EF35D96-086C-4B5A-F549-8DC674D7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CB30CAE-0145-F086-F4B6-C432678C8797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2" name="Oval 32">
              <a:extLst>
                <a:ext uri="{FF2B5EF4-FFF2-40B4-BE49-F238E27FC236}">
                  <a16:creationId xmlns:a16="http://schemas.microsoft.com/office/drawing/2014/main" id="{72860A6E-CBA0-4AB6-7BDA-562B0394D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33">
              <a:extLst>
                <a:ext uri="{FF2B5EF4-FFF2-40B4-BE49-F238E27FC236}">
                  <a16:creationId xmlns:a16="http://schemas.microsoft.com/office/drawing/2014/main" id="{3196E4B3-ADD2-E9D2-97CE-6227AA6B7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3366F476-B365-6721-0200-04D7A32D7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11D0C975-1722-04E4-88B6-7243E7F0E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6" name="Rectangle 36">
              <a:extLst>
                <a:ext uri="{FF2B5EF4-FFF2-40B4-BE49-F238E27FC236}">
                  <a16:creationId xmlns:a16="http://schemas.microsoft.com/office/drawing/2014/main" id="{54F34C64-AC8F-D7AB-E35A-3622EE742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4B5A94-7C74-4451-699B-02E1F391CA3D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58" name="Oval 32">
              <a:extLst>
                <a:ext uri="{FF2B5EF4-FFF2-40B4-BE49-F238E27FC236}">
                  <a16:creationId xmlns:a16="http://schemas.microsoft.com/office/drawing/2014/main" id="{AFC6CD45-B4D2-3EE5-1EBC-3F548F10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33">
              <a:extLst>
                <a:ext uri="{FF2B5EF4-FFF2-40B4-BE49-F238E27FC236}">
                  <a16:creationId xmlns:a16="http://schemas.microsoft.com/office/drawing/2014/main" id="{DB797C8F-7F3B-029D-6FD5-4CDB68A6F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026837EB-8DA8-F2D4-73E2-533D7EAB5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F9BCBAAC-A98E-6295-8942-B1910C7E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2" name="Rectangle 36">
              <a:extLst>
                <a:ext uri="{FF2B5EF4-FFF2-40B4-BE49-F238E27FC236}">
                  <a16:creationId xmlns:a16="http://schemas.microsoft.com/office/drawing/2014/main" id="{9FB9EC61-C92D-822C-3B68-D060148CB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DF5A6A7-405D-604B-9A4A-5C26FAFF8EA4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24" name="Oval 32">
              <a:extLst>
                <a:ext uri="{FF2B5EF4-FFF2-40B4-BE49-F238E27FC236}">
                  <a16:creationId xmlns:a16="http://schemas.microsoft.com/office/drawing/2014/main" id="{88BBB371-D291-097A-46D5-F31AA2B4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Oval 33">
              <a:extLst>
                <a:ext uri="{FF2B5EF4-FFF2-40B4-BE49-F238E27FC236}">
                  <a16:creationId xmlns:a16="http://schemas.microsoft.com/office/drawing/2014/main" id="{48BEBFA2-44F7-B272-214D-9ECC84E3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Freeform 34">
              <a:extLst>
                <a:ext uri="{FF2B5EF4-FFF2-40B4-BE49-F238E27FC236}">
                  <a16:creationId xmlns:a16="http://schemas.microsoft.com/office/drawing/2014/main" id="{F3EDE9CB-842B-22B0-3D4E-E808F3BBE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0" name="Freeform 35">
              <a:extLst>
                <a:ext uri="{FF2B5EF4-FFF2-40B4-BE49-F238E27FC236}">
                  <a16:creationId xmlns:a16="http://schemas.microsoft.com/office/drawing/2014/main" id="{2878CFFA-582C-C8B4-E000-E8DBAF1AD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1" name="Rectangle 36">
              <a:extLst>
                <a:ext uri="{FF2B5EF4-FFF2-40B4-BE49-F238E27FC236}">
                  <a16:creationId xmlns:a16="http://schemas.microsoft.com/office/drawing/2014/main" id="{BC021FF2-631F-D5B2-AE40-3C18D918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27986845-A3BC-DB64-75C8-2188FCD9F34B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3" name="Oval 32">
              <a:extLst>
                <a:ext uri="{FF2B5EF4-FFF2-40B4-BE49-F238E27FC236}">
                  <a16:creationId xmlns:a16="http://schemas.microsoft.com/office/drawing/2014/main" id="{3260A421-C2B3-2D62-B326-166F179C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Oval 33">
              <a:extLst>
                <a:ext uri="{FF2B5EF4-FFF2-40B4-BE49-F238E27FC236}">
                  <a16:creationId xmlns:a16="http://schemas.microsoft.com/office/drawing/2014/main" id="{8729D44C-3B17-DDDB-BCF1-911B8C025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Freeform 34">
              <a:extLst>
                <a:ext uri="{FF2B5EF4-FFF2-40B4-BE49-F238E27FC236}">
                  <a16:creationId xmlns:a16="http://schemas.microsoft.com/office/drawing/2014/main" id="{58F292CD-A888-5BF3-1350-D0265D09E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6" name="Freeform 35">
              <a:extLst>
                <a:ext uri="{FF2B5EF4-FFF2-40B4-BE49-F238E27FC236}">
                  <a16:creationId xmlns:a16="http://schemas.microsoft.com/office/drawing/2014/main" id="{D3CE5177-48AB-36D3-2BB1-97A7D001F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7" name="Rectangle 36">
              <a:extLst>
                <a:ext uri="{FF2B5EF4-FFF2-40B4-BE49-F238E27FC236}">
                  <a16:creationId xmlns:a16="http://schemas.microsoft.com/office/drawing/2014/main" id="{2E92AD74-3013-0746-91A8-DCC1E35C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38" name="Oval 107">
            <a:extLst>
              <a:ext uri="{FF2B5EF4-FFF2-40B4-BE49-F238E27FC236}">
                <a16:creationId xmlns:a16="http://schemas.microsoft.com/office/drawing/2014/main" id="{FE1639EA-C333-6D13-BAF8-AAF219FF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39" name="Explosion 2 48">
            <a:extLst>
              <a:ext uri="{FF2B5EF4-FFF2-40B4-BE49-F238E27FC236}">
                <a16:creationId xmlns:a16="http://schemas.microsoft.com/office/drawing/2014/main" id="{4C2F27AE-300E-5869-B6B9-99FAE9F4AEC2}"/>
              </a:ext>
            </a:extLst>
          </p:cNvPr>
          <p:cNvSpPr/>
          <p:nvPr/>
        </p:nvSpPr>
        <p:spPr>
          <a:xfrm>
            <a:off x="931636" y="-77633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0" name="Picture 1039" descr="Logo, company name&#10;&#10;Description automatically generated">
            <a:extLst>
              <a:ext uri="{FF2B5EF4-FFF2-40B4-BE49-F238E27FC236}">
                <a16:creationId xmlns:a16="http://schemas.microsoft.com/office/drawing/2014/main" id="{BBEF7A05-E47B-360F-6164-FF4BA0546C2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A52E45-5AFA-1BC0-1341-3CFD2034894D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70214" b="52762"/>
          <a:stretch/>
        </p:blipFill>
        <p:spPr>
          <a:xfrm>
            <a:off x="6096000" y="4833341"/>
            <a:ext cx="1960738" cy="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9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1039" grpId="0" animBg="1"/>
      <p:bldP spid="103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17834" y="5892800"/>
            <a:ext cx="3253818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2" y="5892800"/>
            <a:ext cx="2937564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2" name="Picture 12" descr="Hình ảnh có liên quan">
            <a:extLst>
              <a:ext uri="{FF2B5EF4-FFF2-40B4-BE49-F238E27FC236}">
                <a16:creationId xmlns:a16="http://schemas.microsoft.com/office/drawing/2014/main" id="{5265656D-0870-D6FF-DE1C-30CA3107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6407" y="1358983"/>
            <a:ext cx="1983789" cy="6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05CA0EEB-3310-DD1D-769F-2A2732EEC4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C5326781-761B-BFDA-7ED2-39F1D86CAB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70ED68F-DD7F-881A-0E41-DA12B1ABF13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4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009333A8-8A69-BEB5-4C9A-D80E7331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times up">
            <a:extLst>
              <a:ext uri="{FF2B5EF4-FFF2-40B4-BE49-F238E27FC236}">
                <a16:creationId xmlns:a16="http://schemas.microsoft.com/office/drawing/2014/main" id="{5A0A34B2-DF10-789D-0BB9-EE00CC06A44F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FBFC3D9A-C1D1-119C-28F5-3E405B4BEB1E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9">
              <a:extLst>
                <a:ext uri="{FF2B5EF4-FFF2-40B4-BE49-F238E27FC236}">
                  <a16:creationId xmlns:a16="http://schemas.microsoft.com/office/drawing/2014/main" id="{7E4A6610-0BE0-A524-3832-ED98FAB9A9C5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3" descr="C:\Users\ADMIN\Desktop\Picture2.png">
            <a:extLst>
              <a:ext uri="{FF2B5EF4-FFF2-40B4-BE49-F238E27FC236}">
                <a16:creationId xmlns:a16="http://schemas.microsoft.com/office/drawing/2014/main" id="{7E19D492-E1FA-B338-C3D1-A6BEFED3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501435F-41A1-D019-98AC-26EA6B5B6D92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2" name="Oval 32">
              <a:extLst>
                <a:ext uri="{FF2B5EF4-FFF2-40B4-BE49-F238E27FC236}">
                  <a16:creationId xmlns:a16="http://schemas.microsoft.com/office/drawing/2014/main" id="{45E8996C-939C-56C6-2113-2BB33150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33">
              <a:extLst>
                <a:ext uri="{FF2B5EF4-FFF2-40B4-BE49-F238E27FC236}">
                  <a16:creationId xmlns:a16="http://schemas.microsoft.com/office/drawing/2014/main" id="{D264E3BA-87E7-841C-4788-419A66087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E0CFB552-41D2-6CF3-9DDE-4493B3626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6FDA780F-5DFB-9D00-FCF4-16274DB91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6" name="Rectangle 36">
              <a:extLst>
                <a:ext uri="{FF2B5EF4-FFF2-40B4-BE49-F238E27FC236}">
                  <a16:creationId xmlns:a16="http://schemas.microsoft.com/office/drawing/2014/main" id="{34F4F100-5AE5-6F63-35F3-7C06BE934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495FB4-C076-8A5A-1D03-16F921848594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58" name="Oval 32">
              <a:extLst>
                <a:ext uri="{FF2B5EF4-FFF2-40B4-BE49-F238E27FC236}">
                  <a16:creationId xmlns:a16="http://schemas.microsoft.com/office/drawing/2014/main" id="{D62169F6-CB66-CCD8-7E77-51848EFD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33">
              <a:extLst>
                <a:ext uri="{FF2B5EF4-FFF2-40B4-BE49-F238E27FC236}">
                  <a16:creationId xmlns:a16="http://schemas.microsoft.com/office/drawing/2014/main" id="{C654FC2F-5C1B-1A25-46C6-CAAE9B230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AC14C696-A16D-E33F-9EDA-D98ED47EF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92BB0B30-F559-F45B-C7E5-BC912ED79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2" name="Rectangle 36">
              <a:extLst>
                <a:ext uri="{FF2B5EF4-FFF2-40B4-BE49-F238E27FC236}">
                  <a16:creationId xmlns:a16="http://schemas.microsoft.com/office/drawing/2014/main" id="{B0D379AA-BE8D-DCD6-637D-53D2687D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4CAC348-3B23-55D9-BDA1-E457A46F838D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4096" name="Oval 32">
              <a:extLst>
                <a:ext uri="{FF2B5EF4-FFF2-40B4-BE49-F238E27FC236}">
                  <a16:creationId xmlns:a16="http://schemas.microsoft.com/office/drawing/2014/main" id="{E89027AA-9CC6-2AF7-2405-C48384B16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097" name="Oval 33">
              <a:extLst>
                <a:ext uri="{FF2B5EF4-FFF2-40B4-BE49-F238E27FC236}">
                  <a16:creationId xmlns:a16="http://schemas.microsoft.com/office/drawing/2014/main" id="{44C390FA-BDA4-D60B-A719-35B6B5BD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0" name="Freeform 34">
              <a:extLst>
                <a:ext uri="{FF2B5EF4-FFF2-40B4-BE49-F238E27FC236}">
                  <a16:creationId xmlns:a16="http://schemas.microsoft.com/office/drawing/2014/main" id="{28C62A5E-A627-CA33-D864-92FD3F739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1" name="Freeform 35">
              <a:extLst>
                <a:ext uri="{FF2B5EF4-FFF2-40B4-BE49-F238E27FC236}">
                  <a16:creationId xmlns:a16="http://schemas.microsoft.com/office/drawing/2014/main" id="{74021E11-7D3A-8967-A1B5-BCC23B54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2" name="Rectangle 36">
              <a:extLst>
                <a:ext uri="{FF2B5EF4-FFF2-40B4-BE49-F238E27FC236}">
                  <a16:creationId xmlns:a16="http://schemas.microsoft.com/office/drawing/2014/main" id="{ED8E71D7-7553-A847-C897-3FFD3BDFD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89847032-E8A9-5404-76EA-03E61617E59E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4104" name="Oval 32">
              <a:extLst>
                <a:ext uri="{FF2B5EF4-FFF2-40B4-BE49-F238E27FC236}">
                  <a16:creationId xmlns:a16="http://schemas.microsoft.com/office/drawing/2014/main" id="{314D1F6C-CAC5-77BB-2A40-1B940C872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5" name="Oval 33">
              <a:extLst>
                <a:ext uri="{FF2B5EF4-FFF2-40B4-BE49-F238E27FC236}">
                  <a16:creationId xmlns:a16="http://schemas.microsoft.com/office/drawing/2014/main" id="{9E77A208-D241-8C43-27E0-613114E9C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6" name="Freeform 34">
              <a:extLst>
                <a:ext uri="{FF2B5EF4-FFF2-40B4-BE49-F238E27FC236}">
                  <a16:creationId xmlns:a16="http://schemas.microsoft.com/office/drawing/2014/main" id="{016FE487-BE68-481E-CD3D-8D054FC5A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7" name="Freeform 35">
              <a:extLst>
                <a:ext uri="{FF2B5EF4-FFF2-40B4-BE49-F238E27FC236}">
                  <a16:creationId xmlns:a16="http://schemas.microsoft.com/office/drawing/2014/main" id="{B349A445-0C23-BA6A-A916-B7177185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8" name="Rectangle 36">
              <a:extLst>
                <a:ext uri="{FF2B5EF4-FFF2-40B4-BE49-F238E27FC236}">
                  <a16:creationId xmlns:a16="http://schemas.microsoft.com/office/drawing/2014/main" id="{EF5D9A6B-E892-19BF-8353-671EEFE53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109" name="Oval 107">
            <a:extLst>
              <a:ext uri="{FF2B5EF4-FFF2-40B4-BE49-F238E27FC236}">
                <a16:creationId xmlns:a16="http://schemas.microsoft.com/office/drawing/2014/main" id="{DB35140B-EF54-2CC6-5C6C-EE9E8E79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10" name="Explosion 2 48">
            <a:extLst>
              <a:ext uri="{FF2B5EF4-FFF2-40B4-BE49-F238E27FC236}">
                <a16:creationId xmlns:a16="http://schemas.microsoft.com/office/drawing/2014/main" id="{92D18AF0-33DD-6B4C-799B-661A5A0948F9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4111" name="Picture 4110" descr="Logo, company name&#10;&#10;Description automatically generated">
            <a:extLst>
              <a:ext uri="{FF2B5EF4-FFF2-40B4-BE49-F238E27FC236}">
                <a16:creationId xmlns:a16="http://schemas.microsoft.com/office/drawing/2014/main" id="{9481D6FF-AA62-1BE9-D08A-A803D00317A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9413E8-35B3-7613-A221-EBA3C84AA45D}"/>
              </a:ext>
            </a:extLst>
          </p:cNvPr>
          <p:cNvSpPr txBox="1"/>
          <p:nvPr/>
        </p:nvSpPr>
        <p:spPr>
          <a:xfrm>
            <a:off x="3606012" y="4043652"/>
            <a:ext cx="574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74FAE9-9096-21A7-0615-CAEFD13F9FD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9785" t="-6914" r="42105" b="56123"/>
          <a:stretch/>
        </p:blipFill>
        <p:spPr>
          <a:xfrm>
            <a:off x="5675768" y="4827296"/>
            <a:ext cx="1633077" cy="8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4110" grpId="0" animBg="1"/>
      <p:bldP spid="41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3405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3132668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7" name="Picture 12" descr="Hình ảnh có liên quan">
            <a:extLst>
              <a:ext uri="{FF2B5EF4-FFF2-40B4-BE49-F238E27FC236}">
                <a16:creationId xmlns:a16="http://schemas.microsoft.com/office/drawing/2014/main" id="{B4FAB624-6ED9-6D9B-8B42-718685AB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597" y="1500071"/>
            <a:ext cx="1983789" cy="66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FA267336-C245-D465-0CE1-E26E02541C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4482DE84-86CB-70A1-2F2F-28C977FBDB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E4D7FE-6E0B-E3CB-831A-0C708FF9F51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6CCD2AB2-7CD1-E2D8-8E96-E1003833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times up">
            <a:extLst>
              <a:ext uri="{FF2B5EF4-FFF2-40B4-BE49-F238E27FC236}">
                <a16:creationId xmlns:a16="http://schemas.microsoft.com/office/drawing/2014/main" id="{9BB7D4A8-5E75-8FA1-7DA8-C1105EB61EF9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52" name="Rounded Rectangle 18">
              <a:extLst>
                <a:ext uri="{FF2B5EF4-FFF2-40B4-BE49-F238E27FC236}">
                  <a16:creationId xmlns:a16="http://schemas.microsoft.com/office/drawing/2014/main" id="{4B734ACD-AA00-0964-6C85-7245253BFD4F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19">
              <a:extLst>
                <a:ext uri="{FF2B5EF4-FFF2-40B4-BE49-F238E27FC236}">
                  <a16:creationId xmlns:a16="http://schemas.microsoft.com/office/drawing/2014/main" id="{483EF2AA-1D28-7C8D-602C-8503C09785A2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4" name="Picture 3" descr="C:\Users\ADMIN\Desktop\Picture2.png">
            <a:extLst>
              <a:ext uri="{FF2B5EF4-FFF2-40B4-BE49-F238E27FC236}">
                <a16:creationId xmlns:a16="http://schemas.microsoft.com/office/drawing/2014/main" id="{01EF007F-658E-E42D-8954-AB5B2E74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FF461607-054A-D248-062A-84C22A7241CC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6" name="Oval 32">
              <a:extLst>
                <a:ext uri="{FF2B5EF4-FFF2-40B4-BE49-F238E27FC236}">
                  <a16:creationId xmlns:a16="http://schemas.microsoft.com/office/drawing/2014/main" id="{B34731B7-15C5-B206-90A6-EF102A90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33">
              <a:extLst>
                <a:ext uri="{FF2B5EF4-FFF2-40B4-BE49-F238E27FC236}">
                  <a16:creationId xmlns:a16="http://schemas.microsoft.com/office/drawing/2014/main" id="{DE6A5453-F3CC-6DF8-61B7-70ED33136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B269E468-DA9C-FF49-5210-0CBCC8734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9A2BE87E-CB6D-ED49-F877-31305F4D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Rectangle 36">
              <a:extLst>
                <a:ext uri="{FF2B5EF4-FFF2-40B4-BE49-F238E27FC236}">
                  <a16:creationId xmlns:a16="http://schemas.microsoft.com/office/drawing/2014/main" id="{40C27857-3BBF-48FA-3FCB-170341E66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2DE6B-E8FF-22A2-DF93-772F7D6CE4CB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62" name="Oval 32">
              <a:extLst>
                <a:ext uri="{FF2B5EF4-FFF2-40B4-BE49-F238E27FC236}">
                  <a16:creationId xmlns:a16="http://schemas.microsoft.com/office/drawing/2014/main" id="{B2497237-A473-3E75-74E2-605666784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33">
              <a:extLst>
                <a:ext uri="{FF2B5EF4-FFF2-40B4-BE49-F238E27FC236}">
                  <a16:creationId xmlns:a16="http://schemas.microsoft.com/office/drawing/2014/main" id="{E39E2F58-17B0-2DE8-1F22-1842694F3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4" name="Freeform 34">
              <a:extLst>
                <a:ext uri="{FF2B5EF4-FFF2-40B4-BE49-F238E27FC236}">
                  <a16:creationId xmlns:a16="http://schemas.microsoft.com/office/drawing/2014/main" id="{97FD9830-8FC9-B7DB-CDA8-533A5350B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Freeform 35">
              <a:extLst>
                <a:ext uri="{FF2B5EF4-FFF2-40B4-BE49-F238E27FC236}">
                  <a16:creationId xmlns:a16="http://schemas.microsoft.com/office/drawing/2014/main" id="{A4F2F13D-31E6-08DD-36A2-FE10805BC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Rectangle 36">
              <a:extLst>
                <a:ext uri="{FF2B5EF4-FFF2-40B4-BE49-F238E27FC236}">
                  <a16:creationId xmlns:a16="http://schemas.microsoft.com/office/drawing/2014/main" id="{7EED4813-2146-4BBF-984D-FE06CB043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10C4B8FF-9E87-EE7A-E850-CE2AAE13A86C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31" name="Oval 32">
              <a:extLst>
                <a:ext uri="{FF2B5EF4-FFF2-40B4-BE49-F238E27FC236}">
                  <a16:creationId xmlns:a16="http://schemas.microsoft.com/office/drawing/2014/main" id="{0E33E40F-F687-F874-9F4F-1BCA6559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2" name="Oval 33">
              <a:extLst>
                <a:ext uri="{FF2B5EF4-FFF2-40B4-BE49-F238E27FC236}">
                  <a16:creationId xmlns:a16="http://schemas.microsoft.com/office/drawing/2014/main" id="{F259A0D3-0278-B6F5-A4C2-1EAD97A21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34">
              <a:extLst>
                <a:ext uri="{FF2B5EF4-FFF2-40B4-BE49-F238E27FC236}">
                  <a16:creationId xmlns:a16="http://schemas.microsoft.com/office/drawing/2014/main" id="{1A63326E-ADF5-1AB9-3C69-0F03AED27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35">
              <a:extLst>
                <a:ext uri="{FF2B5EF4-FFF2-40B4-BE49-F238E27FC236}">
                  <a16:creationId xmlns:a16="http://schemas.microsoft.com/office/drawing/2014/main" id="{B248C502-BCA0-91FA-CEBF-10A8CEB36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Rectangle 36">
              <a:extLst>
                <a:ext uri="{FF2B5EF4-FFF2-40B4-BE49-F238E27FC236}">
                  <a16:creationId xmlns:a16="http://schemas.microsoft.com/office/drawing/2014/main" id="{99ABFAFE-1499-E550-FA6A-F9F03486C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0B2A792F-464E-57F2-85E8-2932DB539DCC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7" name="Oval 32">
              <a:extLst>
                <a:ext uri="{FF2B5EF4-FFF2-40B4-BE49-F238E27FC236}">
                  <a16:creationId xmlns:a16="http://schemas.microsoft.com/office/drawing/2014/main" id="{D92E7930-455A-49D6-A73E-1408216C6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8" name="Oval 33">
              <a:extLst>
                <a:ext uri="{FF2B5EF4-FFF2-40B4-BE49-F238E27FC236}">
                  <a16:creationId xmlns:a16="http://schemas.microsoft.com/office/drawing/2014/main" id="{B56E5591-52C6-DBC5-8597-199C7D817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9" name="Freeform 34">
              <a:extLst>
                <a:ext uri="{FF2B5EF4-FFF2-40B4-BE49-F238E27FC236}">
                  <a16:creationId xmlns:a16="http://schemas.microsoft.com/office/drawing/2014/main" id="{F50DDDC5-504E-52A7-C1BE-8B217541F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0" name="Freeform 35">
              <a:extLst>
                <a:ext uri="{FF2B5EF4-FFF2-40B4-BE49-F238E27FC236}">
                  <a16:creationId xmlns:a16="http://schemas.microsoft.com/office/drawing/2014/main" id="{48097247-3B83-2298-A7DC-3F7A081D1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1" name="Rectangle 36">
              <a:extLst>
                <a:ext uri="{FF2B5EF4-FFF2-40B4-BE49-F238E27FC236}">
                  <a16:creationId xmlns:a16="http://schemas.microsoft.com/office/drawing/2014/main" id="{825B0AEA-7AB3-357A-65FB-05A6CCA6B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42" name="Oval 107">
            <a:extLst>
              <a:ext uri="{FF2B5EF4-FFF2-40B4-BE49-F238E27FC236}">
                <a16:creationId xmlns:a16="http://schemas.microsoft.com/office/drawing/2014/main" id="{4E357FB1-750E-45B2-C1DB-00AB0BB4C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3" name="Explosion 2 48">
            <a:extLst>
              <a:ext uri="{FF2B5EF4-FFF2-40B4-BE49-F238E27FC236}">
                <a16:creationId xmlns:a16="http://schemas.microsoft.com/office/drawing/2014/main" id="{42940087-1484-58EC-D837-02A87B76053C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4" name="Picture 1043" descr="Logo, company name&#10;&#10;Description automatically generated">
            <a:extLst>
              <a:ext uri="{FF2B5EF4-FFF2-40B4-BE49-F238E27FC236}">
                <a16:creationId xmlns:a16="http://schemas.microsoft.com/office/drawing/2014/main" id="{02465570-249E-B860-D82F-7FE2393666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13F9A-106C-B8D0-E347-9C6990495129}"/>
              </a:ext>
            </a:extLst>
          </p:cNvPr>
          <p:cNvSpPr txBox="1"/>
          <p:nvPr/>
        </p:nvSpPr>
        <p:spPr>
          <a:xfrm>
            <a:off x="3753789" y="3980801"/>
            <a:ext cx="579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18AEC6-3B39-EC37-C9B4-C3AA6F15201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2242" b="54505"/>
          <a:stretch/>
        </p:blipFill>
        <p:spPr>
          <a:xfrm>
            <a:off x="5553327" y="4965501"/>
            <a:ext cx="2193549" cy="7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9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1043" grpId="0" animBg="1"/>
      <p:bldP spid="10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3149601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3352800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2" name="Picture 12" descr="Hình ảnh có liên quan">
            <a:extLst>
              <a:ext uri="{FF2B5EF4-FFF2-40B4-BE49-F238E27FC236}">
                <a16:creationId xmlns:a16="http://schemas.microsoft.com/office/drawing/2014/main" id="{9C82F03F-D270-69AF-82F9-6F1AF5F0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8636" y="1517964"/>
            <a:ext cx="1983789" cy="66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8F6F4449-6D33-38DF-7B2F-2C525FF4FB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C47B448-D637-48F3-E84D-B6B61C95C0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C5FEAF9-5B8A-FC16-FFAE-9DD9561C0A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F46AFE1D-03EF-240A-329F-D237BF23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times up">
            <a:extLst>
              <a:ext uri="{FF2B5EF4-FFF2-40B4-BE49-F238E27FC236}">
                <a16:creationId xmlns:a16="http://schemas.microsoft.com/office/drawing/2014/main" id="{2A27BAE2-913A-04F7-E2B4-D24266261DEC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52" name="Rounded Rectangle 18">
              <a:extLst>
                <a:ext uri="{FF2B5EF4-FFF2-40B4-BE49-F238E27FC236}">
                  <a16:creationId xmlns:a16="http://schemas.microsoft.com/office/drawing/2014/main" id="{B311D011-F34D-2526-F044-9B2A3E9D4FE8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19">
              <a:extLst>
                <a:ext uri="{FF2B5EF4-FFF2-40B4-BE49-F238E27FC236}">
                  <a16:creationId xmlns:a16="http://schemas.microsoft.com/office/drawing/2014/main" id="{71A0C8DB-F5A3-A29F-CAAB-8E12CB4A16E7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4" name="Picture 3" descr="C:\Users\ADMIN\Desktop\Picture2.png">
            <a:extLst>
              <a:ext uri="{FF2B5EF4-FFF2-40B4-BE49-F238E27FC236}">
                <a16:creationId xmlns:a16="http://schemas.microsoft.com/office/drawing/2014/main" id="{E80F6682-B019-9DF1-9F62-25481FA4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E12D73F-DCE7-C811-EA52-92C04952B084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6" name="Oval 32">
              <a:extLst>
                <a:ext uri="{FF2B5EF4-FFF2-40B4-BE49-F238E27FC236}">
                  <a16:creationId xmlns:a16="http://schemas.microsoft.com/office/drawing/2014/main" id="{B2EB8492-336C-BC18-7A1F-68836E3DD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33">
              <a:extLst>
                <a:ext uri="{FF2B5EF4-FFF2-40B4-BE49-F238E27FC236}">
                  <a16:creationId xmlns:a16="http://schemas.microsoft.com/office/drawing/2014/main" id="{7404D9AE-F1D1-65D3-D6B8-04DB23E73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D9F144AE-5DC4-F68A-3C05-4995DD266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4F8C90B3-43F0-1B82-EC29-BA7E1F801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Rectangle 36">
              <a:extLst>
                <a:ext uri="{FF2B5EF4-FFF2-40B4-BE49-F238E27FC236}">
                  <a16:creationId xmlns:a16="http://schemas.microsoft.com/office/drawing/2014/main" id="{1CA05AB0-2395-E7F7-2035-995736AA1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487656-5B49-8B5A-941E-91EB6F5CE4EF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62" name="Oval 32">
              <a:extLst>
                <a:ext uri="{FF2B5EF4-FFF2-40B4-BE49-F238E27FC236}">
                  <a16:creationId xmlns:a16="http://schemas.microsoft.com/office/drawing/2014/main" id="{5345EDA5-FF12-E90C-DB95-F1267E63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33">
              <a:extLst>
                <a:ext uri="{FF2B5EF4-FFF2-40B4-BE49-F238E27FC236}">
                  <a16:creationId xmlns:a16="http://schemas.microsoft.com/office/drawing/2014/main" id="{ABADFE07-8816-0316-D97F-C12BF1D7A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4" name="Freeform 34">
              <a:extLst>
                <a:ext uri="{FF2B5EF4-FFF2-40B4-BE49-F238E27FC236}">
                  <a16:creationId xmlns:a16="http://schemas.microsoft.com/office/drawing/2014/main" id="{DF531687-1640-F377-3DD6-CE085E31C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Freeform 35">
              <a:extLst>
                <a:ext uri="{FF2B5EF4-FFF2-40B4-BE49-F238E27FC236}">
                  <a16:creationId xmlns:a16="http://schemas.microsoft.com/office/drawing/2014/main" id="{E68A39BA-5F4D-CA4F-2F44-7B7F5F8E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Rectangle 36">
              <a:extLst>
                <a:ext uri="{FF2B5EF4-FFF2-40B4-BE49-F238E27FC236}">
                  <a16:creationId xmlns:a16="http://schemas.microsoft.com/office/drawing/2014/main" id="{FAB282F9-3320-F10B-AA1D-0D6A28F0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BCE0BBAC-1A28-74AF-87AE-609164776D1B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31" name="Oval 32">
              <a:extLst>
                <a:ext uri="{FF2B5EF4-FFF2-40B4-BE49-F238E27FC236}">
                  <a16:creationId xmlns:a16="http://schemas.microsoft.com/office/drawing/2014/main" id="{AB6CEA9D-9FF7-2E71-AFA3-CCA9DA8CD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2" name="Oval 33">
              <a:extLst>
                <a:ext uri="{FF2B5EF4-FFF2-40B4-BE49-F238E27FC236}">
                  <a16:creationId xmlns:a16="http://schemas.microsoft.com/office/drawing/2014/main" id="{95F4C182-ECD0-25A7-343A-F7FA6FC6D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34">
              <a:extLst>
                <a:ext uri="{FF2B5EF4-FFF2-40B4-BE49-F238E27FC236}">
                  <a16:creationId xmlns:a16="http://schemas.microsoft.com/office/drawing/2014/main" id="{06415690-1DDA-703B-77D3-5BF56697F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35">
              <a:extLst>
                <a:ext uri="{FF2B5EF4-FFF2-40B4-BE49-F238E27FC236}">
                  <a16:creationId xmlns:a16="http://schemas.microsoft.com/office/drawing/2014/main" id="{E33F0835-5EB3-6AFE-87DD-4D7FFDEE4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Rectangle 36">
              <a:extLst>
                <a:ext uri="{FF2B5EF4-FFF2-40B4-BE49-F238E27FC236}">
                  <a16:creationId xmlns:a16="http://schemas.microsoft.com/office/drawing/2014/main" id="{960EF300-F3EE-1A1D-BBFF-33D045434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1037B6ED-C57C-0DE4-824F-781362154419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7" name="Oval 32">
              <a:extLst>
                <a:ext uri="{FF2B5EF4-FFF2-40B4-BE49-F238E27FC236}">
                  <a16:creationId xmlns:a16="http://schemas.microsoft.com/office/drawing/2014/main" id="{ACA41B84-03F3-FC51-E55E-328061A04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8" name="Oval 33">
              <a:extLst>
                <a:ext uri="{FF2B5EF4-FFF2-40B4-BE49-F238E27FC236}">
                  <a16:creationId xmlns:a16="http://schemas.microsoft.com/office/drawing/2014/main" id="{0FB15426-A7C3-4884-CC70-1DE7E1175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9" name="Freeform 34">
              <a:extLst>
                <a:ext uri="{FF2B5EF4-FFF2-40B4-BE49-F238E27FC236}">
                  <a16:creationId xmlns:a16="http://schemas.microsoft.com/office/drawing/2014/main" id="{7032DCDB-0820-7AFC-5B0C-EF7E5CDB0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0" name="Freeform 35">
              <a:extLst>
                <a:ext uri="{FF2B5EF4-FFF2-40B4-BE49-F238E27FC236}">
                  <a16:creationId xmlns:a16="http://schemas.microsoft.com/office/drawing/2014/main" id="{9B92E9FE-E8DD-6A3A-4B33-DD24B377E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1" name="Rectangle 36">
              <a:extLst>
                <a:ext uri="{FF2B5EF4-FFF2-40B4-BE49-F238E27FC236}">
                  <a16:creationId xmlns:a16="http://schemas.microsoft.com/office/drawing/2014/main" id="{300E0587-B8FB-48CE-D15D-28C7E8CE0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42" name="Oval 107">
            <a:extLst>
              <a:ext uri="{FF2B5EF4-FFF2-40B4-BE49-F238E27FC236}">
                <a16:creationId xmlns:a16="http://schemas.microsoft.com/office/drawing/2014/main" id="{8596B59F-E889-719A-D2A4-01CAF80B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3" name="Explosion 2 48">
            <a:extLst>
              <a:ext uri="{FF2B5EF4-FFF2-40B4-BE49-F238E27FC236}">
                <a16:creationId xmlns:a16="http://schemas.microsoft.com/office/drawing/2014/main" id="{AAE9BC79-1A96-3D1E-ADB2-3E738CA58E1A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4" name="Picture 1043" descr="Logo, company name&#10;&#10;Description automatically generated">
            <a:extLst>
              <a:ext uri="{FF2B5EF4-FFF2-40B4-BE49-F238E27FC236}">
                <a16:creationId xmlns:a16="http://schemas.microsoft.com/office/drawing/2014/main" id="{C962B94B-AE13-AF05-70E1-6A24F1B4246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CA62C-C835-C50D-E395-5DA851CB9666}"/>
              </a:ext>
            </a:extLst>
          </p:cNvPr>
          <p:cNvSpPr txBox="1"/>
          <p:nvPr/>
        </p:nvSpPr>
        <p:spPr>
          <a:xfrm>
            <a:off x="3811661" y="3975302"/>
            <a:ext cx="575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7EB2E-B488-FC24-2020-6771A3B2313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46483" r="72291"/>
          <a:stretch/>
        </p:blipFill>
        <p:spPr>
          <a:xfrm>
            <a:off x="5749609" y="4839964"/>
            <a:ext cx="1609753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9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1043" grpId="0" animBg="1"/>
      <p:bldP spid="10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F8F27B-7A68-1B29-09DE-E5B1D386B377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22AAC5B-CFA8-6426-B6DA-F365EA5A3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BCC9D1-0264-1F8D-0B54-330B47F1135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3405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22971" y="-391172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961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3" name="Picture 12" descr="Hình ảnh có liên quan">
            <a:extLst>
              <a:ext uri="{FF2B5EF4-FFF2-40B4-BE49-F238E27FC236}">
                <a16:creationId xmlns:a16="http://schemas.microsoft.com/office/drawing/2014/main" id="{1D8A8FCC-D4C4-7773-4BD6-4B3EE297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1890" y="1537778"/>
            <a:ext cx="1983789" cy="65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967F3465-ABD5-1388-6F62-5481920BA2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1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6C0DAD79-7664-5D3D-30CC-6DF9FEADA2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53C94A4-E247-D79A-72A7-A5A693DBD16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53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017A9940-3FFF-AB6F-2113-B4F4D7F5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times up">
            <a:extLst>
              <a:ext uri="{FF2B5EF4-FFF2-40B4-BE49-F238E27FC236}">
                <a16:creationId xmlns:a16="http://schemas.microsoft.com/office/drawing/2014/main" id="{BCE4A0FA-5220-6210-7F1F-427D27C3149B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55" name="Rounded Rectangle 18">
              <a:extLst>
                <a:ext uri="{FF2B5EF4-FFF2-40B4-BE49-F238E27FC236}">
                  <a16:creationId xmlns:a16="http://schemas.microsoft.com/office/drawing/2014/main" id="{66BE7793-52E6-9775-D7F3-922BD64E7F3A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" name="Rounded Rectangle 19">
              <a:extLst>
                <a:ext uri="{FF2B5EF4-FFF2-40B4-BE49-F238E27FC236}">
                  <a16:creationId xmlns:a16="http://schemas.microsoft.com/office/drawing/2014/main" id="{550734B1-1031-A61E-8C16-2EB88582D59A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7" name="Picture 3" descr="C:\Users\ADMIN\Desktop\Picture2.png">
            <a:extLst>
              <a:ext uri="{FF2B5EF4-FFF2-40B4-BE49-F238E27FC236}">
                <a16:creationId xmlns:a16="http://schemas.microsoft.com/office/drawing/2014/main" id="{5B9112C8-9DE7-A90D-AE57-D1F5BA2A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95A6D81-7E6D-B9B1-0284-DF0C9B650AD4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9" name="Oval 32">
              <a:extLst>
                <a:ext uri="{FF2B5EF4-FFF2-40B4-BE49-F238E27FC236}">
                  <a16:creationId xmlns:a16="http://schemas.microsoft.com/office/drawing/2014/main" id="{88A377B6-CE9C-52F1-817F-7A214759F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Oval 33">
              <a:extLst>
                <a:ext uri="{FF2B5EF4-FFF2-40B4-BE49-F238E27FC236}">
                  <a16:creationId xmlns:a16="http://schemas.microsoft.com/office/drawing/2014/main" id="{6A2D29E6-09EE-B6F9-4960-513A65A5D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DCA4D6A-8733-8A39-0693-F36E57680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69ACB4B8-6A3D-AD96-6913-4D0FB642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3" name="Rectangle 36">
              <a:extLst>
                <a:ext uri="{FF2B5EF4-FFF2-40B4-BE49-F238E27FC236}">
                  <a16:creationId xmlns:a16="http://schemas.microsoft.com/office/drawing/2014/main" id="{D072D425-84E4-4089-BE3F-A9EFE3BFE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509606E8-C7C1-B809-75A3-012F37FB94ED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1025" name="Oval 32">
              <a:extLst>
                <a:ext uri="{FF2B5EF4-FFF2-40B4-BE49-F238E27FC236}">
                  <a16:creationId xmlns:a16="http://schemas.microsoft.com/office/drawing/2014/main" id="{088D9C3C-4F56-D2BB-CA30-6A8603997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Oval 33">
              <a:extLst>
                <a:ext uri="{FF2B5EF4-FFF2-40B4-BE49-F238E27FC236}">
                  <a16:creationId xmlns:a16="http://schemas.microsoft.com/office/drawing/2014/main" id="{71B43232-D335-776F-8651-38B2EF55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0" name="Freeform 34">
              <a:extLst>
                <a:ext uri="{FF2B5EF4-FFF2-40B4-BE49-F238E27FC236}">
                  <a16:creationId xmlns:a16="http://schemas.microsoft.com/office/drawing/2014/main" id="{0A2C976F-2B8B-E1E8-ECDC-66D5D3325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1" name="Freeform 35">
              <a:extLst>
                <a:ext uri="{FF2B5EF4-FFF2-40B4-BE49-F238E27FC236}">
                  <a16:creationId xmlns:a16="http://schemas.microsoft.com/office/drawing/2014/main" id="{8DFC1886-BE06-0E5E-C319-651AF7671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2" name="Rectangle 36">
              <a:extLst>
                <a:ext uri="{FF2B5EF4-FFF2-40B4-BE49-F238E27FC236}">
                  <a16:creationId xmlns:a16="http://schemas.microsoft.com/office/drawing/2014/main" id="{C44805AD-D7B9-8CD7-BFB8-F06469D86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335DAAD-38BA-82C2-58DF-42E0F87526D6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34" name="Oval 32">
              <a:extLst>
                <a:ext uri="{FF2B5EF4-FFF2-40B4-BE49-F238E27FC236}">
                  <a16:creationId xmlns:a16="http://schemas.microsoft.com/office/drawing/2014/main" id="{8C5C43BF-4794-4727-0F31-0C2E74B24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Oval 33">
              <a:extLst>
                <a:ext uri="{FF2B5EF4-FFF2-40B4-BE49-F238E27FC236}">
                  <a16:creationId xmlns:a16="http://schemas.microsoft.com/office/drawing/2014/main" id="{591F3393-3406-8627-22DE-67B8F22B3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6" name="Freeform 34">
              <a:extLst>
                <a:ext uri="{FF2B5EF4-FFF2-40B4-BE49-F238E27FC236}">
                  <a16:creationId xmlns:a16="http://schemas.microsoft.com/office/drawing/2014/main" id="{765598FB-C935-E41D-0D54-0278FB48C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7" name="Freeform 35">
              <a:extLst>
                <a:ext uri="{FF2B5EF4-FFF2-40B4-BE49-F238E27FC236}">
                  <a16:creationId xmlns:a16="http://schemas.microsoft.com/office/drawing/2014/main" id="{65405EB7-03D2-9647-F8D5-7AAB2AD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8" name="Rectangle 36">
              <a:extLst>
                <a:ext uri="{FF2B5EF4-FFF2-40B4-BE49-F238E27FC236}">
                  <a16:creationId xmlns:a16="http://schemas.microsoft.com/office/drawing/2014/main" id="{14346751-D8E5-DD02-399A-19E028677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034032A9-CE84-94E5-DA95-5BBDF361A6E7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40" name="Oval 32">
              <a:extLst>
                <a:ext uri="{FF2B5EF4-FFF2-40B4-BE49-F238E27FC236}">
                  <a16:creationId xmlns:a16="http://schemas.microsoft.com/office/drawing/2014/main" id="{CD1FB83B-FB30-71E6-5CB8-9CA120178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1" name="Oval 33">
              <a:extLst>
                <a:ext uri="{FF2B5EF4-FFF2-40B4-BE49-F238E27FC236}">
                  <a16:creationId xmlns:a16="http://schemas.microsoft.com/office/drawing/2014/main" id="{681E581B-78F8-4DA5-89D4-D11D5D51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4A907754-69A0-C9B2-2D3B-AE5DF519A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EE571094-7D78-E6A4-18E5-1E320BFB8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4" name="Rectangle 36">
              <a:extLst>
                <a:ext uri="{FF2B5EF4-FFF2-40B4-BE49-F238E27FC236}">
                  <a16:creationId xmlns:a16="http://schemas.microsoft.com/office/drawing/2014/main" id="{B2FD657D-8726-0714-B190-6A2C1A34F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45" name="Oval 107">
            <a:extLst>
              <a:ext uri="{FF2B5EF4-FFF2-40B4-BE49-F238E27FC236}">
                <a16:creationId xmlns:a16="http://schemas.microsoft.com/office/drawing/2014/main" id="{14CEF28F-45BB-636C-BE30-47C65B58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6" name="Explosion 2 48">
            <a:extLst>
              <a:ext uri="{FF2B5EF4-FFF2-40B4-BE49-F238E27FC236}">
                <a16:creationId xmlns:a16="http://schemas.microsoft.com/office/drawing/2014/main" id="{78E9CC50-7947-98F4-29C0-52D02B0F4D3A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7" name="Picture 1046" descr="Logo, company name&#10;&#10;Description automatically generated">
            <a:extLst>
              <a:ext uri="{FF2B5EF4-FFF2-40B4-BE49-F238E27FC236}">
                <a16:creationId xmlns:a16="http://schemas.microsoft.com/office/drawing/2014/main" id="{3A392C32-04BE-37C6-9813-9052B102328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6A653-1B76-6C32-97F0-E6B4CA0FB7D8}"/>
              </a:ext>
            </a:extLst>
          </p:cNvPr>
          <p:cNvSpPr txBox="1"/>
          <p:nvPr/>
        </p:nvSpPr>
        <p:spPr>
          <a:xfrm>
            <a:off x="3810723" y="4022305"/>
            <a:ext cx="566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0FCD4-98C7-836E-F55A-056E3B3FD66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1649" t="43330" r="37139"/>
          <a:stretch/>
        </p:blipFill>
        <p:spPr>
          <a:xfrm>
            <a:off x="5617153" y="4785441"/>
            <a:ext cx="1813262" cy="9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9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1046" grpId="0" animBg="1"/>
      <p:bldP spid="104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3229934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3149600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332366" y="-206238"/>
            <a:ext cx="3177380" cy="21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2" name="Picture 12" descr="Hình ảnh có liên quan">
            <a:extLst>
              <a:ext uri="{FF2B5EF4-FFF2-40B4-BE49-F238E27FC236}">
                <a16:creationId xmlns:a16="http://schemas.microsoft.com/office/drawing/2014/main" id="{93EF4E14-1424-285E-C26C-33575E98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9021" y="1277582"/>
            <a:ext cx="1983789" cy="70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4DA0E5E6-459A-F33D-A31E-729211CF11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0AE8E498-42FF-154D-11E8-C436808387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DDD81CA-B294-8D13-64C6-77ED0C95BAC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419A946-4B5A-C0B3-8D48-FC5B310E317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279582"/>
            <a:ext cx="713817" cy="79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C1F9DC-E5E5-75BA-EE50-F66DFF938B51}"/>
              </a:ext>
            </a:extLst>
          </p:cNvPr>
          <p:cNvSpPr txBox="1"/>
          <p:nvPr/>
        </p:nvSpPr>
        <p:spPr>
          <a:xfrm>
            <a:off x="4215645" y="3989111"/>
            <a:ext cx="572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D12E81-422A-DDBD-60AC-93E3EF8DA3B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2242" t="43884"/>
          <a:stretch/>
        </p:blipFill>
        <p:spPr>
          <a:xfrm>
            <a:off x="5746409" y="4740971"/>
            <a:ext cx="2193549" cy="9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198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hlinkClick r:id="rId4"/>
          </p:cNvPr>
          <p:cNvSpPr/>
          <p:nvPr/>
        </p:nvSpPr>
        <p:spPr>
          <a:xfrm>
            <a:off x="490200" y="1054116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4957" y="972108"/>
            <a:ext cx="7990959" cy="126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03951" y="5333934"/>
            <a:ext cx="4273024" cy="631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667" b="1" dirty="0" err="1">
                <a:solidFill>
                  <a:schemeClr val="bg1"/>
                </a:solidFill>
                <a:cs typeface="Arial" panose="020B0604020202020204" pitchFamily="34" charset="0"/>
              </a:rPr>
              <a:t>Thảo</a:t>
            </a:r>
            <a:r>
              <a:rPr lang="en-US" sz="2667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cs typeface="Arial" panose="020B0604020202020204" pitchFamily="34" charset="0"/>
              </a:rPr>
              <a:t>luận</a:t>
            </a:r>
            <a:r>
              <a:rPr lang="en-US" sz="2667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cs typeface="Arial" panose="020B0604020202020204" pitchFamily="34" charset="0"/>
              </a:rPr>
              <a:t>nhóm</a:t>
            </a:r>
            <a:r>
              <a:rPr lang="en-US" sz="2667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cs typeface="Arial" panose="020B0604020202020204" pitchFamily="34" charset="0"/>
              </a:rPr>
              <a:t>đôi</a:t>
            </a:r>
            <a:endParaRPr lang="en-US" sz="266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2D1C-7483-259E-655D-8138E8F01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41" y="2389188"/>
            <a:ext cx="8237345" cy="2430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2" grpId="0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7447" y="1689924"/>
            <a:ext cx="6346306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BC (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rẽ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6569" y="4180956"/>
            <a:ext cx="5690205" cy="206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b="1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67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(a);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 (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 (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A90FD-E662-4155-2CB0-DF2AAAE2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76" y="1578002"/>
            <a:ext cx="3101665" cy="2143560"/>
          </a:xfrm>
          <a:prstGeom prst="rect">
            <a:avLst/>
          </a:prstGeom>
        </p:spPr>
      </p:pic>
      <p:sp>
        <p:nvSpPr>
          <p:cNvPr id="7" name="Oval 6">
            <a:hlinkClick r:id="rId5"/>
            <a:extLst>
              <a:ext uri="{FF2B5EF4-FFF2-40B4-BE49-F238E27FC236}">
                <a16:creationId xmlns:a16="http://schemas.microsoft.com/office/drawing/2014/main" id="{8290CB6D-BF6C-47E9-A325-93BBDD15FD0B}"/>
              </a:ext>
            </a:extLst>
          </p:cNvPr>
          <p:cNvSpPr/>
          <p:nvPr/>
        </p:nvSpPr>
        <p:spPr>
          <a:xfrm>
            <a:off x="644389" y="982901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solidFill>
                  <a:schemeClr val="accent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93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21001" y="3429000"/>
            <a:ext cx="6091275" cy="3359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ED,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EG.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PO,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PQ.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IH,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IK.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MN,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ML.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ST,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SR.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4F821D-67F6-3D97-88B3-3FBFA1E84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02" y="874798"/>
            <a:ext cx="8237345" cy="2430691"/>
          </a:xfrm>
          <a:prstGeom prst="rect">
            <a:avLst/>
          </a:prstGeom>
        </p:spPr>
      </p:pic>
      <p:sp>
        <p:nvSpPr>
          <p:cNvPr id="22" name="Oval 21">
            <a:hlinkClick r:id="rId5"/>
            <a:extLst>
              <a:ext uri="{FF2B5EF4-FFF2-40B4-BE49-F238E27FC236}">
                <a16:creationId xmlns:a16="http://schemas.microsoft.com/office/drawing/2014/main" id="{77DC59B1-4DCC-4F5C-8AD4-8D5CDDE113E8}"/>
              </a:ext>
            </a:extLst>
          </p:cNvPr>
          <p:cNvSpPr/>
          <p:nvPr/>
        </p:nvSpPr>
        <p:spPr>
          <a:xfrm>
            <a:off x="457200" y="899943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solidFill>
                  <a:schemeClr val="accent6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hlinkClick r:id="rId4"/>
          </p:cNvPr>
          <p:cNvSpPr/>
          <p:nvPr/>
        </p:nvSpPr>
        <p:spPr>
          <a:xfrm>
            <a:off x="277068" y="799580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333" b="1" dirty="0">
                <a:solidFill>
                  <a:srgbClr val="FFFFFF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6313" y="677718"/>
            <a:ext cx="9050469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61409" y="5477979"/>
            <a:ext cx="4273024" cy="631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2667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667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667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67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endParaRPr lang="en-US" sz="2667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E8ABA-75E3-8BB4-585E-1CAD11DD6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48" y="2361267"/>
            <a:ext cx="8237345" cy="24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2" grpId="0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002434" y="3821593"/>
            <a:ext cx="60912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1, 2, 5, 6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3131" y="3887959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1867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CE6FF-D89D-3109-41A1-7526F65DD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24" y="1117939"/>
            <a:ext cx="8237345" cy="2430691"/>
          </a:xfrm>
          <a:prstGeom prst="rect">
            <a:avLst/>
          </a:prstGeom>
        </p:spPr>
      </p:pic>
      <p:sp>
        <p:nvSpPr>
          <p:cNvPr id="37" name="Oval 36">
            <a:hlinkClick r:id="rId5"/>
            <a:extLst>
              <a:ext uri="{FF2B5EF4-FFF2-40B4-BE49-F238E27FC236}">
                <a16:creationId xmlns:a16="http://schemas.microsoft.com/office/drawing/2014/main" id="{96F0C0F3-1BB4-4984-869B-08A7FC2D1548}"/>
              </a:ext>
            </a:extLst>
          </p:cNvPr>
          <p:cNvSpPr/>
          <p:nvPr/>
        </p:nvSpPr>
        <p:spPr>
          <a:xfrm>
            <a:off x="600918" y="837680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333" b="1" dirty="0">
                <a:solidFill>
                  <a:srgbClr val="FFFFFF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65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7"/>
          <p:cNvSpPr txBox="1">
            <a:spLocks noGrp="1"/>
          </p:cNvSpPr>
          <p:nvPr>
            <p:ph type="title"/>
          </p:nvPr>
        </p:nvSpPr>
        <p:spPr>
          <a:xfrm>
            <a:off x="593372" y="2486470"/>
            <a:ext cx="6888568" cy="2298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933" dirty="0" err="1">
                <a:solidFill>
                  <a:schemeClr val="tx1"/>
                </a:solidFill>
              </a:rPr>
              <a:t>Đố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bạn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dùng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ngón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tay</a:t>
            </a:r>
            <a:r>
              <a:rPr lang="en-US" sz="2933" dirty="0">
                <a:solidFill>
                  <a:schemeClr val="tx1"/>
                </a:solidFill>
              </a:rPr>
              <a:t>, </a:t>
            </a:r>
            <a:r>
              <a:rPr lang="en-US" sz="2933" dirty="0" err="1">
                <a:solidFill>
                  <a:schemeClr val="tx1"/>
                </a:solidFill>
              </a:rPr>
              <a:t>khuỷu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tay</a:t>
            </a:r>
            <a:r>
              <a:rPr lang="en-US" sz="2933" dirty="0">
                <a:solidFill>
                  <a:schemeClr val="tx1"/>
                </a:solidFill>
              </a:rPr>
              <a:t>, </a:t>
            </a:r>
            <a:r>
              <a:rPr lang="en-US" sz="2933" dirty="0" err="1">
                <a:solidFill>
                  <a:schemeClr val="tx1"/>
                </a:solidFill>
              </a:rPr>
              <a:t>chân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để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tạo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thành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hình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ảnh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của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góc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vuông</a:t>
            </a:r>
            <a:r>
              <a:rPr lang="en-US" sz="2933" dirty="0">
                <a:solidFill>
                  <a:schemeClr val="tx1"/>
                </a:solidFill>
              </a:rPr>
              <a:t>, </a:t>
            </a:r>
            <a:r>
              <a:rPr lang="en-US" sz="2933" dirty="0" err="1">
                <a:solidFill>
                  <a:schemeClr val="tx1"/>
                </a:solidFill>
              </a:rPr>
              <a:t>góc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không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vuông</a:t>
            </a:r>
            <a:endParaRPr sz="2933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6853" y="1261010"/>
            <a:ext cx="6670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”</a:t>
            </a:r>
            <a:r>
              <a:rPr lang="en-US" sz="4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3F1D120-68C0-06A0-1086-B9FE422454B4}"/>
              </a:ext>
            </a:extLst>
          </p:cNvPr>
          <p:cNvSpPr/>
          <p:nvPr/>
        </p:nvSpPr>
        <p:spPr>
          <a:xfrm>
            <a:off x="2753474" y="667820"/>
            <a:ext cx="6421348" cy="4551452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</a:rPr>
              <a:t>Qua bài học hôm nay, em đã biết thêm được điều gì?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3A02E-F19D-904F-BE35-5B2559231E3C}"/>
              </a:ext>
            </a:extLst>
          </p:cNvPr>
          <p:cNvSpPr txBox="1"/>
          <p:nvPr/>
        </p:nvSpPr>
        <p:spPr>
          <a:xfrm>
            <a:off x="4091255" y="2363280"/>
            <a:ext cx="40094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Thuật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ngữ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chúng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ta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chú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ý?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9ECAD-31B2-C510-06B2-CA13ED0AF5D0}"/>
              </a:ext>
            </a:extLst>
          </p:cNvPr>
          <p:cNvSpPr txBox="1"/>
          <p:nvPr/>
        </p:nvSpPr>
        <p:spPr>
          <a:xfrm>
            <a:off x="3670014" y="2251048"/>
            <a:ext cx="48519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dùng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ê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ke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kiểm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góc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vuông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chính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xác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nhắn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bạn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điều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?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551" y="1562353"/>
            <a:ext cx="4282492" cy="2990593"/>
            <a:chOff x="592932" y="1370013"/>
            <a:chExt cx="2975768" cy="19905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263" y="1370013"/>
              <a:ext cx="2636838" cy="151428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540000" y="2082800"/>
              <a:ext cx="1028700" cy="95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2932" y="2408045"/>
              <a:ext cx="1028700" cy="95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" name="Be-Tap-The-Duc-Be-Kim-H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394" y="675997"/>
            <a:ext cx="925137" cy="9251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93869" y="2075364"/>
            <a:ext cx="683943" cy="1149815"/>
            <a:chOff x="4230029" y="1457093"/>
            <a:chExt cx="512957" cy="86236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237464" y="1457093"/>
              <a:ext cx="505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230029" y="1457093"/>
              <a:ext cx="22303" cy="8623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206" y="916169"/>
            <a:ext cx="2766484" cy="2952095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6647010" y="2471572"/>
            <a:ext cx="634997" cy="718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263594" y="2480039"/>
            <a:ext cx="795867" cy="709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3792" y="3310690"/>
            <a:ext cx="1886327" cy="2871313"/>
          </a:xfrm>
          <a:prstGeom prst="rect">
            <a:avLst/>
          </a:prstGeom>
        </p:spPr>
      </p:pic>
      <p:cxnSp>
        <p:nvCxnSpPr>
          <p:cNvPr id="34" name="Straight Connector 33"/>
          <p:cNvCxnSpPr>
            <a:cxnSpLocks/>
          </p:cNvCxnSpPr>
          <p:nvPr/>
        </p:nvCxnSpPr>
        <p:spPr>
          <a:xfrm flipH="1">
            <a:off x="4307841" y="3868264"/>
            <a:ext cx="131581" cy="15760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4445645" y="3850267"/>
            <a:ext cx="234341" cy="545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8787" y="3704448"/>
            <a:ext cx="2590819" cy="2440031"/>
          </a:xfrm>
          <a:prstGeom prst="rect">
            <a:avLst/>
          </a:prstGeom>
        </p:spPr>
      </p:pic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9805786" y="4127287"/>
            <a:ext cx="473171" cy="425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0250605" y="4128649"/>
            <a:ext cx="878943" cy="593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237" y="5175358"/>
            <a:ext cx="70719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6870" y="754318"/>
            <a:ext cx="8934988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hãy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quan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sát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tranh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bên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nghe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tranh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vẽ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  <a:endParaRPr lang="en-US" sz="2933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E8A5B-E906-13CB-729B-A5DBD71A1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21"/>
          <a:stretch/>
        </p:blipFill>
        <p:spPr>
          <a:xfrm>
            <a:off x="1297035" y="2448232"/>
            <a:ext cx="8535385" cy="47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D68274-20B9-C093-905E-93833CD7D9F7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17C9CD90-858F-D30A-CA82-88D885FC3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8E710C-A956-FB16-A968-06EF9F4C21B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02D95-949B-F4F3-1F27-A20421725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68159"/>
            <a:ext cx="10632046" cy="7594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429" y="884847"/>
            <a:ext cx="4253087" cy="68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5485" y="5642321"/>
            <a:ext cx="3308911" cy="543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933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Đây</a:t>
            </a:r>
            <a:r>
              <a:rPr lang="en-US" sz="2933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933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933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endParaRPr lang="en-US" sz="2933" dirty="0">
              <a:solidFill>
                <a:schemeClr val="accent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44408" y="581206"/>
            <a:ext cx="8759129" cy="68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F9283-95C1-F3CD-7B7E-7C2C5388A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06" y="-530835"/>
            <a:ext cx="10344370" cy="73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63125" y="657648"/>
            <a:ext cx="5054589" cy="68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4" y="1895135"/>
            <a:ext cx="2494595" cy="33533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73940" y="1895135"/>
            <a:ext cx="909939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5742" y="5347647"/>
            <a:ext cx="1110165" cy="543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933" dirty="0">
                <a:solidFill>
                  <a:schemeClr val="tx1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Ê </a:t>
            </a:r>
            <a:r>
              <a:rPr lang="en-US" sz="2933" dirty="0" err="1">
                <a:solidFill>
                  <a:schemeClr val="tx1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ke</a:t>
            </a:r>
            <a:r>
              <a:rPr lang="en-US" sz="2933" dirty="0">
                <a:solidFill>
                  <a:schemeClr val="tx1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endParaRPr lang="en-US" sz="2933" dirty="0">
              <a:solidFill>
                <a:schemeClr val="tx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7097" y="2030534"/>
            <a:ext cx="1833757" cy="3082592"/>
            <a:chOff x="1516566" y="1576115"/>
            <a:chExt cx="1375318" cy="231194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531434" y="1576115"/>
              <a:ext cx="0" cy="23119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16566" y="3888059"/>
              <a:ext cx="13753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092603" y="3363171"/>
            <a:ext cx="5294685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có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55635" y="4201092"/>
            <a:ext cx="405584" cy="24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5A95C-4D99-C191-E7F2-04498ACB9FA0}"/>
              </a:ext>
            </a:extLst>
          </p:cNvPr>
          <p:cNvSpPr/>
          <p:nvPr/>
        </p:nvSpPr>
        <p:spPr>
          <a:xfrm>
            <a:off x="291154" y="3853911"/>
            <a:ext cx="5630596" cy="2793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71" name="Google Shape;1175;p53"/>
          <p:cNvGrpSpPr/>
          <p:nvPr/>
        </p:nvGrpSpPr>
        <p:grpSpPr>
          <a:xfrm rot="5765099">
            <a:off x="11410372" y="6178237"/>
            <a:ext cx="573072" cy="554515"/>
            <a:chOff x="4179067" y="2811495"/>
            <a:chExt cx="286475" cy="274390"/>
          </a:xfrm>
        </p:grpSpPr>
        <p:sp>
          <p:nvSpPr>
            <p:cNvPr id="72" name="Google Shape;1176;p53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3" name="Google Shape;1177;p53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4" name="Google Shape;1178;p53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5" name="Google Shape;1179;p53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6CC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6" name="Google Shape;1180;p53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7" name="Google Shape;1181;p53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8" name="Google Shape;1182;p53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9" name="Google Shape;1183;p53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0" name="Google Shape;1184;p53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4210" y="680365"/>
            <a:ext cx="4726876" cy="3097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8317" y="680365"/>
            <a:ext cx="5302995" cy="2793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8318" y="3778217"/>
            <a:ext cx="5365455" cy="2793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D5F055-B46D-808C-23C3-EB7165F92FB4}"/>
              </a:ext>
            </a:extLst>
          </p:cNvPr>
          <p:cNvGrpSpPr/>
          <p:nvPr/>
        </p:nvGrpSpPr>
        <p:grpSpPr>
          <a:xfrm>
            <a:off x="257570" y="4190308"/>
            <a:ext cx="5664180" cy="2255941"/>
            <a:chOff x="257570" y="4190308"/>
            <a:chExt cx="5664180" cy="2255941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257570" y="4190308"/>
              <a:ext cx="5664180" cy="16858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80990" indent="-380990" algn="just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ê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0869" y="5870257"/>
              <a:ext cx="3618298" cy="57599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2" y="576214"/>
            <a:ext cx="2494595" cy="33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55 L -0.38924 0.000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1003</Words>
  <Application>Microsoft Office PowerPoint</Application>
  <PresentationFormat>Widescreen</PresentationFormat>
  <Paragraphs>115</Paragraphs>
  <Slides>28</Slides>
  <Notes>28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Chau Philomene One</vt:lpstr>
      <vt:lpstr>Poller One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 bạn dùng ngón tay, khuỷu tay, chân để tạo thành hình ảnh của góc vuông, góc không vuông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WINDOWS</cp:lastModifiedBy>
  <cp:revision>20</cp:revision>
  <dcterms:modified xsi:type="dcterms:W3CDTF">2024-12-18T00:53:32Z</dcterms:modified>
</cp:coreProperties>
</file>