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9"/>
  </p:notesMasterIdLst>
  <p:sldIdLst>
    <p:sldId id="260" r:id="rId3"/>
    <p:sldId id="311" r:id="rId4"/>
    <p:sldId id="312" r:id="rId5"/>
    <p:sldId id="313" r:id="rId6"/>
    <p:sldId id="314" r:id="rId7"/>
    <p:sldId id="31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>
        <p:scale>
          <a:sx n="78" d="100"/>
          <a:sy n="78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xmlns="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282</Words>
  <Application>Microsoft Office PowerPoint</Application>
  <PresentationFormat>Custom</PresentationFormat>
  <Paragraphs>88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303</cp:revision>
  <dcterms:created xsi:type="dcterms:W3CDTF">2021-06-02T01:34:28Z</dcterms:created>
  <dcterms:modified xsi:type="dcterms:W3CDTF">2025-03-11T12:49:45Z</dcterms:modified>
</cp:coreProperties>
</file>