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57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-087" pitchFamily="34" charset="0"/>
              </a:rPr>
              <a:t>PHÒNG, TRÁNH BỎNG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26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89657"/>
            <a:ext cx="929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chỉ ra những nguyên nhân có thể gây bỏng và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 quả của nó.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E:\2020-2021\Giáo án điện tử các môn - 2020\Dao duc\tranh anh dao duc\Daoduc1 chu de 8 (LAN) - ẢNH\dd26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1" b="18653"/>
          <a:stretch/>
        </p:blipFill>
        <p:spPr bwMode="auto">
          <a:xfrm>
            <a:off x="455902" y="2420655"/>
            <a:ext cx="8154698" cy="446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362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làm gì để phòng tránh bỏng?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665983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06" y="2743201"/>
            <a:ext cx="9140994" cy="4114800"/>
            <a:chOff x="357178" y="1908409"/>
            <a:chExt cx="7438553" cy="2798097"/>
          </a:xfrm>
        </p:grpSpPr>
        <p:pic>
          <p:nvPicPr>
            <p:cNvPr id="3" name="Picture 2" descr="E:\2020-2021\Giáo án điện tử các môn - 2020\Dao duc\tranh anh dao duc\Daoduc1 chu de 8 (LAN) - ẢNH\dd26.2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7" t="15595" b="58246"/>
            <a:stretch/>
          </p:blipFill>
          <p:spPr bwMode="auto">
            <a:xfrm>
              <a:off x="357178" y="1908409"/>
              <a:ext cx="7438553" cy="2798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953490" y="4191000"/>
              <a:ext cx="1143000" cy="515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526" y="2362199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cách em phòng, tránh bị bỏng.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362200"/>
            <a:ext cx="881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khuyên bạn điều gì trong các tình huống sau?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E:\2020-2021\Giáo án điện tử các môn - 2020\Dao duc\tranh anh dao duc\Daoduc1 chu de 8 (LAN) - ẢNH\dd26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t="56447" r="22472" b="25428"/>
          <a:stretch/>
        </p:blipFill>
        <p:spPr bwMode="auto">
          <a:xfrm>
            <a:off x="1816396" y="3429000"/>
            <a:ext cx="6974957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296418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phòng, tránh bị bỏng.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407220"/>
            <a:ext cx="6979227" cy="1428737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10288" y="2504182"/>
            <a:ext cx="66672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Pô xe, phích nước, bàn là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Bếp đun, lửa nóng… tránh xa, chớ gần.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834" y="4314825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147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30</cp:revision>
  <dcterms:created xsi:type="dcterms:W3CDTF">2006-08-16T00:00:00Z</dcterms:created>
  <dcterms:modified xsi:type="dcterms:W3CDTF">2023-04-27T02:27:06Z</dcterms:modified>
</cp:coreProperties>
</file>