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6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PHÒNG TRÁNH TAI NẠN GIAO THÔNG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209800"/>
            <a:ext cx="6735680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286000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958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47634" r="12096" b="28984"/>
          <a:stretch/>
        </p:blipFill>
        <p:spPr bwMode="auto">
          <a:xfrm>
            <a:off x="0" y="2103120"/>
            <a:ext cx="91440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4579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517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trong tranh đã có hành động gì để phòng tránh tai nạn giao thông?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-42089" y="4038600"/>
            <a:ext cx="91860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04" y="2362200"/>
            <a:ext cx="795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gì để phòng tránh tai nạn giao thông?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0574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không an toàn? 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6989" r="7781" b="56563"/>
          <a:stretch/>
        </p:blipFill>
        <p:spPr bwMode="auto">
          <a:xfrm>
            <a:off x="0" y="3200399"/>
            <a:ext cx="795528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965" y="2475896"/>
            <a:ext cx="7021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gì để phòng tránh tai nạn giao thông?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8534" y="22098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414904" y="3075333"/>
            <a:ext cx="8271896" cy="340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99586"/>
            <a:ext cx="7832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rèn luyện thói quen đi bộ trên vỉa hè (hoặc lề đường bên phải), đội mũ bảo hiểm khi đi xe máy, quan sát cẩn thận khi qua đường.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197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24</cp:revision>
  <dcterms:created xsi:type="dcterms:W3CDTF">2006-08-16T00:00:00Z</dcterms:created>
  <dcterms:modified xsi:type="dcterms:W3CDTF">2023-04-27T02:26:24Z</dcterms:modified>
</cp:coreProperties>
</file>