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7"/>
  </p:notesMasterIdLst>
  <p:sldIdLst>
    <p:sldId id="524" r:id="rId4"/>
    <p:sldId id="263" r:id="rId5"/>
    <p:sldId id="277" r:id="rId6"/>
    <p:sldId id="265" r:id="rId8"/>
    <p:sldId id="285" r:id="rId9"/>
    <p:sldId id="288" r:id="rId10"/>
    <p:sldId id="289" r:id="rId11"/>
    <p:sldId id="260" r:id="rId12"/>
    <p:sldId id="528" r:id="rId13"/>
    <p:sldId id="296" r:id="rId14"/>
    <p:sldId id="529" r:id="rId15"/>
    <p:sldId id="298" r:id="rId16"/>
    <p:sldId id="531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audio" Target="../media/media4.m4a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audio" Target="../media/media4.m4a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audio" Target="../media/media5.m4a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audio" Target="../media/media5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audio" Target="../media/media3.m4a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2095" y="27940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4" name="Google Shape;386;p32"/>
          <p:cNvSpPr txBox="1"/>
          <p:nvPr/>
        </p:nvSpPr>
        <p:spPr>
          <a:xfrm>
            <a:off x="2556510" y="1188085"/>
            <a:ext cx="707009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vi-VN" alt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/>
          <p:cNvSpPr txBox="1"/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/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/>
          <p:cNvSpPr txBox="1"/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7"/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/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/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/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/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None/>
              <a:defRPr sz="1865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378;p32"/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/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Google Shape;1686;p48"/>
          <p:cNvSpPr txBox="1"/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/>
          <p:cNvSpPr txBox="1"/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/>
          <p:cNvSpPr txBox="1"/>
          <p:nvPr/>
        </p:nvSpPr>
        <p:spPr>
          <a:xfrm>
            <a:off x="2556193" y="94055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  <a:endParaRPr lang="en-US" sz="4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Ba-na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/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oogle Shape;378;p32"/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oogle Shape;378;p32"/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/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/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/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TIMING" val="|3.2|3.1"/>
</p:tagLst>
</file>

<file path=ppt/tags/tag2.xml><?xml version="1.0" encoding="utf-8"?>
<p:tagLst xmlns:p="http://schemas.openxmlformats.org/presentationml/2006/main">
  <p:tag name="TIMING" val="|0.8|0.9|0.8|0.8|0.8|0.8"/>
</p:tagLst>
</file>

<file path=ppt/tags/tag3.xml><?xml version="1.0" encoding="utf-8"?>
<p:tagLst xmlns:p="http://schemas.openxmlformats.org/presentationml/2006/main">
  <p:tag name="TIMING" val="|0.8|2.3|2"/>
</p:tagLst>
</file>

<file path=ppt/tags/tag4.xml><?xml version="1.0" encoding="utf-8"?>
<p:tagLst xmlns:p="http://schemas.openxmlformats.org/presentationml/2006/main">
  <p:tag name="TIMING" val="|0.8"/>
</p:tagLst>
</file>

<file path=ppt/tags/tag5.xml><?xml version="1.0" encoding="utf-8"?>
<p:tagLst xmlns:p="http://schemas.openxmlformats.org/presentationml/2006/main">
  <p:tag name="TIMING" val="|0.8"/>
</p:tagLst>
</file>

<file path=ppt/tags/tag6.xml><?xml version="1.0" encoding="utf-8"?>
<p:tagLst xmlns:p="http://schemas.openxmlformats.org/presentationml/2006/main">
  <p:tag name="TIMING" val="|1.3"/>
</p:tagLst>
</file>

<file path=ppt/tags/tag7.xml><?xml version="1.0" encoding="utf-8"?>
<p:tagLst xmlns:p="http://schemas.openxmlformats.org/presentationml/2006/main">
  <p:tag name="TIMING" val="|1.2"/>
</p:tagLst>
</file>

<file path=ppt/tags/tag8.xml><?xml version="1.0" encoding="utf-8"?>
<p:tagLst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2268</Words>
  <Application>WPS Slides</Application>
  <PresentationFormat>Widescreen</PresentationFormat>
  <Paragraphs>100</Paragraphs>
  <Slides>14</Slides>
  <Notes>11</Notes>
  <HiddenSlides>0</HiddenSlides>
  <MMClips>7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SimSun</vt:lpstr>
      <vt:lpstr>Wingdings</vt:lpstr>
      <vt:lpstr>Just Another Hand</vt:lpstr>
      <vt:lpstr>Segoe Print</vt:lpstr>
      <vt:lpstr>Nunito</vt:lpstr>
      <vt:lpstr>Arial</vt:lpstr>
      <vt:lpstr>Montserrat</vt:lpstr>
      <vt:lpstr>Livvic</vt:lpstr>
      <vt:lpstr>Roboto Condensed Light</vt:lpstr>
      <vt:lpstr>Roboto</vt:lpstr>
      <vt:lpstr>Roboto</vt:lpstr>
      <vt:lpstr>Nunito SemiBold</vt:lpstr>
      <vt:lpstr>Montserrat Medium</vt:lpstr>
      <vt:lpstr>Microsoft YaHei</vt:lpstr>
      <vt:lpstr>Times New Roman</vt:lpstr>
      <vt:lpstr>Calibri</vt:lpstr>
      <vt:lpstr>Calibri Light</vt:lpstr>
      <vt:lpstr>Arial Unicode MS</vt:lpstr>
      <vt:lpstr>Volicy Bulletin Board Thesis by Slidesgo</vt:lpstr>
      <vt:lpstr>6_Office Theme</vt:lpstr>
      <vt:lpstr>  BÀI 27: CHUYỆN QUẢ BẦU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Hảo Đoàn Thị</cp:lastModifiedBy>
  <cp:revision>109</cp:revision>
  <dcterms:created xsi:type="dcterms:W3CDTF">2021-06-19T10:18:00Z</dcterms:created>
  <dcterms:modified xsi:type="dcterms:W3CDTF">2025-05-06T06:22:53Z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CC94C0A675034D6DBB9838464417D05D_12</vt:lpwstr>
  </property>
  <property fmtid="{D5CDD505-2E9C-101B-9397-08002B2CF9AE}" pid="3" name="KSOProductBuildVer">
    <vt:lpwstr>1033-12.2.0.20795</vt:lpwstr>
  </property>
</Properties>
</file>