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24" r:id="rId2"/>
    <p:sldId id="533" r:id="rId3"/>
    <p:sldId id="534" r:id="rId4"/>
    <p:sldId id="5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1DA8A-F48F-4EB7-9885-6A5B5C487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81959E-2C01-4795-8E2A-86653A5E4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0EF77-CF4E-466C-BD6A-29F6A329A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3FC1C-045E-48E1-9DB2-A79F5AB82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85D13-093D-4B42-AA09-60EDE0AA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0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F773-A5D5-4F95-BED4-653299F47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E5AE9-1254-43CF-AD94-C2B5A251C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0A822-A0CA-4C29-A271-D44955D29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30734-6980-41AB-8C74-AB7642C3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F994B-372B-41AF-9C64-D1EBB640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0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409966-6D76-43DE-BBF7-4D8467D1A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4C6DCD-4075-4FB4-B780-3A250B90D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87AD8-9FEC-42F1-8DE7-1324C2F14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BDFC4-EDCF-4966-8B65-732AECA6A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3C1DA-99F6-4974-877E-E3B4DB3B8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53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">
  <p:cSld name="Title and four columns 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>
            <a:spLocks noGrp="1"/>
          </p:cNvSpPr>
          <p:nvPr>
            <p:ph type="ctrTitle"/>
          </p:nvPr>
        </p:nvSpPr>
        <p:spPr>
          <a:xfrm>
            <a:off x="2807849" y="2436767"/>
            <a:ext cx="2429200" cy="5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subTitle" idx="1"/>
          </p:nvPr>
        </p:nvSpPr>
        <p:spPr>
          <a:xfrm>
            <a:off x="2539049" y="2855184"/>
            <a:ext cx="29668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65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ctrTitle" idx="2"/>
          </p:nvPr>
        </p:nvSpPr>
        <p:spPr>
          <a:xfrm>
            <a:off x="6853351" y="2436767"/>
            <a:ext cx="2429200" cy="5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subTitle" idx="3"/>
          </p:nvPr>
        </p:nvSpPr>
        <p:spPr>
          <a:xfrm>
            <a:off x="6584551" y="2855184"/>
            <a:ext cx="29668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65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ctrTitle" idx="4"/>
          </p:nvPr>
        </p:nvSpPr>
        <p:spPr>
          <a:xfrm>
            <a:off x="2807849" y="4504851"/>
            <a:ext cx="2429200" cy="5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subTitle" idx="5"/>
          </p:nvPr>
        </p:nvSpPr>
        <p:spPr>
          <a:xfrm>
            <a:off x="2539049" y="4931304"/>
            <a:ext cx="29668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65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ctrTitle" idx="6"/>
          </p:nvPr>
        </p:nvSpPr>
        <p:spPr>
          <a:xfrm>
            <a:off x="6853351" y="4504851"/>
            <a:ext cx="2429200" cy="5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2000"/>
              <a:buFont typeface="Montserrat Medium"/>
              <a:buNone/>
              <a:defRPr sz="2665" b="0">
                <a:solidFill>
                  <a:srgbClr val="41294A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subTitle" idx="7"/>
          </p:nvPr>
        </p:nvSpPr>
        <p:spPr>
          <a:xfrm>
            <a:off x="6584551" y="4931304"/>
            <a:ext cx="2966800" cy="77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65" b="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title" idx="8"/>
          </p:nvPr>
        </p:nvSpPr>
        <p:spPr>
          <a:xfrm>
            <a:off x="936400" y="806967"/>
            <a:ext cx="1034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5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5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5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5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5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5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5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5"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title" idx="9" hasCustomPrompt="1"/>
          </p:nvPr>
        </p:nvSpPr>
        <p:spPr>
          <a:xfrm>
            <a:off x="3441449" y="1903567"/>
            <a:ext cx="11620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9" name="Google Shape;109;p16"/>
          <p:cNvSpPr txBox="1">
            <a:spLocks noGrp="1"/>
          </p:cNvSpPr>
          <p:nvPr>
            <p:ph type="title" idx="13" hasCustomPrompt="1"/>
          </p:nvPr>
        </p:nvSpPr>
        <p:spPr>
          <a:xfrm>
            <a:off x="3441449" y="3968767"/>
            <a:ext cx="11620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0" name="Google Shape;110;p16"/>
          <p:cNvSpPr txBox="1">
            <a:spLocks noGrp="1"/>
          </p:cNvSpPr>
          <p:nvPr>
            <p:ph type="title" idx="14" hasCustomPrompt="1"/>
          </p:nvPr>
        </p:nvSpPr>
        <p:spPr>
          <a:xfrm>
            <a:off x="7486951" y="1903567"/>
            <a:ext cx="11620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1" name="Google Shape;111;p16"/>
          <p:cNvSpPr txBox="1">
            <a:spLocks noGrp="1"/>
          </p:cNvSpPr>
          <p:nvPr>
            <p:ph type="title" idx="15" hasCustomPrompt="1"/>
          </p:nvPr>
        </p:nvSpPr>
        <p:spPr>
          <a:xfrm>
            <a:off x="7486951" y="3968767"/>
            <a:ext cx="11620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309648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1DE37-6E1F-4C68-A4EA-E322D816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AF6E6-8BE0-4829-AB64-8C30406AE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2B092-A397-4A9A-81E0-9BCE3C484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67EE3-32D8-432B-97D3-F619D502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C1295-ABB1-4F72-B723-E301A3718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1077A-A19F-48C9-A08C-01013CC1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80537-5D61-41D5-9937-4FDE25D99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EBF64-ABC4-4C9F-B9FD-CC66C8E8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40393-5BB1-464A-979B-C580F015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52687-2C60-4F35-B74F-F8A3F7BD0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4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87CD9-D860-4F39-BA20-15D3DA7B8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C9FC9-A271-4D28-BBE1-CFA504786A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6BF8B5-A059-4456-9B70-5A2B42489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1F93E-4AC6-4D41-B7C5-201E676E4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0EF8B-70F0-4105-93DF-F6A0DE360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2417-BB6F-4458-9182-621A22206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4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D0BED-A2C0-450F-969E-4AC5F7E12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975AB-B428-45DF-B91B-4DBE866A8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A4484-3D27-4C99-83E2-EB2BF8D0E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276C0A-DC8F-485B-99A0-BF3FA971C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A4BCB6-3446-43DE-A8BA-8A789C233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F3161-8F1A-44F7-9763-B1CE4DCFB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8F7698-A505-424E-B78E-925B5D2A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5EF2A1-C124-4E3D-A4A6-D09C030CB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9060D-45BD-4163-863E-EEC42181D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8B5EAE-4C31-485A-ABAD-82278033A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10F969-4651-440C-A4B9-32CE3DFD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54E5D-DB03-4646-9F98-06F439807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6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A95673-4B7A-4F2A-AA78-67F73C03A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ECF251-8C33-4B84-AF39-0DCA0A238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9FE6A-1F5D-4F0C-BCAD-75A788D2A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0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72BCD-E55B-43BE-863C-9607B03B5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FB3BE-B64C-4772-9D30-C1B1FB2FD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77967-2F7F-4810-AAC3-8405E0FB7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4AF0D-36A2-4A24-99A1-CF34F9DC3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29FA0-3ABA-4CB4-96D2-1D641A9C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A51AB-E096-4C1B-90C8-557EAA2F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2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5443C-8DFD-4785-83F9-A60C0D8CE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BEFB9E-ADC2-4E56-B0F0-D642473C2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3BC2C-1695-4A37-A793-76BA063DD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378AD-8352-47D6-B7F4-D8DD80DC5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B2578-94DA-4D6D-A3E9-2DDDDFA62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B9412-9E8F-41C4-B653-9B221DC6F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9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B31718-D7BC-4835-A1BD-78718B0E7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09DDA-BB4B-44D8-B081-3FEC72F28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BE41F-EAEF-46C0-99ED-B9545D160E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90544-AC6D-4BC8-A100-59EE07A1FE41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4BE56-01B2-4338-8CBC-FCD5BDE37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0354B-FFD6-4688-A055-5104F30A7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02DB2-D8ED-4DCD-BBEF-715224F2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9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hinh-nen-Powerpoint-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5990" y="-457200"/>
            <a:ext cx="13172990" cy="73152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2095" y="2794000"/>
            <a:ext cx="9436100" cy="1270000"/>
          </a:xfrm>
        </p:spPr>
        <p:txBody>
          <a:bodyPr>
            <a:normAutofit fontScale="90000"/>
          </a:bodyPr>
          <a:lstStyle/>
          <a:p>
            <a:pPr lvl="0"/>
            <a:br>
              <a:rPr lang="en-US" sz="4000" b="1" u="sng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b="1" u="sng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40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kern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CHỮ HOA  A, M, N ( kiểu 2)</a:t>
            </a:r>
            <a:br>
              <a:rPr lang="en-US" sz="8800" b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04" name="Google Shape;386;p32"/>
          <p:cNvSpPr txBox="1"/>
          <p:nvPr/>
        </p:nvSpPr>
        <p:spPr>
          <a:xfrm>
            <a:off x="2556510" y="1188085"/>
            <a:ext cx="7070090" cy="83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865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86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86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86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86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86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86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86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865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vi-VN" altLang="en-US" sz="4000" b="1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VIỆT</a:t>
            </a:r>
            <a:endParaRPr lang="en-US" sz="4000" b="1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090155" y="2014059"/>
            <a:ext cx="5139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rgbClr val="FF0000"/>
                </a:solidFill>
              </a:rPr>
              <a:t>Viết : Ôn chữ hoa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39"/>
          <a:stretch>
            <a:fillRect/>
          </a:stretch>
        </p:blipFill>
        <p:spPr>
          <a:xfrm>
            <a:off x="3970688" y="3336242"/>
            <a:ext cx="3886908" cy="83368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1" t="44177" r="5909" b="16867"/>
          <a:stretch>
            <a:fillRect/>
          </a:stretch>
        </p:blipFill>
        <p:spPr>
          <a:xfrm>
            <a:off x="1641248" y="1846359"/>
            <a:ext cx="8712967" cy="1944216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" t="4016" r="5456" b="-4016"/>
          <a:stretch>
            <a:fillRect/>
          </a:stretch>
        </p:blipFill>
        <p:spPr>
          <a:xfrm>
            <a:off x="1603447" y="1373100"/>
            <a:ext cx="8451272" cy="344974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Montserrat Medium</vt:lpstr>
      <vt:lpstr>Nunito</vt:lpstr>
      <vt:lpstr>Times New Roman</vt:lpstr>
      <vt:lpstr>Office Theme</vt:lpstr>
      <vt:lpstr>  VIẾT: ÔN CHỮ HOA  A, M, N ( kiểu 2)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2025-05-06T06:18:38Z</dcterms:created>
  <dcterms:modified xsi:type="dcterms:W3CDTF">2025-05-06T06:24:01Z</dcterms:modified>
</cp:coreProperties>
</file>