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64" r:id="rId3"/>
    <p:sldId id="284" r:id="rId4"/>
    <p:sldId id="265" r:id="rId5"/>
    <p:sldId id="288" r:id="rId6"/>
    <p:sldId id="27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188"/>
    <a:srgbClr val="FFFAD9"/>
    <a:srgbClr val="F9F8F6"/>
    <a:srgbClr val="E89A5C"/>
    <a:srgbClr val="DA8B37"/>
    <a:srgbClr val="FDE59B"/>
    <a:srgbClr val="07060A"/>
    <a:srgbClr val="F4F7E0"/>
    <a:srgbClr val="D7EDA9"/>
    <a:srgbClr val="BEE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Nêu những quy định cần tuân thủ ở các địa điểm sau: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793BE0B-63F0-2A47-8523-12E11BA95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62" y="1506602"/>
            <a:ext cx="5907815" cy="37740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1500006" y="5394571"/>
            <a:ext cx="8913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dirty="0">
                <a:solidFill>
                  <a:srgbClr val="002060"/>
                </a:solidFill>
              </a:rPr>
              <a:t>Khi đến chùa, khu di tích, … chúng ta cần giữ gìn vệ sinh chung</a:t>
            </a:r>
          </a:p>
          <a:p>
            <a:pPr algn="ctr"/>
            <a:r>
              <a:rPr lang="en-VN" sz="2400" dirty="0">
                <a:solidFill>
                  <a:srgbClr val="002060"/>
                </a:solidFill>
              </a:rPr>
              <a:t>Không gây ồn ào, chen lấn, xô đẩy.</a:t>
            </a:r>
          </a:p>
          <a:p>
            <a:pPr algn="ctr"/>
            <a:r>
              <a:rPr lang="en-VN" sz="2400" dirty="0">
                <a:solidFill>
                  <a:srgbClr val="002060"/>
                </a:solidFill>
              </a:rPr>
              <a:t>T</a:t>
            </a:r>
            <a:r>
              <a:rPr lang="en-US" sz="2400" dirty="0">
                <a:solidFill>
                  <a:srgbClr val="002060"/>
                </a:solidFill>
              </a:rPr>
              <a:t>r</a:t>
            </a:r>
            <a:r>
              <a:rPr lang="en-VN" sz="2400" dirty="0">
                <a:solidFill>
                  <a:srgbClr val="002060"/>
                </a:solidFill>
              </a:rPr>
              <a:t>ang phục nhã nhặn, lịch sự.</a:t>
            </a:r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FD71A28-82D5-744B-B675-C68BD431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2" y="1345528"/>
            <a:ext cx="4806484" cy="30198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1256374" y="4669549"/>
            <a:ext cx="9679252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2060"/>
                </a:solidFill>
              </a:rPr>
              <a:t>Khi đến </a:t>
            </a:r>
            <a:r>
              <a:rPr lang="vi-VN" sz="2400" dirty="0">
                <a:solidFill>
                  <a:srgbClr val="002060"/>
                </a:solidFill>
              </a:rPr>
              <a:t>siêu thị, khu vui chơi, rạp hát, … cần xếp hàng theo quy định.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</a:rPr>
              <a:t>Không gây ồn ào, chen lấn, xô đẩy.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</a:rPr>
              <a:t>Giữ vệ sinh chung.</a:t>
            </a:r>
            <a:endParaRPr lang="en-VN" sz="2400" dirty="0">
              <a:solidFill>
                <a:srgbClr val="0020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99FF3B-287A-E642-8579-F47D23DE0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4" t="6353"/>
          <a:stretch/>
        </p:blipFill>
        <p:spPr>
          <a:xfrm>
            <a:off x="5274664" y="1194603"/>
            <a:ext cx="3111182" cy="33216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40735B-6B99-7C4C-9166-84F14ED48E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1"/>
          <a:stretch/>
        </p:blipFill>
        <p:spPr>
          <a:xfrm>
            <a:off x="8517868" y="1170718"/>
            <a:ext cx="3111182" cy="33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36EA8-04A1-EB4C-8CAD-D005E3169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" t="6353" r="48856"/>
          <a:stretch/>
        </p:blipFill>
        <p:spPr>
          <a:xfrm>
            <a:off x="1224366" y="828380"/>
            <a:ext cx="4871634" cy="52012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6638442" y="1587797"/>
            <a:ext cx="4711484" cy="389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002060"/>
                </a:solidFill>
              </a:rPr>
              <a:t>Khi </a:t>
            </a:r>
            <a:r>
              <a:rPr lang="vi-VN" sz="2800" dirty="0">
                <a:solidFill>
                  <a:srgbClr val="002060"/>
                </a:solidFill>
              </a:rPr>
              <a:t>đến thư viện: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rgbClr val="002060"/>
                </a:solidFill>
              </a:rPr>
              <a:t>Xếp hàng theo quy định.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rgbClr val="002060"/>
                </a:solidFill>
              </a:rPr>
              <a:t>Giữ trật tự.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rgbClr val="002060"/>
                </a:solidFill>
              </a:rPr>
              <a:t>Sắp xếp sách, tài liệu ngay ngắn, đúng vị trí.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rgbClr val="002060"/>
                </a:solidFill>
              </a:rPr>
              <a:t>Giữ vệ sinh chung.</a:t>
            </a:r>
            <a:endParaRPr lang="en-V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2A5D39-6508-DE4C-A5B2-994BB8F8D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58" t="1120" r="-457" b="-1120"/>
          <a:stretch/>
        </p:blipFill>
        <p:spPr>
          <a:xfrm>
            <a:off x="1153912" y="888459"/>
            <a:ext cx="4725113" cy="5081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67F48-83BB-5E40-A27D-8564CA2F616D}"/>
              </a:ext>
            </a:extLst>
          </p:cNvPr>
          <p:cNvSpPr txBox="1"/>
          <p:nvPr/>
        </p:nvSpPr>
        <p:spPr>
          <a:xfrm>
            <a:off x="6096000" y="2549301"/>
            <a:ext cx="551223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rgbClr val="002060"/>
                </a:solidFill>
              </a:rPr>
              <a:t>Khi </a:t>
            </a:r>
            <a:r>
              <a:rPr lang="vi-VN" sz="2800" dirty="0">
                <a:solidFill>
                  <a:srgbClr val="002060"/>
                </a:solidFill>
              </a:rPr>
              <a:t>đến bãi biển: Giữ gìn vệ sinh chung, mặc áo phao khi đi bơi, đi cùng người lớn.</a:t>
            </a:r>
          </a:p>
        </p:txBody>
      </p:sp>
    </p:spTree>
    <p:extLst>
      <p:ext uri="{BB962C8B-B14F-4D97-AF65-F5344CB8AC3E}">
        <p14:creationId xmlns:p14="http://schemas.microsoft.com/office/powerpoint/2010/main" val="30043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470560-20FD-4E40-87F0-500C9498A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92" y="2960176"/>
            <a:ext cx="8180695" cy="3213434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146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UTM Cookies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144</cp:revision>
  <dcterms:created xsi:type="dcterms:W3CDTF">2021-06-11T02:39:36Z</dcterms:created>
  <dcterms:modified xsi:type="dcterms:W3CDTF">2025-05-04T04:44:38Z</dcterms:modified>
</cp:coreProperties>
</file>