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57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31184-B6D9-408A-BD2A-67D8953EDF7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1A9B8-44CC-4333-A05F-C2FFC7F7C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61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1A9B8-44CC-4333-A05F-C2FFC7F7C8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88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NHẶT ĐƯỢC CỦA RƠI TRẢ LẠI NGƯỜI ĐÁNH MẤT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22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2145" y="1295400"/>
            <a:ext cx="48144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6858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492F54-20FF-4EA7-B3D8-8DFE4711B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52754"/>
            <a:ext cx="7620000" cy="558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286000"/>
            <a:ext cx="670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có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nhận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xét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về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hành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động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Tôm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Tép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  <a:p>
            <a:r>
              <a:rPr lang="en-US" sz="3200" dirty="0">
                <a:solidFill>
                  <a:srgbClr val="0000FF"/>
                </a:solidFill>
              </a:rPr>
              <a:t>Theo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nhặt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được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rơi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trả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người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đánh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mất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B698B1-F39A-49E0-8C78-2A37E6B172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77" r="10320"/>
          <a:stretch/>
        </p:blipFill>
        <p:spPr>
          <a:xfrm>
            <a:off x="3733800" y="1094440"/>
            <a:ext cx="5410200" cy="5763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0545" y="2392740"/>
            <a:ext cx="3442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296418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bao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nhặt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Lúc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598" y="2286000"/>
            <a:ext cx="8289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63763D-C6F8-452B-9101-8376B6369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200400"/>
            <a:ext cx="8610600" cy="33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7777" y="2275582"/>
            <a:ext cx="67656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3886200"/>
            <a:ext cx="5562600" cy="1546832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95600" y="4050158"/>
            <a:ext cx="7004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</a:t>
            </a:r>
          </a:p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744962" y="3886200"/>
            <a:ext cx="1976318" cy="1639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170</Words>
  <Application>Microsoft Office PowerPoint</Application>
  <PresentationFormat>On-screen Show (4:3)</PresentationFormat>
  <Paragraphs>23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Administrator</cp:lastModifiedBy>
  <cp:revision>21</cp:revision>
  <dcterms:created xsi:type="dcterms:W3CDTF">2006-08-16T00:00:00Z</dcterms:created>
  <dcterms:modified xsi:type="dcterms:W3CDTF">2023-04-27T02:25:56Z</dcterms:modified>
</cp:coreProperties>
</file>