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wdp" ContentType="image/vnd.ms-photo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407" r:id="rId3"/>
    <p:sldId id="374" r:id="rId4"/>
    <p:sldId id="396" r:id="rId5"/>
    <p:sldId id="406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80" d="100"/>
          <a:sy n="80" d="100"/>
        </p:scale>
        <p:origin x="100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tableStyles" Target="tableStyles.xml"/><Relationship Id="rId8" Type="http://schemas.openxmlformats.org/officeDocument/2006/relationships/viewProps" Target="viewProps.xml"/><Relationship Id="rId7" Type="http://schemas.openxmlformats.org/officeDocument/2006/relationships/presProps" Target="presProps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3FC0B-E3AB-4C13-B1BE-461B58977D2D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F6D4A-7915-467A-9346-BF99B7FA9596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3FC0B-E3AB-4C13-B1BE-461B58977D2D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F6D4A-7915-467A-9346-BF99B7FA9596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3FC0B-E3AB-4C13-B1BE-461B58977D2D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F6D4A-7915-467A-9346-BF99B7FA9596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3FC0B-E3AB-4C13-B1BE-461B58977D2D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F6D4A-7915-467A-9346-BF99B7FA9596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3FC0B-E3AB-4C13-B1BE-461B58977D2D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F6D4A-7915-467A-9346-BF99B7FA9596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3FC0B-E3AB-4C13-B1BE-461B58977D2D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F6D4A-7915-467A-9346-BF99B7FA9596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3FC0B-E3AB-4C13-B1BE-461B58977D2D}" type="datetimeFigureOut">
              <a:rPr lang="en-US" smtClean="0"/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F6D4A-7915-467A-9346-BF99B7FA9596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3FC0B-E3AB-4C13-B1BE-461B58977D2D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F6D4A-7915-467A-9346-BF99B7FA9596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3FC0B-E3AB-4C13-B1BE-461B58977D2D}" type="datetimeFigureOut">
              <a:rPr lang="en-US" smtClean="0"/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F6D4A-7915-467A-9346-BF99B7FA9596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3FC0B-E3AB-4C13-B1BE-461B58977D2D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F6D4A-7915-467A-9346-BF99B7FA9596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3FC0B-E3AB-4C13-B1BE-461B58977D2D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F6D4A-7915-467A-9346-BF99B7FA9596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E3FC0B-E3AB-4C13-B1BE-461B58977D2D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6F6D4A-7915-467A-9346-BF99B7FA9596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2.png"/><Relationship Id="rId1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microsoft.com/office/2007/relationships/hdphoto" Target="../media/image4.wdp"/><Relationship Id="rId1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37"/>
          <p:cNvGrpSpPr/>
          <p:nvPr/>
        </p:nvGrpSpPr>
        <p:grpSpPr bwMode="auto">
          <a:xfrm>
            <a:off x="0" y="4820193"/>
            <a:ext cx="12144654" cy="1915276"/>
            <a:chOff x="0" y="3800475"/>
            <a:chExt cx="9132570" cy="1440180"/>
          </a:xfrm>
        </p:grpSpPr>
        <p:pic>
          <p:nvPicPr>
            <p:cNvPr id="8" name="Picture 30"/>
            <p:cNvPicPr>
              <a:picLocks noChangeAspect="1" noChangeArrowheads="1"/>
            </p:cNvPicPr>
            <p:nvPr/>
          </p:nvPicPr>
          <p:blipFill>
            <a:blip r:embed="rId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3800475"/>
              <a:ext cx="2247900" cy="14382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" name="Picture 3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74570" y="3800475"/>
              <a:ext cx="2247900" cy="14382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" name="Picture 34"/>
            <p:cNvPicPr>
              <a:picLocks noChangeAspect="1" noChangeArrowheads="1"/>
            </p:cNvPicPr>
            <p:nvPr/>
          </p:nvPicPr>
          <p:blipFill>
            <a:blip r:embed="rId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33900" y="3800475"/>
              <a:ext cx="2324100" cy="14382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1" name="Picture 36"/>
            <p:cNvPicPr>
              <a:picLocks noChangeAspect="1" noChangeArrowheads="1"/>
            </p:cNvPicPr>
            <p:nvPr/>
          </p:nvPicPr>
          <p:blipFill>
            <a:blip r:embed="rId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84670" y="3802380"/>
              <a:ext cx="2247900" cy="14382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" name="Text Box 1"/>
          <p:cNvSpPr txBox="1"/>
          <p:nvPr/>
        </p:nvSpPr>
        <p:spPr>
          <a:xfrm>
            <a:off x="437322" y="2767965"/>
            <a:ext cx="11107972" cy="132207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vi-VN" alt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+mn-ea"/>
              </a:rPr>
              <a:t>TIẾNG VIỆT</a:t>
            </a:r>
            <a:endParaRPr lang="vi-VN" altLang="en-US" sz="40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vi-VN" altLang="en-US" sz="4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Luyện tập: MRVT về bảo vệ môi trường; Dấu phẩy</a:t>
            </a:r>
            <a:endParaRPr kumimoji="0" lang="vi-VN" altLang="en-US" sz="40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5" name="Text Box 4"/>
          <p:cNvSpPr txBox="1"/>
          <p:nvPr/>
        </p:nvSpPr>
        <p:spPr>
          <a:xfrm>
            <a:off x="1563370" y="1023620"/>
            <a:ext cx="10581005" cy="9531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vi-VN" altLang="en-US" sz="2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PHÒNG GIÁO DỤC VÀ ĐÀO TẠO HUYỆN KIM THÀNH</a:t>
            </a:r>
            <a:endParaRPr kumimoji="0" lang="vi-VN" altLang="en-US" sz="2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vi-VN" altLang="en-US" sz="2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                  TRƯỜNG TIỂU HỌC CỘNG HÒA</a:t>
            </a:r>
            <a:endParaRPr kumimoji="0" lang="vi-VN" altLang="en-US" sz="2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3250">
        <p15:prstTrans prst="origami"/>
      </p:transition>
    </mc:Choice>
    <mc:Fallback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288969" y="735338"/>
            <a:ext cx="8102164" cy="5890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400" b="1" dirty="0">
                <a:latin typeface="UTM Avo" panose="02040603050506020204" pitchFamily="18" charset="0"/>
              </a:rPr>
              <a:t>1. </a:t>
            </a:r>
            <a:r>
              <a:rPr lang="en-US" sz="2400" dirty="0" err="1">
                <a:latin typeface="UTM Avo" panose="02040603050506020204" pitchFamily="18" charset="0"/>
              </a:rPr>
              <a:t>Tìm</a:t>
            </a:r>
            <a:r>
              <a:rPr lang="en-US" sz="2400" dirty="0">
                <a:latin typeface="UTM Avo" panose="02040603050506020204" pitchFamily="18" charset="0"/>
              </a:rPr>
              <a:t> </a:t>
            </a:r>
            <a:r>
              <a:rPr lang="en-US" sz="2400" dirty="0" err="1">
                <a:latin typeface="UTM Avo" panose="02040603050506020204" pitchFamily="18" charset="0"/>
              </a:rPr>
              <a:t>từ</a:t>
            </a:r>
            <a:r>
              <a:rPr lang="en-US" sz="2400" dirty="0">
                <a:latin typeface="UTM Avo" panose="02040603050506020204" pitchFamily="18" charset="0"/>
              </a:rPr>
              <a:t> </a:t>
            </a:r>
            <a:r>
              <a:rPr lang="en-US" sz="2400" dirty="0" err="1">
                <a:latin typeface="UTM Avo" panose="02040603050506020204" pitchFamily="18" charset="0"/>
              </a:rPr>
              <a:t>ngữ</a:t>
            </a:r>
            <a:r>
              <a:rPr lang="en-US" sz="2400" dirty="0">
                <a:latin typeface="UTM Avo" panose="02040603050506020204" pitchFamily="18" charset="0"/>
              </a:rPr>
              <a:t> </a:t>
            </a:r>
            <a:r>
              <a:rPr lang="en-US" sz="2400" dirty="0" err="1">
                <a:latin typeface="UTM Avo" panose="02040603050506020204" pitchFamily="18" charset="0"/>
              </a:rPr>
              <a:t>chỉ</a:t>
            </a:r>
            <a:r>
              <a:rPr lang="en-US" sz="2400" dirty="0">
                <a:latin typeface="UTM Avo" panose="02040603050506020204" pitchFamily="18" charset="0"/>
              </a:rPr>
              <a:t> </a:t>
            </a:r>
            <a:r>
              <a:rPr lang="en-US" sz="2400" dirty="0" err="1">
                <a:latin typeface="UTM Avo" panose="02040603050506020204" pitchFamily="18" charset="0"/>
              </a:rPr>
              <a:t>hoạt</a:t>
            </a:r>
            <a:r>
              <a:rPr lang="en-US" sz="2400" dirty="0">
                <a:latin typeface="UTM Avo" panose="02040603050506020204" pitchFamily="18" charset="0"/>
              </a:rPr>
              <a:t> </a:t>
            </a:r>
            <a:r>
              <a:rPr lang="en-US" sz="2400" dirty="0" err="1">
                <a:latin typeface="UTM Avo" panose="02040603050506020204" pitchFamily="18" charset="0"/>
              </a:rPr>
              <a:t>động</a:t>
            </a:r>
            <a:r>
              <a:rPr lang="en-US" sz="2400" dirty="0">
                <a:latin typeface="UTM Avo" panose="02040603050506020204" pitchFamily="18" charset="0"/>
              </a:rPr>
              <a:t> </a:t>
            </a:r>
            <a:r>
              <a:rPr lang="en-US" sz="2400" dirty="0" err="1">
                <a:latin typeface="UTM Avo" panose="02040603050506020204" pitchFamily="18" charset="0"/>
              </a:rPr>
              <a:t>bảo</a:t>
            </a:r>
            <a:r>
              <a:rPr lang="en-US" sz="2400" dirty="0">
                <a:latin typeface="UTM Avo" panose="02040603050506020204" pitchFamily="18" charset="0"/>
              </a:rPr>
              <a:t> </a:t>
            </a:r>
            <a:r>
              <a:rPr lang="en-US" sz="2400" dirty="0" err="1">
                <a:latin typeface="UTM Avo" panose="02040603050506020204" pitchFamily="18" charset="0"/>
              </a:rPr>
              <a:t>vệ</a:t>
            </a:r>
            <a:r>
              <a:rPr lang="en-US" sz="2400" dirty="0">
                <a:latin typeface="UTM Avo" panose="02040603050506020204" pitchFamily="18" charset="0"/>
              </a:rPr>
              <a:t> </a:t>
            </a:r>
            <a:r>
              <a:rPr lang="en-US" sz="2400" dirty="0" err="1">
                <a:latin typeface="UTM Avo" panose="02040603050506020204" pitchFamily="18" charset="0"/>
              </a:rPr>
              <a:t>chăm</a:t>
            </a:r>
            <a:r>
              <a:rPr lang="en-US" sz="2400" dirty="0">
                <a:latin typeface="UTM Avo" panose="02040603050506020204" pitchFamily="18" charset="0"/>
              </a:rPr>
              <a:t> </a:t>
            </a:r>
            <a:r>
              <a:rPr lang="en-US" sz="2400" dirty="0" err="1">
                <a:latin typeface="UTM Avo" panose="02040603050506020204" pitchFamily="18" charset="0"/>
              </a:rPr>
              <a:t>sóc</a:t>
            </a:r>
            <a:r>
              <a:rPr lang="en-US" sz="2400" dirty="0">
                <a:latin typeface="UTM Avo" panose="02040603050506020204" pitchFamily="18" charset="0"/>
              </a:rPr>
              <a:t> </a:t>
            </a:r>
            <a:r>
              <a:rPr lang="en-US" sz="2400" dirty="0" err="1">
                <a:latin typeface="UTM Avo" panose="02040603050506020204" pitchFamily="18" charset="0"/>
              </a:rPr>
              <a:t>cây</a:t>
            </a:r>
            <a:endParaRPr lang="vi-VN" sz="2400" dirty="0">
              <a:latin typeface="UTM Avo" panose="02040603050506020204" pitchFamily="18" charset="0"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2187369" y="2159002"/>
            <a:ext cx="1562257" cy="1614917"/>
            <a:chOff x="497526" y="1381126"/>
            <a:chExt cx="1171693" cy="1211188"/>
          </a:xfrm>
        </p:grpSpPr>
        <p:pic>
          <p:nvPicPr>
            <p:cNvPr id="2" name="Picture 1"/>
            <p:cNvPicPr>
              <a:picLocks noChangeAspect="1"/>
            </p:cNvPicPr>
            <p:nvPr/>
          </p:nvPicPr>
          <p:blipFill>
            <a:blip r:embed="rId1">
              <a:extLst>
                <a:ext uri="{BEBA8EAE-BF5A-486C-A8C5-ECC9F3942E4B}">
                  <a14:imgProps xmlns:a14="http://schemas.microsoft.com/office/drawing/2010/main">
                    <a14:imgLayer r:embed="rId2">
                      <a14:imgEffect>
                        <a14:sharpenSoften amount="25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97526" y="1381126"/>
              <a:ext cx="1171693" cy="1211188"/>
            </a:xfrm>
            <a:prstGeom prst="rect">
              <a:avLst/>
            </a:prstGeom>
          </p:spPr>
        </p:pic>
        <p:sp>
          <p:nvSpPr>
            <p:cNvPr id="4" name="TextBox 3"/>
            <p:cNvSpPr txBox="1"/>
            <p:nvPr/>
          </p:nvSpPr>
          <p:spPr>
            <a:xfrm>
              <a:off x="579245" y="1781175"/>
              <a:ext cx="1031876" cy="31542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135" dirty="0" err="1">
                  <a:latin typeface="UTM Avo" panose="02040603050506020204" pitchFamily="18" charset="0"/>
                </a:rPr>
                <a:t>tưới</a:t>
              </a:r>
              <a:r>
                <a:rPr lang="en-US" sz="2135" dirty="0">
                  <a:latin typeface="UTM Avo" panose="02040603050506020204" pitchFamily="18" charset="0"/>
                </a:rPr>
                <a:t> </a:t>
              </a:r>
              <a:r>
                <a:rPr lang="en-US" sz="2135" dirty="0" err="1">
                  <a:latin typeface="UTM Avo" panose="02040603050506020204" pitchFamily="18" charset="0"/>
                </a:rPr>
                <a:t>cây</a:t>
              </a:r>
              <a:endParaRPr lang="en-US" sz="2135" dirty="0">
                <a:latin typeface="UTM Avo" panose="02040603050506020204" pitchFamily="18" charset="0"/>
              </a:endParaRPr>
            </a:p>
          </p:txBody>
        </p:sp>
      </p:grpSp>
      <p:grpSp>
        <p:nvGrpSpPr>
          <p:cNvPr id="59" name="Group 58"/>
          <p:cNvGrpSpPr/>
          <p:nvPr/>
        </p:nvGrpSpPr>
        <p:grpSpPr>
          <a:xfrm>
            <a:off x="3779102" y="2159002"/>
            <a:ext cx="1562257" cy="1614917"/>
            <a:chOff x="497526" y="1381126"/>
            <a:chExt cx="1171693" cy="1211188"/>
          </a:xfrm>
        </p:grpSpPr>
        <p:pic>
          <p:nvPicPr>
            <p:cNvPr id="60" name="Picture 59"/>
            <p:cNvPicPr>
              <a:picLocks noChangeAspect="1"/>
            </p:cNvPicPr>
            <p:nvPr/>
          </p:nvPicPr>
          <p:blipFill>
            <a:blip r:embed="rId1">
              <a:extLst>
                <a:ext uri="{BEBA8EAE-BF5A-486C-A8C5-ECC9F3942E4B}">
                  <a14:imgProps xmlns:a14="http://schemas.microsoft.com/office/drawing/2010/main">
                    <a14:imgLayer r:embed="rId2">
                      <a14:imgEffect>
                        <a14:sharpenSoften amount="25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97526" y="1381126"/>
              <a:ext cx="1171693" cy="1211188"/>
            </a:xfrm>
            <a:prstGeom prst="rect">
              <a:avLst/>
            </a:prstGeom>
          </p:spPr>
        </p:pic>
        <p:sp>
          <p:nvSpPr>
            <p:cNvPr id="61" name="TextBox 60"/>
            <p:cNvSpPr txBox="1"/>
            <p:nvPr/>
          </p:nvSpPr>
          <p:spPr>
            <a:xfrm>
              <a:off x="533525" y="1781175"/>
              <a:ext cx="1031876" cy="31542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135" dirty="0" err="1">
                  <a:latin typeface="UTM Avo" panose="02040603050506020204" pitchFamily="18" charset="0"/>
                </a:rPr>
                <a:t>bẻ</a:t>
              </a:r>
              <a:r>
                <a:rPr lang="en-US" sz="2135" dirty="0">
                  <a:latin typeface="UTM Avo" panose="02040603050506020204" pitchFamily="18" charset="0"/>
                </a:rPr>
                <a:t> </a:t>
              </a:r>
              <a:r>
                <a:rPr lang="en-US" sz="2135" dirty="0" err="1">
                  <a:latin typeface="UTM Avo" panose="02040603050506020204" pitchFamily="18" charset="0"/>
                </a:rPr>
                <a:t>cành</a:t>
              </a:r>
              <a:endParaRPr lang="en-US" sz="2135" dirty="0">
                <a:latin typeface="UTM Avo" panose="02040603050506020204" pitchFamily="18" charset="0"/>
              </a:endParaRPr>
            </a:p>
          </p:txBody>
        </p:sp>
      </p:grpSp>
      <p:grpSp>
        <p:nvGrpSpPr>
          <p:cNvPr id="62" name="Group 61"/>
          <p:cNvGrpSpPr/>
          <p:nvPr/>
        </p:nvGrpSpPr>
        <p:grpSpPr>
          <a:xfrm>
            <a:off x="5362368" y="2159002"/>
            <a:ext cx="1671216" cy="1614917"/>
            <a:chOff x="497526" y="1381126"/>
            <a:chExt cx="1253412" cy="1211188"/>
          </a:xfrm>
        </p:grpSpPr>
        <p:pic>
          <p:nvPicPr>
            <p:cNvPr id="63" name="Picture 62"/>
            <p:cNvPicPr>
              <a:picLocks noChangeAspect="1"/>
            </p:cNvPicPr>
            <p:nvPr/>
          </p:nvPicPr>
          <p:blipFill>
            <a:blip r:embed="rId1">
              <a:extLst>
                <a:ext uri="{BEBA8EAE-BF5A-486C-A8C5-ECC9F3942E4B}">
                  <a14:imgProps xmlns:a14="http://schemas.microsoft.com/office/drawing/2010/main">
                    <a14:imgLayer r:embed="rId2">
                      <a14:imgEffect>
                        <a14:sharpenSoften amount="25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97526" y="1381126"/>
              <a:ext cx="1171693" cy="1211188"/>
            </a:xfrm>
            <a:prstGeom prst="rect">
              <a:avLst/>
            </a:prstGeom>
          </p:spPr>
        </p:pic>
        <p:sp>
          <p:nvSpPr>
            <p:cNvPr id="64" name="TextBox 63"/>
            <p:cNvSpPr txBox="1"/>
            <p:nvPr/>
          </p:nvSpPr>
          <p:spPr>
            <a:xfrm>
              <a:off x="719062" y="1774924"/>
              <a:ext cx="1031876" cy="31542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135" dirty="0" err="1">
                  <a:latin typeface="UTM Avo" panose="02040603050506020204" pitchFamily="18" charset="0"/>
                </a:rPr>
                <a:t>tỉa</a:t>
              </a:r>
              <a:r>
                <a:rPr lang="en-US" sz="2135" dirty="0">
                  <a:latin typeface="UTM Avo" panose="02040603050506020204" pitchFamily="18" charset="0"/>
                </a:rPr>
                <a:t> </a:t>
              </a:r>
              <a:r>
                <a:rPr lang="en-US" sz="2135" dirty="0" err="1">
                  <a:latin typeface="UTM Avo" panose="02040603050506020204" pitchFamily="18" charset="0"/>
                </a:rPr>
                <a:t>lá</a:t>
              </a:r>
              <a:endParaRPr lang="en-US" sz="2135" dirty="0">
                <a:latin typeface="UTM Avo" panose="02040603050506020204" pitchFamily="18" charset="0"/>
              </a:endParaRPr>
            </a:p>
          </p:txBody>
        </p:sp>
      </p:grpSp>
      <p:grpSp>
        <p:nvGrpSpPr>
          <p:cNvPr id="68" name="Group 67"/>
          <p:cNvGrpSpPr/>
          <p:nvPr/>
        </p:nvGrpSpPr>
        <p:grpSpPr>
          <a:xfrm>
            <a:off x="8507893" y="2159002"/>
            <a:ext cx="1562257" cy="1614917"/>
            <a:chOff x="497526" y="1381126"/>
            <a:chExt cx="1171693" cy="1211188"/>
          </a:xfrm>
        </p:grpSpPr>
        <p:pic>
          <p:nvPicPr>
            <p:cNvPr id="69" name="Picture 68"/>
            <p:cNvPicPr>
              <a:picLocks noChangeAspect="1"/>
            </p:cNvPicPr>
            <p:nvPr/>
          </p:nvPicPr>
          <p:blipFill>
            <a:blip r:embed="rId1">
              <a:extLst>
                <a:ext uri="{BEBA8EAE-BF5A-486C-A8C5-ECC9F3942E4B}">
                  <a14:imgProps xmlns:a14="http://schemas.microsoft.com/office/drawing/2010/main">
                    <a14:imgLayer r:embed="rId2">
                      <a14:imgEffect>
                        <a14:sharpenSoften amount="25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97526" y="1381126"/>
              <a:ext cx="1171693" cy="1211188"/>
            </a:xfrm>
            <a:prstGeom prst="rect">
              <a:avLst/>
            </a:prstGeom>
          </p:spPr>
        </p:pic>
        <p:sp>
          <p:nvSpPr>
            <p:cNvPr id="70" name="TextBox 69"/>
            <p:cNvSpPr txBox="1"/>
            <p:nvPr/>
          </p:nvSpPr>
          <p:spPr>
            <a:xfrm>
              <a:off x="533525" y="1781175"/>
              <a:ext cx="1031876" cy="31542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135" dirty="0" err="1">
                  <a:latin typeface="UTM Avo" panose="02040603050506020204" pitchFamily="18" charset="0"/>
                </a:rPr>
                <a:t>vun</a:t>
              </a:r>
              <a:r>
                <a:rPr lang="en-US" sz="2135" dirty="0">
                  <a:latin typeface="UTM Avo" panose="02040603050506020204" pitchFamily="18" charset="0"/>
                </a:rPr>
                <a:t> </a:t>
              </a:r>
              <a:r>
                <a:rPr lang="en-US" sz="2135" dirty="0" err="1">
                  <a:latin typeface="UTM Avo" panose="02040603050506020204" pitchFamily="18" charset="0"/>
                </a:rPr>
                <a:t>gốc</a:t>
              </a:r>
              <a:endParaRPr lang="en-US" sz="2135" dirty="0">
                <a:latin typeface="UTM Avo" panose="02040603050506020204" pitchFamily="18" charset="0"/>
              </a:endParaRPr>
            </a:p>
          </p:txBody>
        </p:sp>
      </p:grpSp>
      <p:grpSp>
        <p:nvGrpSpPr>
          <p:cNvPr id="71" name="Group 70"/>
          <p:cNvGrpSpPr/>
          <p:nvPr/>
        </p:nvGrpSpPr>
        <p:grpSpPr>
          <a:xfrm>
            <a:off x="3779102" y="3773919"/>
            <a:ext cx="1562257" cy="1614917"/>
            <a:chOff x="497526" y="1381126"/>
            <a:chExt cx="1171693" cy="1211188"/>
          </a:xfrm>
        </p:grpSpPr>
        <p:pic>
          <p:nvPicPr>
            <p:cNvPr id="72" name="Picture 71"/>
            <p:cNvPicPr>
              <a:picLocks noChangeAspect="1"/>
            </p:cNvPicPr>
            <p:nvPr/>
          </p:nvPicPr>
          <p:blipFill>
            <a:blip r:embed="rId1">
              <a:extLst>
                <a:ext uri="{BEBA8EAE-BF5A-486C-A8C5-ECC9F3942E4B}">
                  <a14:imgProps xmlns:a14="http://schemas.microsoft.com/office/drawing/2010/main">
                    <a14:imgLayer r:embed="rId2">
                      <a14:imgEffect>
                        <a14:sharpenSoften amount="25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97526" y="1381126"/>
              <a:ext cx="1171693" cy="1211188"/>
            </a:xfrm>
            <a:prstGeom prst="rect">
              <a:avLst/>
            </a:prstGeom>
          </p:spPr>
        </p:pic>
        <p:sp>
          <p:nvSpPr>
            <p:cNvPr id="73" name="TextBox 72"/>
            <p:cNvSpPr txBox="1"/>
            <p:nvPr/>
          </p:nvSpPr>
          <p:spPr>
            <a:xfrm>
              <a:off x="604362" y="1646539"/>
              <a:ext cx="1031876" cy="5615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135" dirty="0" err="1">
                  <a:latin typeface="UTM Avo" panose="02040603050506020204" pitchFamily="18" charset="0"/>
                </a:rPr>
                <a:t>giẫm</a:t>
              </a:r>
              <a:r>
                <a:rPr lang="en-US" sz="2135" dirty="0">
                  <a:latin typeface="UTM Avo" panose="02040603050506020204" pitchFamily="18" charset="0"/>
                </a:rPr>
                <a:t> </a:t>
              </a:r>
              <a:r>
                <a:rPr lang="en-US" sz="2135" dirty="0" err="1">
                  <a:latin typeface="UTM Avo" panose="02040603050506020204" pitchFamily="18" charset="0"/>
                </a:rPr>
                <a:t>lên</a:t>
              </a:r>
              <a:r>
                <a:rPr lang="en-US" sz="2135" dirty="0">
                  <a:latin typeface="UTM Avo" panose="02040603050506020204" pitchFamily="18" charset="0"/>
                </a:rPr>
                <a:t> </a:t>
              </a:r>
              <a:r>
                <a:rPr lang="en-US" sz="2135" dirty="0" err="1">
                  <a:latin typeface="UTM Avo" panose="02040603050506020204" pitchFamily="18" charset="0"/>
                </a:rPr>
                <a:t>cỏ</a:t>
              </a:r>
              <a:endParaRPr lang="en-US" sz="2135" dirty="0">
                <a:latin typeface="UTM Avo" panose="02040603050506020204" pitchFamily="18" charset="0"/>
              </a:endParaRPr>
            </a:p>
          </p:txBody>
        </p:sp>
      </p:grpSp>
      <p:grpSp>
        <p:nvGrpSpPr>
          <p:cNvPr id="74" name="Group 73"/>
          <p:cNvGrpSpPr/>
          <p:nvPr/>
        </p:nvGrpSpPr>
        <p:grpSpPr>
          <a:xfrm>
            <a:off x="5362369" y="3773919"/>
            <a:ext cx="1562257" cy="1614917"/>
            <a:chOff x="497526" y="1381126"/>
            <a:chExt cx="1171693" cy="1211188"/>
          </a:xfrm>
        </p:grpSpPr>
        <p:pic>
          <p:nvPicPr>
            <p:cNvPr id="75" name="Picture 74"/>
            <p:cNvPicPr>
              <a:picLocks noChangeAspect="1"/>
            </p:cNvPicPr>
            <p:nvPr/>
          </p:nvPicPr>
          <p:blipFill>
            <a:blip r:embed="rId1">
              <a:extLst>
                <a:ext uri="{BEBA8EAE-BF5A-486C-A8C5-ECC9F3942E4B}">
                  <a14:imgProps xmlns:a14="http://schemas.microsoft.com/office/drawing/2010/main">
                    <a14:imgLayer r:embed="rId2">
                      <a14:imgEffect>
                        <a14:sharpenSoften amount="25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97526" y="1381126"/>
              <a:ext cx="1171693" cy="1211188"/>
            </a:xfrm>
            <a:prstGeom prst="rect">
              <a:avLst/>
            </a:prstGeom>
          </p:spPr>
        </p:pic>
        <p:sp>
          <p:nvSpPr>
            <p:cNvPr id="76" name="TextBox 75"/>
            <p:cNvSpPr txBox="1"/>
            <p:nvPr/>
          </p:nvSpPr>
          <p:spPr>
            <a:xfrm>
              <a:off x="595002" y="1769650"/>
              <a:ext cx="1031876" cy="31542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135" dirty="0" err="1">
                  <a:latin typeface="UTM Avo" panose="02040603050506020204" pitchFamily="18" charset="0"/>
                </a:rPr>
                <a:t>hái</a:t>
              </a:r>
              <a:r>
                <a:rPr lang="en-US" sz="2135" dirty="0">
                  <a:latin typeface="UTM Avo" panose="02040603050506020204" pitchFamily="18" charset="0"/>
                </a:rPr>
                <a:t> </a:t>
              </a:r>
              <a:r>
                <a:rPr lang="en-US" sz="2135" dirty="0" err="1">
                  <a:latin typeface="UTM Avo" panose="02040603050506020204" pitchFamily="18" charset="0"/>
                </a:rPr>
                <a:t>hoa</a:t>
              </a:r>
              <a:endParaRPr lang="en-US" sz="2135" dirty="0">
                <a:latin typeface="UTM Avo" panose="02040603050506020204" pitchFamily="18" charset="0"/>
              </a:endParaRPr>
            </a:p>
          </p:txBody>
        </p:sp>
      </p:grpSp>
      <p:grpSp>
        <p:nvGrpSpPr>
          <p:cNvPr id="77" name="Group 76"/>
          <p:cNvGrpSpPr/>
          <p:nvPr/>
        </p:nvGrpSpPr>
        <p:grpSpPr>
          <a:xfrm>
            <a:off x="6924625" y="3773919"/>
            <a:ext cx="1618712" cy="1614917"/>
            <a:chOff x="497526" y="1381126"/>
            <a:chExt cx="1214034" cy="1211188"/>
          </a:xfrm>
        </p:grpSpPr>
        <p:pic>
          <p:nvPicPr>
            <p:cNvPr id="78" name="Picture 77"/>
            <p:cNvPicPr>
              <a:picLocks noChangeAspect="1"/>
            </p:cNvPicPr>
            <p:nvPr/>
          </p:nvPicPr>
          <p:blipFill>
            <a:blip r:embed="rId1">
              <a:extLst>
                <a:ext uri="{BEBA8EAE-BF5A-486C-A8C5-ECC9F3942E4B}">
                  <a14:imgProps xmlns:a14="http://schemas.microsoft.com/office/drawing/2010/main">
                    <a14:imgLayer r:embed="rId2">
                      <a14:imgEffect>
                        <a14:sharpenSoften amount="25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97526" y="1381126"/>
              <a:ext cx="1171693" cy="1211188"/>
            </a:xfrm>
            <a:prstGeom prst="rect">
              <a:avLst/>
            </a:prstGeom>
          </p:spPr>
        </p:pic>
        <p:sp>
          <p:nvSpPr>
            <p:cNvPr id="79" name="TextBox 78"/>
            <p:cNvSpPr txBox="1"/>
            <p:nvPr/>
          </p:nvSpPr>
          <p:spPr>
            <a:xfrm>
              <a:off x="582208" y="1752063"/>
              <a:ext cx="1129352" cy="31542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135" dirty="0" err="1">
                  <a:latin typeface="UTM Avo" panose="02040603050506020204" pitchFamily="18" charset="0"/>
                </a:rPr>
                <a:t>bắt</a:t>
              </a:r>
              <a:r>
                <a:rPr lang="en-US" sz="2135" dirty="0">
                  <a:latin typeface="UTM Avo" panose="02040603050506020204" pitchFamily="18" charset="0"/>
                </a:rPr>
                <a:t> </a:t>
              </a:r>
              <a:r>
                <a:rPr lang="en-US" sz="2135" dirty="0" err="1">
                  <a:latin typeface="UTM Avo" panose="02040603050506020204" pitchFamily="18" charset="0"/>
                </a:rPr>
                <a:t>sâu</a:t>
              </a:r>
              <a:endParaRPr lang="en-US" sz="2135" dirty="0">
                <a:latin typeface="UTM Avo" panose="02040603050506020204" pitchFamily="18" charset="0"/>
              </a:endParaRPr>
            </a:p>
          </p:txBody>
        </p:sp>
      </p:grpSp>
      <p:grpSp>
        <p:nvGrpSpPr>
          <p:cNvPr id="65" name="Group 64"/>
          <p:cNvGrpSpPr/>
          <p:nvPr/>
        </p:nvGrpSpPr>
        <p:grpSpPr>
          <a:xfrm>
            <a:off x="6945636" y="2110055"/>
            <a:ext cx="1562257" cy="1614917"/>
            <a:chOff x="497526" y="1381126"/>
            <a:chExt cx="1171693" cy="1211188"/>
          </a:xfrm>
        </p:grpSpPr>
        <p:pic>
          <p:nvPicPr>
            <p:cNvPr id="66" name="Picture 65"/>
            <p:cNvPicPr>
              <a:picLocks noChangeAspect="1"/>
            </p:cNvPicPr>
            <p:nvPr/>
          </p:nvPicPr>
          <p:blipFill>
            <a:blip r:embed="rId1">
              <a:extLst>
                <a:ext uri="{BEBA8EAE-BF5A-486C-A8C5-ECC9F3942E4B}">
                  <a14:imgProps xmlns:a14="http://schemas.microsoft.com/office/drawing/2010/main">
                    <a14:imgLayer r:embed="rId2">
                      <a14:imgEffect>
                        <a14:sharpenSoften amount="25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97526" y="1381126"/>
              <a:ext cx="1171693" cy="1211188"/>
            </a:xfrm>
            <a:prstGeom prst="rect">
              <a:avLst/>
            </a:prstGeom>
          </p:spPr>
        </p:pic>
        <p:sp>
          <p:nvSpPr>
            <p:cNvPr id="67" name="TextBox 66"/>
            <p:cNvSpPr txBox="1"/>
            <p:nvPr/>
          </p:nvSpPr>
          <p:spPr>
            <a:xfrm>
              <a:off x="497526" y="1774924"/>
              <a:ext cx="1129352" cy="31542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135" dirty="0" err="1">
                  <a:latin typeface="UTM Avo" panose="02040603050506020204" pitchFamily="18" charset="0"/>
                </a:rPr>
                <a:t>chặt</a:t>
              </a:r>
              <a:r>
                <a:rPr lang="en-US" sz="2135" dirty="0">
                  <a:latin typeface="UTM Avo" panose="02040603050506020204" pitchFamily="18" charset="0"/>
                </a:rPr>
                <a:t> </a:t>
              </a:r>
              <a:r>
                <a:rPr lang="en-US" sz="2135" dirty="0" err="1">
                  <a:latin typeface="UTM Avo" panose="02040603050506020204" pitchFamily="18" charset="0"/>
                </a:rPr>
                <a:t>cây</a:t>
              </a:r>
              <a:endParaRPr lang="en-US" sz="2135" dirty="0">
                <a:latin typeface="UTM Avo" panose="02040603050506020204" pitchFamily="18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2" presetClass="exit" presetSubtype="4" fill="hold" nodeType="withEffect">
                                  <p:stCondLst>
                                    <p:cond delay="15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1" dur="500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5" dur="500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2" presetClass="exit" presetSubtype="4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9" dur="500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61967" y="563887"/>
            <a:ext cx="8102164" cy="5890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400" b="1" dirty="0">
                <a:latin typeface="UTM Avo" panose="02040603050506020204" pitchFamily="18" charset="0"/>
              </a:rPr>
              <a:t>2. </a:t>
            </a:r>
            <a:r>
              <a:rPr lang="en-US" sz="2400" dirty="0" err="1">
                <a:latin typeface="UTM Avo" panose="02040603050506020204" pitchFamily="18" charset="0"/>
              </a:rPr>
              <a:t>Chọn</a:t>
            </a:r>
            <a:r>
              <a:rPr lang="en-US" sz="2400" dirty="0">
                <a:latin typeface="UTM Avo" panose="02040603050506020204" pitchFamily="18" charset="0"/>
              </a:rPr>
              <a:t> </a:t>
            </a:r>
            <a:r>
              <a:rPr lang="en-US" sz="2400" dirty="0" err="1">
                <a:latin typeface="UTM Avo" panose="02040603050506020204" pitchFamily="18" charset="0"/>
              </a:rPr>
              <a:t>từ</a:t>
            </a:r>
            <a:r>
              <a:rPr lang="en-US" sz="2400" dirty="0">
                <a:latin typeface="UTM Avo" panose="02040603050506020204" pitchFamily="18" charset="0"/>
              </a:rPr>
              <a:t> </a:t>
            </a:r>
            <a:r>
              <a:rPr lang="en-US" sz="2400" dirty="0" err="1">
                <a:latin typeface="UTM Avo" panose="02040603050506020204" pitchFamily="18" charset="0"/>
              </a:rPr>
              <a:t>ngữ</a:t>
            </a:r>
            <a:r>
              <a:rPr lang="en-US" sz="2400" dirty="0">
                <a:latin typeface="UTM Avo" panose="02040603050506020204" pitchFamily="18" charset="0"/>
              </a:rPr>
              <a:t> </a:t>
            </a:r>
            <a:r>
              <a:rPr lang="en-US" sz="2400" dirty="0" err="1">
                <a:latin typeface="UTM Avo" panose="02040603050506020204" pitchFamily="18" charset="0"/>
              </a:rPr>
              <a:t>phù</a:t>
            </a:r>
            <a:r>
              <a:rPr lang="en-US" sz="2400" dirty="0">
                <a:latin typeface="UTM Avo" panose="02040603050506020204" pitchFamily="18" charset="0"/>
              </a:rPr>
              <a:t> </a:t>
            </a:r>
            <a:r>
              <a:rPr lang="en-US" sz="2400" dirty="0" err="1">
                <a:latin typeface="UTM Avo" panose="02040603050506020204" pitchFamily="18" charset="0"/>
              </a:rPr>
              <a:t>hợp</a:t>
            </a:r>
            <a:r>
              <a:rPr lang="en-US" sz="2400" dirty="0">
                <a:latin typeface="UTM Avo" panose="02040603050506020204" pitchFamily="18" charset="0"/>
              </a:rPr>
              <a:t> </a:t>
            </a:r>
            <a:r>
              <a:rPr lang="en-US" sz="2400" dirty="0" err="1">
                <a:latin typeface="UTM Avo" panose="02040603050506020204" pitchFamily="18" charset="0"/>
              </a:rPr>
              <a:t>thay</a:t>
            </a:r>
            <a:r>
              <a:rPr lang="en-US" sz="2400" dirty="0">
                <a:latin typeface="UTM Avo" panose="02040603050506020204" pitchFamily="18" charset="0"/>
              </a:rPr>
              <a:t> </a:t>
            </a:r>
            <a:r>
              <a:rPr lang="en-US" sz="2400" dirty="0" err="1">
                <a:latin typeface="UTM Avo" panose="02040603050506020204" pitchFamily="18" charset="0"/>
              </a:rPr>
              <a:t>cho</a:t>
            </a:r>
            <a:r>
              <a:rPr lang="en-US" sz="2400" dirty="0">
                <a:latin typeface="UTM Avo" panose="02040603050506020204" pitchFamily="18" charset="0"/>
              </a:rPr>
              <a:t> ô </a:t>
            </a:r>
            <a:r>
              <a:rPr lang="en-US" sz="2400" dirty="0" err="1">
                <a:latin typeface="UTM Avo" panose="02040603050506020204" pitchFamily="18" charset="0"/>
              </a:rPr>
              <a:t>vuông</a:t>
            </a:r>
            <a:endParaRPr lang="vi-VN" sz="2400" dirty="0">
              <a:latin typeface="UTM Avo" panose="02040603050506020204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174669" y="1745835"/>
            <a:ext cx="8102164" cy="44670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2400" dirty="0">
                <a:solidFill>
                  <a:srgbClr val="FF0000"/>
                </a:solidFill>
                <a:latin typeface="UTM Avo" panose="02040603050506020204" pitchFamily="18" charset="0"/>
              </a:rPr>
              <a:t>Cho </a:t>
            </a:r>
            <a:r>
              <a:rPr lang="en-US" sz="2400" dirty="0" err="1">
                <a:solidFill>
                  <a:srgbClr val="FF0000"/>
                </a:solidFill>
                <a:latin typeface="UTM Avo" panose="02040603050506020204" pitchFamily="18" charset="0"/>
              </a:rPr>
              <a:t>hoa</a:t>
            </a:r>
            <a:r>
              <a:rPr lang="en-US" sz="2400" dirty="0">
                <a:solidFill>
                  <a:srgbClr val="FF0000"/>
                </a:solidFill>
                <a:latin typeface="UTM Avo" panose="020406030505060202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UTM Avo" panose="02040603050506020204" pitchFamily="18" charset="0"/>
              </a:rPr>
              <a:t>khoe</a:t>
            </a:r>
            <a:r>
              <a:rPr lang="en-US" sz="2400" dirty="0">
                <a:solidFill>
                  <a:srgbClr val="FF0000"/>
                </a:solidFill>
                <a:latin typeface="UTM Avo" panose="020406030505060202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UTM Avo" panose="02040603050506020204" pitchFamily="18" charset="0"/>
              </a:rPr>
              <a:t>sắc</a:t>
            </a:r>
            <a:endParaRPr lang="en-US" sz="2400" dirty="0">
              <a:solidFill>
                <a:srgbClr val="FF0000"/>
              </a:solidFill>
              <a:latin typeface="UTM Avo" panose="020406030505060202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n-US" sz="2400" dirty="0">
                <a:latin typeface="UTM Avo" panose="02040603050506020204" pitchFamily="18" charset="0"/>
              </a:rPr>
              <a:t>   </a:t>
            </a:r>
            <a:r>
              <a:rPr lang="en-US" sz="2400" dirty="0" err="1">
                <a:latin typeface="UTM Avo" panose="02040603050506020204" pitchFamily="18" charset="0"/>
              </a:rPr>
              <a:t>Buổi</a:t>
            </a:r>
            <a:r>
              <a:rPr lang="en-US" sz="2400" dirty="0">
                <a:latin typeface="UTM Avo" panose="02040603050506020204" pitchFamily="18" charset="0"/>
              </a:rPr>
              <a:t> </a:t>
            </a:r>
            <a:r>
              <a:rPr lang="en-US" sz="2400" dirty="0" err="1">
                <a:latin typeface="UTM Avo" panose="02040603050506020204" pitchFamily="18" charset="0"/>
              </a:rPr>
              <a:t>sáng</a:t>
            </a:r>
            <a:r>
              <a:rPr lang="en-US" sz="2400" dirty="0">
                <a:latin typeface="UTM Avo" panose="02040603050506020204" pitchFamily="18" charset="0"/>
              </a:rPr>
              <a:t>, </a:t>
            </a:r>
            <a:r>
              <a:rPr lang="en-US" sz="2400" dirty="0" err="1">
                <a:latin typeface="UTM Avo" panose="02040603050506020204" pitchFamily="18" charset="0"/>
              </a:rPr>
              <a:t>bước</a:t>
            </a:r>
            <a:r>
              <a:rPr lang="en-US" sz="2400" dirty="0">
                <a:latin typeface="UTM Avo" panose="02040603050506020204" pitchFamily="18" charset="0"/>
              </a:rPr>
              <a:t> </a:t>
            </a:r>
            <a:r>
              <a:rPr lang="en-US" sz="2400" dirty="0" err="1">
                <a:latin typeface="UTM Avo" panose="02040603050506020204" pitchFamily="18" charset="0"/>
              </a:rPr>
              <a:t>ra</a:t>
            </a:r>
            <a:r>
              <a:rPr lang="en-US" sz="2400" dirty="0">
                <a:latin typeface="UTM Avo" panose="02040603050506020204" pitchFamily="18" charset="0"/>
              </a:rPr>
              <a:t> </a:t>
            </a:r>
            <a:r>
              <a:rPr lang="en-US" sz="2400" dirty="0" err="1">
                <a:latin typeface="UTM Avo" panose="02040603050506020204" pitchFamily="18" charset="0"/>
              </a:rPr>
              <a:t>vườn</a:t>
            </a:r>
            <a:r>
              <a:rPr lang="en-US" sz="2400" dirty="0">
                <a:latin typeface="UTM Avo" panose="02040603050506020204" pitchFamily="18" charset="0"/>
              </a:rPr>
              <a:t> </a:t>
            </a:r>
            <a:r>
              <a:rPr lang="en-US" sz="2400" dirty="0" err="1">
                <a:latin typeface="UTM Avo" panose="02040603050506020204" pitchFamily="18" charset="0"/>
              </a:rPr>
              <a:t>hồng</a:t>
            </a:r>
            <a:r>
              <a:rPr lang="en-US" sz="2400" dirty="0">
                <a:latin typeface="UTM Avo" panose="02040603050506020204" pitchFamily="18" charset="0"/>
              </a:rPr>
              <a:t>,  </a:t>
            </a:r>
            <a:r>
              <a:rPr lang="en-US" sz="2400">
                <a:latin typeface="UTM Avo" panose="02040603050506020204" pitchFamily="18" charset="0"/>
              </a:rPr>
              <a:t>………….. …………………...bông </a:t>
            </a:r>
            <a:r>
              <a:rPr lang="en-US" sz="2400" dirty="0" err="1">
                <a:latin typeface="UTM Avo" panose="02040603050506020204" pitchFamily="18" charset="0"/>
              </a:rPr>
              <a:t>hồng</a:t>
            </a:r>
            <a:r>
              <a:rPr lang="en-US" sz="2400" dirty="0">
                <a:latin typeface="UTM Avo" panose="02040603050506020204" pitchFamily="18" charset="0"/>
              </a:rPr>
              <a:t> </a:t>
            </a:r>
            <a:r>
              <a:rPr lang="en-US" sz="2400" dirty="0" err="1">
                <a:latin typeface="UTM Avo" panose="02040603050506020204" pitchFamily="18" charset="0"/>
              </a:rPr>
              <a:t>đỏ</a:t>
            </a:r>
            <a:r>
              <a:rPr lang="en-US" sz="2400" dirty="0">
                <a:latin typeface="UTM Avo" panose="02040603050506020204" pitchFamily="18" charset="0"/>
              </a:rPr>
              <a:t> </a:t>
            </a:r>
            <a:r>
              <a:rPr lang="en-US" sz="2400" dirty="0" err="1">
                <a:latin typeface="UTM Avo" panose="02040603050506020204" pitchFamily="18" charset="0"/>
              </a:rPr>
              <a:t>thắm</a:t>
            </a:r>
            <a:r>
              <a:rPr lang="en-US" sz="2400" dirty="0">
                <a:latin typeface="UTM Avo" panose="02040603050506020204" pitchFamily="18" charset="0"/>
              </a:rPr>
              <a:t>, </a:t>
            </a:r>
            <a:r>
              <a:rPr lang="en-US" sz="2400" dirty="0" err="1">
                <a:latin typeface="UTM Avo" panose="02040603050506020204" pitchFamily="18" charset="0"/>
              </a:rPr>
              <a:t>bé</a:t>
            </a:r>
            <a:r>
              <a:rPr lang="en-US" sz="2400" dirty="0">
                <a:latin typeface="UTM Avo" panose="02040603050506020204" pitchFamily="18" charset="0"/>
              </a:rPr>
              <a:t> </a:t>
            </a:r>
            <a:r>
              <a:rPr lang="en-US" sz="2400" dirty="0" err="1">
                <a:latin typeface="UTM Avo" panose="02040603050506020204" pitchFamily="18" charset="0"/>
              </a:rPr>
              <a:t>vui</a:t>
            </a:r>
            <a:r>
              <a:rPr lang="en-US" sz="2400" dirty="0">
                <a:latin typeface="UTM Avo" panose="02040603050506020204" pitchFamily="18" charset="0"/>
              </a:rPr>
              <a:t> </a:t>
            </a:r>
            <a:r>
              <a:rPr lang="en-US" sz="2400" dirty="0" err="1">
                <a:latin typeface="UTM Avo" panose="02040603050506020204" pitchFamily="18" charset="0"/>
              </a:rPr>
              <a:t>sướng</a:t>
            </a:r>
            <a:r>
              <a:rPr lang="en-US" sz="2400" dirty="0">
                <a:latin typeface="UTM Avo" panose="02040603050506020204" pitchFamily="18" charset="0"/>
              </a:rPr>
              <a:t> reo </a:t>
            </a:r>
            <a:r>
              <a:rPr lang="en-US" sz="2400" dirty="0" err="1">
                <a:latin typeface="UTM Avo" panose="02040603050506020204" pitchFamily="18" charset="0"/>
              </a:rPr>
              <a:t>lên</a:t>
            </a:r>
            <a:r>
              <a:rPr lang="en-US" sz="2400" dirty="0">
                <a:latin typeface="UTM Avo" panose="02040603050506020204" pitchFamily="18" charset="0"/>
              </a:rPr>
              <a:t>:</a:t>
            </a:r>
            <a:endParaRPr lang="en-US" sz="2400" dirty="0">
              <a:latin typeface="UTM Avo" panose="020406030505060202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n-US" sz="2400" dirty="0">
                <a:latin typeface="UTM Avo" panose="02040603050506020204" pitchFamily="18" charset="0"/>
              </a:rPr>
              <a:t>- </a:t>
            </a:r>
            <a:r>
              <a:rPr lang="en-US" sz="2400" dirty="0" err="1">
                <a:latin typeface="UTM Avo" panose="02040603050506020204" pitchFamily="18" charset="0"/>
              </a:rPr>
              <a:t>Bạn</a:t>
            </a:r>
            <a:r>
              <a:rPr lang="en-US" sz="2400" dirty="0">
                <a:latin typeface="UTM Avo" panose="02040603050506020204" pitchFamily="18" charset="0"/>
              </a:rPr>
              <a:t> </a:t>
            </a:r>
            <a:r>
              <a:rPr lang="en-US" sz="2400" dirty="0" err="1">
                <a:latin typeface="UTM Avo" panose="02040603050506020204" pitchFamily="18" charset="0"/>
              </a:rPr>
              <a:t>xinh</a:t>
            </a:r>
            <a:r>
              <a:rPr lang="en-US" sz="2400" dirty="0">
                <a:latin typeface="UTM Avo" panose="02040603050506020204" pitchFamily="18" charset="0"/>
              </a:rPr>
              <a:t> </a:t>
            </a:r>
            <a:r>
              <a:rPr lang="en-US" sz="2400" dirty="0" err="1">
                <a:latin typeface="UTM Avo" panose="02040603050506020204" pitchFamily="18" charset="0"/>
              </a:rPr>
              <a:t>đẹp</a:t>
            </a:r>
            <a:r>
              <a:rPr lang="en-US" sz="2400" dirty="0">
                <a:latin typeface="UTM Avo" panose="02040603050506020204" pitchFamily="18" charset="0"/>
              </a:rPr>
              <a:t>, </a:t>
            </a:r>
            <a:r>
              <a:rPr lang="en-US" sz="2400" dirty="0" err="1">
                <a:latin typeface="UTM Avo" panose="02040603050506020204" pitchFamily="18" charset="0"/>
              </a:rPr>
              <a:t>đáng</a:t>
            </a:r>
            <a:r>
              <a:rPr lang="en-US" sz="2400" dirty="0">
                <a:latin typeface="UTM Avo" panose="02040603050506020204" pitchFamily="18" charset="0"/>
              </a:rPr>
              <a:t> </a:t>
            </a:r>
            <a:r>
              <a:rPr lang="en-US" sz="2400" dirty="0" err="1">
                <a:latin typeface="UTM Avo" panose="02040603050506020204" pitchFamily="18" charset="0"/>
              </a:rPr>
              <a:t>yêu</a:t>
            </a:r>
            <a:r>
              <a:rPr lang="en-US" sz="2400" dirty="0">
                <a:latin typeface="UTM Avo" panose="02040603050506020204" pitchFamily="18" charset="0"/>
              </a:rPr>
              <a:t> </a:t>
            </a:r>
            <a:r>
              <a:rPr lang="en-US" sz="2400" dirty="0" err="1">
                <a:latin typeface="UTM Avo" panose="02040603050506020204" pitchFamily="18" charset="0"/>
              </a:rPr>
              <a:t>làm</a:t>
            </a:r>
            <a:r>
              <a:rPr lang="en-US" sz="2400" dirty="0">
                <a:latin typeface="UTM Avo" panose="02040603050506020204" pitchFamily="18" charset="0"/>
              </a:rPr>
              <a:t> </a:t>
            </a:r>
            <a:r>
              <a:rPr lang="en-US" sz="2400" dirty="0" err="1">
                <a:latin typeface="UTM Avo" panose="02040603050506020204" pitchFamily="18" charset="0"/>
              </a:rPr>
              <a:t>sao</a:t>
            </a:r>
            <a:r>
              <a:rPr lang="en-US" sz="2400" dirty="0">
                <a:latin typeface="UTM Avo" panose="02040603050506020204" pitchFamily="18" charset="0"/>
              </a:rPr>
              <a:t>!</a:t>
            </a:r>
            <a:endParaRPr lang="en-US" sz="2400" dirty="0">
              <a:latin typeface="UTM Avo" panose="020406030505060202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n-US" sz="2400" dirty="0">
                <a:latin typeface="UTM Avo" panose="02040603050506020204" pitchFamily="18" charset="0"/>
              </a:rPr>
              <a:t>    </a:t>
            </a:r>
            <a:r>
              <a:rPr lang="en-US" sz="2400" dirty="0" err="1">
                <a:latin typeface="UTM Avo" panose="02040603050506020204" pitchFamily="18" charset="0"/>
              </a:rPr>
              <a:t>Nói</a:t>
            </a:r>
            <a:r>
              <a:rPr lang="en-US" sz="2400" dirty="0">
                <a:latin typeface="UTM Avo" panose="02040603050506020204" pitchFamily="18" charset="0"/>
              </a:rPr>
              <a:t> </a:t>
            </a:r>
            <a:r>
              <a:rPr lang="en-US" sz="2400" dirty="0" err="1">
                <a:latin typeface="UTM Avo" panose="02040603050506020204" pitchFamily="18" charset="0"/>
              </a:rPr>
              <a:t>rồi</a:t>
            </a:r>
            <a:r>
              <a:rPr lang="en-US" sz="2400" dirty="0">
                <a:latin typeface="UTM Avo" panose="02040603050506020204" pitchFamily="18" charset="0"/>
              </a:rPr>
              <a:t>, </a:t>
            </a:r>
            <a:r>
              <a:rPr lang="en-US" sz="2400" dirty="0" err="1">
                <a:latin typeface="UTM Avo" panose="02040603050506020204" pitchFamily="18" charset="0"/>
              </a:rPr>
              <a:t>bé</a:t>
            </a:r>
            <a:r>
              <a:rPr lang="en-US" sz="2400" dirty="0">
                <a:latin typeface="UTM Avo" panose="02040603050506020204" pitchFamily="18" charset="0"/>
              </a:rPr>
              <a:t> </a:t>
            </a:r>
            <a:r>
              <a:rPr lang="en-US" sz="2400" err="1">
                <a:latin typeface="UTM Avo" panose="02040603050506020204" pitchFamily="18" charset="0"/>
              </a:rPr>
              <a:t>định</a:t>
            </a:r>
            <a:r>
              <a:rPr lang="en-US" sz="2400">
                <a:latin typeface="UTM Avo" panose="02040603050506020204" pitchFamily="18" charset="0"/>
              </a:rPr>
              <a:t>  ……..……………….  </a:t>
            </a:r>
            <a:r>
              <a:rPr lang="en-US" sz="2400" dirty="0" err="1">
                <a:latin typeface="UTM Avo" panose="02040603050506020204" pitchFamily="18" charset="0"/>
              </a:rPr>
              <a:t>bông</a:t>
            </a:r>
            <a:r>
              <a:rPr lang="en-US" sz="2400" dirty="0">
                <a:latin typeface="UTM Avo" panose="02040603050506020204" pitchFamily="18" charset="0"/>
              </a:rPr>
              <a:t> </a:t>
            </a:r>
            <a:r>
              <a:rPr lang="en-US" sz="2400" dirty="0" err="1">
                <a:latin typeface="UTM Avo" panose="02040603050506020204" pitchFamily="18" charset="0"/>
              </a:rPr>
              <a:t>hoa</a:t>
            </a:r>
            <a:r>
              <a:rPr lang="en-US" sz="2400" dirty="0">
                <a:latin typeface="UTM Avo" panose="02040603050506020204" pitchFamily="18" charset="0"/>
              </a:rPr>
              <a:t>. </a:t>
            </a:r>
            <a:r>
              <a:rPr lang="en-US" sz="2400" dirty="0" err="1">
                <a:latin typeface="UTM Avo" panose="02040603050506020204" pitchFamily="18" charset="0"/>
              </a:rPr>
              <a:t>Bỗng</a:t>
            </a:r>
            <a:r>
              <a:rPr lang="en-US" sz="2400" dirty="0">
                <a:latin typeface="UTM Avo" panose="02040603050506020204" pitchFamily="18" charset="0"/>
              </a:rPr>
              <a:t> </a:t>
            </a:r>
            <a:r>
              <a:rPr lang="en-US" sz="2400" dirty="0" err="1">
                <a:latin typeface="UTM Avo" panose="02040603050506020204" pitchFamily="18" charset="0"/>
              </a:rPr>
              <a:t>có</a:t>
            </a:r>
            <a:r>
              <a:rPr lang="en-US" sz="2400" dirty="0">
                <a:latin typeface="UTM Avo" panose="02040603050506020204" pitchFamily="18" charset="0"/>
              </a:rPr>
              <a:t> </a:t>
            </a:r>
            <a:r>
              <a:rPr lang="en-US" sz="2400" dirty="0" err="1">
                <a:latin typeface="UTM Avo" panose="02040603050506020204" pitchFamily="18" charset="0"/>
              </a:rPr>
              <a:t>tiếng</a:t>
            </a:r>
            <a:r>
              <a:rPr lang="en-US" sz="2400" dirty="0">
                <a:latin typeface="UTM Avo" panose="02040603050506020204" pitchFamily="18" charset="0"/>
              </a:rPr>
              <a:t> </a:t>
            </a:r>
            <a:r>
              <a:rPr lang="en-US" sz="2400" dirty="0" err="1">
                <a:latin typeface="UTM Avo" panose="02040603050506020204" pitchFamily="18" charset="0"/>
              </a:rPr>
              <a:t>thì</a:t>
            </a:r>
            <a:r>
              <a:rPr lang="en-US" sz="2400" dirty="0">
                <a:latin typeface="UTM Avo" panose="02040603050506020204" pitchFamily="18" charset="0"/>
              </a:rPr>
              <a:t> </a:t>
            </a:r>
            <a:r>
              <a:rPr lang="en-US" sz="2400" dirty="0" err="1">
                <a:latin typeface="UTM Avo" panose="02040603050506020204" pitchFamily="18" charset="0"/>
              </a:rPr>
              <a:t>thầm</a:t>
            </a:r>
            <a:r>
              <a:rPr lang="en-US" sz="2400" dirty="0">
                <a:latin typeface="UTM Avo" panose="02040603050506020204" pitchFamily="18" charset="0"/>
              </a:rPr>
              <a:t>:</a:t>
            </a:r>
            <a:endParaRPr lang="en-US" sz="2400" dirty="0">
              <a:latin typeface="UTM Avo" panose="020406030505060202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n-US" sz="2400" dirty="0">
                <a:latin typeface="UTM Avo" panose="02040603050506020204" pitchFamily="18" charset="0"/>
              </a:rPr>
              <a:t>- Xin  </a:t>
            </a:r>
            <a:r>
              <a:rPr lang="en-US" sz="2400">
                <a:latin typeface="UTM Avo" panose="02040603050506020204" pitchFamily="18" charset="0"/>
              </a:rPr>
              <a:t>……….…... ……….  </a:t>
            </a:r>
            <a:r>
              <a:rPr lang="en-US" sz="2400" dirty="0" err="1">
                <a:latin typeface="UTM Avo" panose="02040603050506020204" pitchFamily="18" charset="0"/>
              </a:rPr>
              <a:t>tôi</a:t>
            </a:r>
            <a:r>
              <a:rPr lang="en-US" sz="2400" dirty="0">
                <a:latin typeface="UTM Avo" panose="02040603050506020204" pitchFamily="18" charset="0"/>
              </a:rPr>
              <a:t>. </a:t>
            </a:r>
            <a:r>
              <a:rPr lang="en-US" sz="2400" dirty="0" err="1">
                <a:latin typeface="UTM Avo" panose="02040603050506020204" pitchFamily="18" charset="0"/>
              </a:rPr>
              <a:t>Tôi</a:t>
            </a:r>
            <a:r>
              <a:rPr lang="en-US" sz="2400" dirty="0">
                <a:latin typeface="UTM Avo" panose="02040603050506020204" pitchFamily="18" charset="0"/>
              </a:rPr>
              <a:t> </a:t>
            </a:r>
            <a:r>
              <a:rPr lang="en-US" sz="2400" dirty="0" err="1">
                <a:latin typeface="UTM Avo" panose="02040603050506020204" pitchFamily="18" charset="0"/>
              </a:rPr>
              <a:t>sẽ</a:t>
            </a:r>
            <a:r>
              <a:rPr lang="en-US" sz="2400" dirty="0">
                <a:latin typeface="UTM Avo" panose="02040603050506020204" pitchFamily="18" charset="0"/>
              </a:rPr>
              <a:t> </a:t>
            </a:r>
            <a:r>
              <a:rPr lang="en-US" sz="2400" dirty="0" err="1">
                <a:latin typeface="UTM Avo" panose="02040603050506020204" pitchFamily="18" charset="0"/>
              </a:rPr>
              <a:t>rất</a:t>
            </a:r>
            <a:r>
              <a:rPr lang="en-US" sz="2400" dirty="0">
                <a:latin typeface="UTM Avo" panose="02040603050506020204" pitchFamily="18" charset="0"/>
              </a:rPr>
              <a:t> </a:t>
            </a:r>
            <a:r>
              <a:rPr lang="en-US" sz="2400" dirty="0" err="1">
                <a:latin typeface="UTM Avo" panose="02040603050506020204" pitchFamily="18" charset="0"/>
              </a:rPr>
              <a:t>buồn</a:t>
            </a:r>
            <a:r>
              <a:rPr lang="en-US" sz="2400" dirty="0">
                <a:latin typeface="UTM Avo" panose="02040603050506020204" pitchFamily="18" charset="0"/>
              </a:rPr>
              <a:t> </a:t>
            </a:r>
            <a:r>
              <a:rPr lang="en-US" sz="2400" dirty="0" err="1">
                <a:latin typeface="UTM Avo" panose="02040603050506020204" pitchFamily="18" charset="0"/>
              </a:rPr>
              <a:t>nếu</a:t>
            </a:r>
            <a:r>
              <a:rPr lang="en-US" sz="2400" dirty="0">
                <a:latin typeface="UTM Avo" panose="02040603050506020204" pitchFamily="18" charset="0"/>
              </a:rPr>
              <a:t> </a:t>
            </a:r>
            <a:r>
              <a:rPr lang="en-US" sz="2400" dirty="0" err="1">
                <a:latin typeface="UTM Avo" panose="02040603050506020204" pitchFamily="18" charset="0"/>
              </a:rPr>
              <a:t>không</a:t>
            </a:r>
            <a:r>
              <a:rPr lang="en-US" sz="2400" dirty="0">
                <a:latin typeface="UTM Avo" panose="02040603050506020204" pitchFamily="18" charset="0"/>
              </a:rPr>
              <a:t> </a:t>
            </a:r>
            <a:r>
              <a:rPr lang="en-US" sz="2400" dirty="0" err="1">
                <a:latin typeface="UTM Avo" panose="02040603050506020204" pitchFamily="18" charset="0"/>
              </a:rPr>
              <a:t>được</a:t>
            </a:r>
            <a:r>
              <a:rPr lang="en-US" sz="2400" dirty="0">
                <a:latin typeface="UTM Avo" panose="02040603050506020204" pitchFamily="18" charset="0"/>
              </a:rPr>
              <a:t> </a:t>
            </a:r>
            <a:r>
              <a:rPr lang="en-US" sz="2400" dirty="0" err="1">
                <a:latin typeface="UTM Avo" panose="02040603050506020204" pitchFamily="18" charset="0"/>
              </a:rPr>
              <a:t>khoe</a:t>
            </a:r>
            <a:r>
              <a:rPr lang="en-US" sz="2400" dirty="0">
                <a:latin typeface="UTM Avo" panose="02040603050506020204" pitchFamily="18" charset="0"/>
              </a:rPr>
              <a:t> </a:t>
            </a:r>
            <a:r>
              <a:rPr lang="en-US" sz="2400" dirty="0" err="1">
                <a:latin typeface="UTM Avo" panose="02040603050506020204" pitchFamily="18" charset="0"/>
              </a:rPr>
              <a:t>sắc</a:t>
            </a:r>
            <a:r>
              <a:rPr lang="en-US" sz="2400" dirty="0">
                <a:latin typeface="UTM Avo" panose="02040603050506020204" pitchFamily="18" charset="0"/>
              </a:rPr>
              <a:t> </a:t>
            </a:r>
            <a:r>
              <a:rPr lang="en-US" sz="2400" dirty="0" err="1">
                <a:latin typeface="UTM Avo" panose="02040603050506020204" pitchFamily="18" charset="0"/>
              </a:rPr>
              <a:t>cùng</a:t>
            </a:r>
            <a:r>
              <a:rPr lang="en-US" sz="2400" dirty="0">
                <a:latin typeface="UTM Avo" panose="02040603050506020204" pitchFamily="18" charset="0"/>
              </a:rPr>
              <a:t> </a:t>
            </a:r>
            <a:r>
              <a:rPr lang="en-US" sz="2400" dirty="0" err="1">
                <a:latin typeface="UTM Avo" panose="02040603050506020204" pitchFamily="18" charset="0"/>
              </a:rPr>
              <a:t>các</a:t>
            </a:r>
            <a:r>
              <a:rPr lang="en-US" sz="2400" dirty="0">
                <a:latin typeface="UTM Avo" panose="02040603050506020204" pitchFamily="18" charset="0"/>
              </a:rPr>
              <a:t> </a:t>
            </a:r>
            <a:r>
              <a:rPr lang="en-US" sz="2400" dirty="0" err="1">
                <a:latin typeface="UTM Avo" panose="02040603050506020204" pitchFamily="18" charset="0"/>
              </a:rPr>
              <a:t>bạn</a:t>
            </a:r>
            <a:r>
              <a:rPr lang="en-US" sz="2400" dirty="0">
                <a:latin typeface="UTM Avo" panose="02040603050506020204" pitchFamily="18" charset="0"/>
              </a:rPr>
              <a:t> </a:t>
            </a:r>
            <a:r>
              <a:rPr lang="en-US" sz="2400" dirty="0" err="1">
                <a:latin typeface="UTM Avo" panose="02040603050506020204" pitchFamily="18" charset="0"/>
              </a:rPr>
              <a:t>hoa</a:t>
            </a:r>
            <a:r>
              <a:rPr lang="en-US" sz="2400" dirty="0">
                <a:latin typeface="UTM Avo" panose="02040603050506020204" pitchFamily="18" charset="0"/>
              </a:rPr>
              <a:t>.</a:t>
            </a:r>
            <a:endParaRPr lang="vi-VN" sz="2400" dirty="0">
              <a:latin typeface="UTM Avo" panose="02040603050506020204" pitchFamily="18" charset="0"/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3022601" y="1225135"/>
            <a:ext cx="1917700" cy="565565"/>
          </a:xfrm>
          <a:prstGeom prst="roundRect">
            <a:avLst>
              <a:gd name="adj" fmla="val 50000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2400" dirty="0" err="1">
                <a:solidFill>
                  <a:srgbClr val="000000"/>
                </a:solidFill>
                <a:latin typeface="UTM Avo" panose="02040603050506020204" pitchFamily="18" charset="0"/>
              </a:rPr>
              <a:t>giơ</a:t>
            </a:r>
            <a:r>
              <a:rPr lang="en-US" sz="2400" dirty="0">
                <a:solidFill>
                  <a:srgbClr val="000000"/>
                </a:solidFill>
                <a:latin typeface="UTM Avo" panose="020406030505060202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UTM Avo" panose="02040603050506020204" pitchFamily="18" charset="0"/>
              </a:rPr>
              <a:t>tay</a:t>
            </a:r>
            <a:r>
              <a:rPr lang="en-US" sz="2400" dirty="0">
                <a:solidFill>
                  <a:srgbClr val="000000"/>
                </a:solidFill>
                <a:latin typeface="UTM Avo" panose="020406030505060202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UTM Avo" panose="02040603050506020204" pitchFamily="18" charset="0"/>
              </a:rPr>
              <a:t>hái</a:t>
            </a:r>
            <a:endParaRPr lang="en-US" sz="2400" dirty="0">
              <a:solidFill>
                <a:srgbClr val="000000"/>
              </a:solidFill>
              <a:latin typeface="UTM Avo" panose="02040603050506020204" pitchFamily="18" charset="0"/>
            </a:endParaRPr>
          </a:p>
        </p:txBody>
      </p:sp>
      <p:sp>
        <p:nvSpPr>
          <p:cNvPr id="16" name="Rounded Rectangle 15"/>
          <p:cNvSpPr/>
          <p:nvPr/>
        </p:nvSpPr>
        <p:spPr>
          <a:xfrm>
            <a:off x="5165299" y="1225135"/>
            <a:ext cx="1917700" cy="565565"/>
          </a:xfrm>
          <a:prstGeom prst="roundRect">
            <a:avLst>
              <a:gd name="adj" fmla="val 50000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2400" dirty="0" err="1">
                <a:solidFill>
                  <a:srgbClr val="000000"/>
                </a:solidFill>
                <a:latin typeface="UTM Avo" panose="02040603050506020204" pitchFamily="18" charset="0"/>
              </a:rPr>
              <a:t>nhìn</a:t>
            </a:r>
            <a:r>
              <a:rPr lang="en-US" sz="2400" dirty="0">
                <a:solidFill>
                  <a:srgbClr val="000000"/>
                </a:solidFill>
                <a:latin typeface="UTM Avo" panose="020406030505060202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UTM Avo" panose="02040603050506020204" pitchFamily="18" charset="0"/>
              </a:rPr>
              <a:t>thấy</a:t>
            </a:r>
            <a:endParaRPr lang="en-US" sz="2400" dirty="0">
              <a:solidFill>
                <a:srgbClr val="000000"/>
              </a:solidFill>
              <a:latin typeface="UTM Avo" panose="02040603050506020204" pitchFamily="18" charset="0"/>
            </a:endParaRPr>
          </a:p>
        </p:txBody>
      </p:sp>
      <p:sp>
        <p:nvSpPr>
          <p:cNvPr id="17" name="Rounded Rectangle 16"/>
          <p:cNvSpPr/>
          <p:nvPr/>
        </p:nvSpPr>
        <p:spPr>
          <a:xfrm>
            <a:off x="7307998" y="1225135"/>
            <a:ext cx="1917700" cy="565565"/>
          </a:xfrm>
          <a:prstGeom prst="roundRect">
            <a:avLst>
              <a:gd name="adj" fmla="val 50000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2400" dirty="0" err="1">
                <a:solidFill>
                  <a:srgbClr val="000000"/>
                </a:solidFill>
                <a:latin typeface="UTM Avo" panose="02040603050506020204" pitchFamily="18" charset="0"/>
              </a:rPr>
              <a:t>đừng</a:t>
            </a:r>
            <a:r>
              <a:rPr lang="en-US" sz="2400" dirty="0">
                <a:solidFill>
                  <a:srgbClr val="000000"/>
                </a:solidFill>
                <a:latin typeface="UTM Avo" panose="020406030505060202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UTM Avo" panose="02040603050506020204" pitchFamily="18" charset="0"/>
              </a:rPr>
              <a:t>hái</a:t>
            </a:r>
            <a:endParaRPr lang="en-US" sz="2400" dirty="0">
              <a:solidFill>
                <a:srgbClr val="000000"/>
              </a:solidFill>
              <a:latin typeface="UTM Avo" panose="020406030505060202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7.40741E-7 -3.08642E-6 L 0.24421 0.16358 " pathEditMode="relative" rAng="0" ptsTypes="AA">
                                      <p:cBhvr>
                                        <p:cTn id="39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199" y="817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3.08642E-6 L 0.22708 0.40247 " pathEditMode="relative" rAng="0" ptsTypes="AA">
                                      <p:cBhvr>
                                        <p:cTn id="43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343" y="201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3.08642E-6 L -0.47361 0.56358 " pathEditMode="relative" rAng="0" ptsTypes="AA">
                                      <p:cBhvr>
                                        <p:cTn id="47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3681" y="2817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15" grpId="0" uiExpand="1" build="p"/>
      <p:bldP spid="3" grpId="0" animBg="1"/>
      <p:bldP spid="3" grpId="1" animBg="1"/>
      <p:bldP spid="16" grpId="0" animBg="1"/>
      <p:bldP spid="16" grpId="1" animBg="1"/>
      <p:bldP spid="17" grpId="0" animBg="1"/>
      <p:bldP spid="17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63568" y="678188"/>
            <a:ext cx="7820233" cy="37228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665" b="1" dirty="0">
                <a:latin typeface="UTM Avo" panose="02040603050506020204" pitchFamily="18" charset="0"/>
              </a:rPr>
              <a:t>3. </a:t>
            </a:r>
            <a:r>
              <a:rPr lang="en-US" sz="2665" dirty="0" err="1">
                <a:latin typeface="UTM Avo" panose="02040603050506020204" pitchFamily="18" charset="0"/>
              </a:rPr>
              <a:t>Cần</a:t>
            </a:r>
            <a:r>
              <a:rPr lang="en-US" sz="2665" dirty="0">
                <a:latin typeface="UTM Avo" panose="02040603050506020204" pitchFamily="18" charset="0"/>
              </a:rPr>
              <a:t> </a:t>
            </a:r>
            <a:r>
              <a:rPr lang="en-US" sz="2665" dirty="0" err="1">
                <a:latin typeface="UTM Avo" panose="02040603050506020204" pitchFamily="18" charset="0"/>
              </a:rPr>
              <a:t>đặt</a:t>
            </a:r>
            <a:r>
              <a:rPr lang="en-US" sz="2665" dirty="0">
                <a:latin typeface="UTM Avo" panose="02040603050506020204" pitchFamily="18" charset="0"/>
              </a:rPr>
              <a:t> </a:t>
            </a:r>
            <a:r>
              <a:rPr lang="en-US" sz="2665" i="1" dirty="0" err="1">
                <a:latin typeface="UTM Avo" panose="02040603050506020204" pitchFamily="18" charset="0"/>
              </a:rPr>
              <a:t>dấu</a:t>
            </a:r>
            <a:r>
              <a:rPr lang="en-US" sz="2665" i="1" dirty="0">
                <a:latin typeface="UTM Avo" panose="02040603050506020204" pitchFamily="18" charset="0"/>
              </a:rPr>
              <a:t> </a:t>
            </a:r>
            <a:r>
              <a:rPr lang="en-US" sz="2665" i="1" dirty="0" err="1">
                <a:latin typeface="UTM Avo" panose="02040603050506020204" pitchFamily="18" charset="0"/>
              </a:rPr>
              <a:t>phẩy</a:t>
            </a:r>
            <a:r>
              <a:rPr lang="en-US" sz="2665" i="1" dirty="0">
                <a:latin typeface="UTM Avo" panose="02040603050506020204" pitchFamily="18" charset="0"/>
              </a:rPr>
              <a:t> </a:t>
            </a:r>
            <a:r>
              <a:rPr lang="en-US" sz="2665" dirty="0" err="1">
                <a:latin typeface="UTM Avo" panose="02040603050506020204" pitchFamily="18" charset="0"/>
              </a:rPr>
              <a:t>vào</a:t>
            </a:r>
            <a:r>
              <a:rPr lang="en-US" sz="2665" dirty="0">
                <a:latin typeface="UTM Avo" panose="02040603050506020204" pitchFamily="18" charset="0"/>
              </a:rPr>
              <a:t> </a:t>
            </a:r>
            <a:r>
              <a:rPr lang="en-US" sz="2665" dirty="0" err="1">
                <a:latin typeface="UTM Avo" panose="02040603050506020204" pitchFamily="18" charset="0"/>
              </a:rPr>
              <a:t>những</a:t>
            </a:r>
            <a:r>
              <a:rPr lang="en-US" sz="2665" dirty="0">
                <a:latin typeface="UTM Avo" panose="02040603050506020204" pitchFamily="18" charset="0"/>
              </a:rPr>
              <a:t> </a:t>
            </a:r>
            <a:r>
              <a:rPr lang="en-US" sz="2665" dirty="0" err="1">
                <a:latin typeface="UTM Avo" panose="02040603050506020204" pitchFamily="18" charset="0"/>
              </a:rPr>
              <a:t>vị</a:t>
            </a:r>
            <a:r>
              <a:rPr lang="en-US" sz="2665" dirty="0">
                <a:latin typeface="UTM Avo" panose="02040603050506020204" pitchFamily="18" charset="0"/>
              </a:rPr>
              <a:t> </a:t>
            </a:r>
            <a:r>
              <a:rPr lang="en-US" sz="2665" dirty="0" err="1">
                <a:latin typeface="UTM Avo" panose="02040603050506020204" pitchFamily="18" charset="0"/>
              </a:rPr>
              <a:t>trí</a:t>
            </a:r>
            <a:r>
              <a:rPr lang="en-US" sz="2665" dirty="0">
                <a:latin typeface="UTM Avo" panose="02040603050506020204" pitchFamily="18" charset="0"/>
              </a:rPr>
              <a:t> </a:t>
            </a:r>
            <a:r>
              <a:rPr lang="en-US" sz="2665" dirty="0" err="1">
                <a:latin typeface="UTM Avo" panose="02040603050506020204" pitchFamily="18" charset="0"/>
              </a:rPr>
              <a:t>nào</a:t>
            </a:r>
            <a:r>
              <a:rPr lang="en-US" sz="2665" dirty="0">
                <a:latin typeface="UTM Avo" panose="02040603050506020204" pitchFamily="18" charset="0"/>
              </a:rPr>
              <a:t> </a:t>
            </a:r>
            <a:r>
              <a:rPr lang="en-US" sz="2665" dirty="0" err="1">
                <a:latin typeface="UTM Avo" panose="02040603050506020204" pitchFamily="18" charset="0"/>
              </a:rPr>
              <a:t>trong</a:t>
            </a:r>
            <a:r>
              <a:rPr lang="en-US" sz="2665" dirty="0">
                <a:latin typeface="UTM Avo" panose="02040603050506020204" pitchFamily="18" charset="0"/>
              </a:rPr>
              <a:t> </a:t>
            </a:r>
            <a:r>
              <a:rPr lang="en-US" sz="2665" dirty="0" err="1">
                <a:latin typeface="UTM Avo" panose="02040603050506020204" pitchFamily="18" charset="0"/>
              </a:rPr>
              <a:t>mỗi</a:t>
            </a:r>
            <a:r>
              <a:rPr lang="en-US" sz="2665" dirty="0">
                <a:latin typeface="UTM Avo" panose="02040603050506020204" pitchFamily="18" charset="0"/>
              </a:rPr>
              <a:t> </a:t>
            </a:r>
            <a:r>
              <a:rPr lang="en-US" sz="2665" dirty="0" err="1">
                <a:latin typeface="UTM Avo" panose="02040603050506020204" pitchFamily="18" charset="0"/>
              </a:rPr>
              <a:t>câu</a:t>
            </a:r>
            <a:r>
              <a:rPr lang="en-US" sz="2665" dirty="0">
                <a:latin typeface="UTM Avo" panose="02040603050506020204" pitchFamily="18" charset="0"/>
              </a:rPr>
              <a:t> </a:t>
            </a:r>
            <a:r>
              <a:rPr lang="en-US" sz="2665" dirty="0" err="1">
                <a:latin typeface="UTM Avo" panose="02040603050506020204" pitchFamily="18" charset="0"/>
              </a:rPr>
              <a:t>sau</a:t>
            </a:r>
            <a:r>
              <a:rPr lang="en-US" sz="2665" dirty="0">
                <a:latin typeface="UTM Avo" panose="02040603050506020204" pitchFamily="18" charset="0"/>
              </a:rPr>
              <a:t>?</a:t>
            </a:r>
            <a:endParaRPr lang="en-US" sz="2665" dirty="0">
              <a:latin typeface="UTM Avo" panose="02040603050506020204" pitchFamily="18" charset="0"/>
            </a:endParaRPr>
          </a:p>
          <a:p>
            <a:pPr algn="just">
              <a:lnSpc>
                <a:spcPct val="150000"/>
              </a:lnSpc>
            </a:pPr>
            <a:endParaRPr lang="en-US" sz="2665" dirty="0">
              <a:latin typeface="UTM Avo" panose="020406030505060202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n-US" sz="2665" dirty="0">
                <a:latin typeface="UTM Avo" panose="02040603050506020204" pitchFamily="18" charset="0"/>
              </a:rPr>
              <a:t>a. </a:t>
            </a:r>
            <a:r>
              <a:rPr lang="en-US" sz="2665" dirty="0" err="1">
                <a:latin typeface="UTM Avo" panose="02040603050506020204" pitchFamily="18" charset="0"/>
              </a:rPr>
              <a:t>Các</a:t>
            </a:r>
            <a:r>
              <a:rPr lang="en-US" sz="2665" dirty="0">
                <a:latin typeface="UTM Avo" panose="02040603050506020204" pitchFamily="18" charset="0"/>
              </a:rPr>
              <a:t> </a:t>
            </a:r>
            <a:r>
              <a:rPr lang="en-US" sz="2665" dirty="0" err="1">
                <a:latin typeface="UTM Avo" panose="02040603050506020204" pitchFamily="18" charset="0"/>
              </a:rPr>
              <a:t>bạn</a:t>
            </a:r>
            <a:r>
              <a:rPr lang="en-US" sz="2665" dirty="0">
                <a:latin typeface="UTM Avo" panose="02040603050506020204" pitchFamily="18" charset="0"/>
              </a:rPr>
              <a:t> </a:t>
            </a:r>
            <a:r>
              <a:rPr lang="en-US" sz="2665" dirty="0" err="1">
                <a:latin typeface="UTM Avo" panose="02040603050506020204" pitchFamily="18" charset="0"/>
              </a:rPr>
              <a:t>học</a:t>
            </a:r>
            <a:r>
              <a:rPr lang="en-US" sz="2665" dirty="0">
                <a:latin typeface="UTM Avo" panose="02040603050506020204" pitchFamily="18" charset="0"/>
              </a:rPr>
              <a:t> </a:t>
            </a:r>
            <a:r>
              <a:rPr lang="en-US" sz="2665" dirty="0" err="1">
                <a:latin typeface="UTM Avo" panose="02040603050506020204" pitchFamily="18" charset="0"/>
              </a:rPr>
              <a:t>sinh</a:t>
            </a:r>
            <a:r>
              <a:rPr lang="en-US" sz="2665" dirty="0">
                <a:latin typeface="UTM Avo" panose="02040603050506020204" pitchFamily="18" charset="0"/>
              </a:rPr>
              <a:t> </a:t>
            </a:r>
            <a:r>
              <a:rPr lang="en-US" sz="2665" dirty="0" err="1">
                <a:latin typeface="UTM Avo" panose="02040603050506020204" pitchFamily="18" charset="0"/>
              </a:rPr>
              <a:t>đang</a:t>
            </a:r>
            <a:r>
              <a:rPr lang="en-US" sz="2665" dirty="0">
                <a:latin typeface="UTM Avo" panose="02040603050506020204" pitchFamily="18" charset="0"/>
              </a:rPr>
              <a:t> </a:t>
            </a:r>
            <a:r>
              <a:rPr lang="en-US" sz="2665" dirty="0" err="1">
                <a:latin typeface="UTM Avo" panose="02040603050506020204" pitchFamily="18" charset="0"/>
              </a:rPr>
              <a:t>tưới</a:t>
            </a:r>
            <a:r>
              <a:rPr lang="en-US" sz="2665" dirty="0">
                <a:latin typeface="UTM Avo" panose="02040603050506020204" pitchFamily="18" charset="0"/>
              </a:rPr>
              <a:t> </a:t>
            </a:r>
            <a:r>
              <a:rPr lang="en-US" sz="2665" dirty="0" err="1">
                <a:latin typeface="UTM Avo" panose="02040603050506020204" pitchFamily="18" charset="0"/>
              </a:rPr>
              <a:t>nước</a:t>
            </a:r>
            <a:r>
              <a:rPr lang="en-US" sz="2665" dirty="0">
                <a:latin typeface="UTM Avo" panose="02040603050506020204" pitchFamily="18" charset="0"/>
              </a:rPr>
              <a:t> </a:t>
            </a:r>
            <a:r>
              <a:rPr lang="en-US" sz="2665" dirty="0" err="1">
                <a:latin typeface="UTM Avo" panose="02040603050506020204" pitchFamily="18" charset="0"/>
              </a:rPr>
              <a:t>bắt</a:t>
            </a:r>
            <a:r>
              <a:rPr lang="en-US" sz="2665" dirty="0">
                <a:latin typeface="UTM Avo" panose="02040603050506020204" pitchFamily="18" charset="0"/>
              </a:rPr>
              <a:t> </a:t>
            </a:r>
            <a:r>
              <a:rPr lang="en-US" sz="2665" dirty="0" err="1">
                <a:latin typeface="UTM Avo" panose="02040603050506020204" pitchFamily="18" charset="0"/>
              </a:rPr>
              <a:t>sâu</a:t>
            </a:r>
            <a:r>
              <a:rPr lang="en-US" sz="2665" dirty="0">
                <a:latin typeface="UTM Avo" panose="02040603050506020204" pitchFamily="18" charset="0"/>
              </a:rPr>
              <a:t> </a:t>
            </a:r>
            <a:r>
              <a:rPr lang="en-US" sz="2665" dirty="0" err="1">
                <a:latin typeface="UTM Avo" panose="02040603050506020204" pitchFamily="18" charset="0"/>
              </a:rPr>
              <a:t>cho</a:t>
            </a:r>
            <a:r>
              <a:rPr lang="en-US" sz="2665" dirty="0">
                <a:latin typeface="UTM Avo" panose="02040603050506020204" pitchFamily="18" charset="0"/>
              </a:rPr>
              <a:t> </a:t>
            </a:r>
            <a:r>
              <a:rPr lang="en-US" sz="2665" dirty="0" err="1">
                <a:latin typeface="UTM Avo" panose="02040603050506020204" pitchFamily="18" charset="0"/>
              </a:rPr>
              <a:t>cây</a:t>
            </a:r>
            <a:r>
              <a:rPr lang="en-US" sz="2665" dirty="0">
                <a:latin typeface="UTM Avo" panose="02040603050506020204" pitchFamily="18" charset="0"/>
              </a:rPr>
              <a:t>.</a:t>
            </a:r>
            <a:endParaRPr lang="en-US" sz="2665" dirty="0">
              <a:latin typeface="UTM Avo" panose="020406030505060202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n-US" sz="2665" dirty="0">
                <a:latin typeface="UTM Avo" panose="02040603050506020204" pitchFamily="18" charset="0"/>
              </a:rPr>
              <a:t>b. </a:t>
            </a:r>
            <a:r>
              <a:rPr lang="en-US" sz="2665" dirty="0" err="1">
                <a:latin typeface="UTM Avo" panose="02040603050506020204" pitchFamily="18" charset="0"/>
              </a:rPr>
              <a:t>Mọi</a:t>
            </a:r>
            <a:r>
              <a:rPr lang="en-US" sz="2665" dirty="0">
                <a:latin typeface="UTM Avo" panose="02040603050506020204" pitchFamily="18" charset="0"/>
              </a:rPr>
              <a:t> </a:t>
            </a:r>
            <a:r>
              <a:rPr lang="en-US" sz="2665" dirty="0" err="1">
                <a:latin typeface="UTM Avo" panose="02040603050506020204" pitchFamily="18" charset="0"/>
              </a:rPr>
              <a:t>người</a:t>
            </a:r>
            <a:r>
              <a:rPr lang="en-US" sz="2665" dirty="0">
                <a:latin typeface="UTM Avo" panose="02040603050506020204" pitchFamily="18" charset="0"/>
              </a:rPr>
              <a:t> </a:t>
            </a:r>
            <a:r>
              <a:rPr lang="en-US" sz="2665" dirty="0" err="1">
                <a:latin typeface="UTM Avo" panose="02040603050506020204" pitchFamily="18" charset="0"/>
              </a:rPr>
              <a:t>không</a:t>
            </a:r>
            <a:r>
              <a:rPr lang="en-US" sz="2665" dirty="0">
                <a:latin typeface="UTM Avo" panose="02040603050506020204" pitchFamily="18" charset="0"/>
              </a:rPr>
              <a:t> </a:t>
            </a:r>
            <a:r>
              <a:rPr lang="en-US" sz="2665" dirty="0" err="1">
                <a:latin typeface="UTM Avo" panose="02040603050506020204" pitchFamily="18" charset="0"/>
              </a:rPr>
              <a:t>được</a:t>
            </a:r>
            <a:r>
              <a:rPr lang="en-US" sz="2665" dirty="0">
                <a:latin typeface="UTM Avo" panose="02040603050506020204" pitchFamily="18" charset="0"/>
              </a:rPr>
              <a:t> </a:t>
            </a:r>
            <a:r>
              <a:rPr lang="en-US" sz="2665" dirty="0" err="1">
                <a:latin typeface="UTM Avo" panose="02040603050506020204" pitchFamily="18" charset="0"/>
              </a:rPr>
              <a:t>hái</a:t>
            </a:r>
            <a:r>
              <a:rPr lang="en-US" sz="2665" dirty="0">
                <a:latin typeface="UTM Avo" panose="02040603050506020204" pitchFamily="18" charset="0"/>
              </a:rPr>
              <a:t> </a:t>
            </a:r>
            <a:r>
              <a:rPr lang="en-US" sz="2665" dirty="0" err="1">
                <a:latin typeface="UTM Avo" panose="02040603050506020204" pitchFamily="18" charset="0"/>
              </a:rPr>
              <a:t>hoa</a:t>
            </a:r>
            <a:r>
              <a:rPr lang="en-US" sz="2665" dirty="0">
                <a:latin typeface="UTM Avo" panose="02040603050506020204" pitchFamily="18" charset="0"/>
              </a:rPr>
              <a:t> </a:t>
            </a:r>
            <a:r>
              <a:rPr lang="en-US" sz="2665" dirty="0" err="1">
                <a:latin typeface="UTM Avo" panose="02040603050506020204" pitchFamily="18" charset="0"/>
              </a:rPr>
              <a:t>bẻ</a:t>
            </a:r>
            <a:r>
              <a:rPr lang="en-US" sz="2665" dirty="0">
                <a:latin typeface="UTM Avo" panose="02040603050506020204" pitchFamily="18" charset="0"/>
              </a:rPr>
              <a:t> </a:t>
            </a:r>
            <a:r>
              <a:rPr lang="en-US" sz="2665" dirty="0" err="1">
                <a:latin typeface="UTM Avo" panose="02040603050506020204" pitchFamily="18" charset="0"/>
              </a:rPr>
              <a:t>cành</a:t>
            </a:r>
            <a:r>
              <a:rPr lang="en-US" sz="2665" dirty="0">
                <a:latin typeface="UTM Avo" panose="02040603050506020204" pitchFamily="18" charset="0"/>
              </a:rPr>
              <a:t>.</a:t>
            </a:r>
            <a:endParaRPr lang="en-US" sz="2665" dirty="0">
              <a:latin typeface="UTM Avo" panose="020406030505060202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n-US" sz="2665" dirty="0">
                <a:latin typeface="UTM Avo" panose="02040603050506020204" pitchFamily="18" charset="0"/>
              </a:rPr>
              <a:t>c. </a:t>
            </a:r>
            <a:r>
              <a:rPr lang="en-US" sz="2665" dirty="0" err="1">
                <a:latin typeface="UTM Avo" panose="02040603050506020204" pitchFamily="18" charset="0"/>
              </a:rPr>
              <a:t>Én</a:t>
            </a:r>
            <a:r>
              <a:rPr lang="en-US" sz="2665" dirty="0">
                <a:latin typeface="UTM Avo" panose="02040603050506020204" pitchFamily="18" charset="0"/>
              </a:rPr>
              <a:t> </a:t>
            </a:r>
            <a:r>
              <a:rPr lang="en-US" sz="2665" dirty="0" err="1">
                <a:latin typeface="UTM Avo" panose="02040603050506020204" pitchFamily="18" charset="0"/>
              </a:rPr>
              <a:t>nâu</a:t>
            </a:r>
            <a:r>
              <a:rPr lang="en-US" sz="2665" dirty="0">
                <a:latin typeface="UTM Avo" panose="02040603050506020204" pitchFamily="18" charset="0"/>
              </a:rPr>
              <a:t> </a:t>
            </a:r>
            <a:r>
              <a:rPr lang="en-US" sz="2665" dirty="0" err="1">
                <a:latin typeface="UTM Avo" panose="02040603050506020204" pitchFamily="18" charset="0"/>
              </a:rPr>
              <a:t>cỏ</a:t>
            </a:r>
            <a:r>
              <a:rPr lang="en-US" sz="2665" dirty="0">
                <a:latin typeface="UTM Avo" panose="02040603050506020204" pitchFamily="18" charset="0"/>
              </a:rPr>
              <a:t> non </a:t>
            </a:r>
            <a:r>
              <a:rPr lang="en-US" sz="2665" dirty="0" err="1">
                <a:latin typeface="UTM Avo" panose="02040603050506020204" pitchFamily="18" charset="0"/>
              </a:rPr>
              <a:t>đều</a:t>
            </a:r>
            <a:r>
              <a:rPr lang="en-US" sz="2665" dirty="0">
                <a:latin typeface="UTM Avo" panose="02040603050506020204" pitchFamily="18" charset="0"/>
              </a:rPr>
              <a:t> </a:t>
            </a:r>
            <a:r>
              <a:rPr lang="en-US" sz="2665" dirty="0" err="1">
                <a:latin typeface="UTM Avo" panose="02040603050506020204" pitchFamily="18" charset="0"/>
              </a:rPr>
              <a:t>đáng</a:t>
            </a:r>
            <a:r>
              <a:rPr lang="en-US" sz="2665" dirty="0">
                <a:latin typeface="UTM Avo" panose="02040603050506020204" pitchFamily="18" charset="0"/>
              </a:rPr>
              <a:t> </a:t>
            </a:r>
            <a:r>
              <a:rPr lang="en-US" sz="2665" dirty="0" err="1">
                <a:latin typeface="UTM Avo" panose="02040603050506020204" pitchFamily="18" charset="0"/>
              </a:rPr>
              <a:t>yêu</a:t>
            </a:r>
            <a:r>
              <a:rPr lang="en-US" sz="2665" dirty="0">
                <a:latin typeface="UTM Avo" panose="02040603050506020204" pitchFamily="18" charset="0"/>
              </a:rPr>
              <a:t>. </a:t>
            </a:r>
            <a:endParaRPr lang="vi-VN" sz="2665" dirty="0">
              <a:latin typeface="UTM Avo" panose="020406030505060202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266025" y="2560461"/>
            <a:ext cx="3937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</a:rPr>
              <a:t>,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987570" y="3212497"/>
            <a:ext cx="3937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</a:rPr>
              <a:t>,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528439" y="3828050"/>
            <a:ext cx="3937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</a:rPr>
              <a:t>,</a:t>
            </a:r>
            <a:endParaRPr lang="en-US" sz="32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/>
      <p:bldP spid="4" grpId="0"/>
      <p:bldP spid="5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791</Words>
  <Application>WPS Presentation</Application>
  <PresentationFormat>Widescreen</PresentationFormat>
  <Paragraphs>50</Paragraphs>
  <Slides>4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15" baseType="lpstr">
      <vt:lpstr>Arial</vt:lpstr>
      <vt:lpstr>SimSun</vt:lpstr>
      <vt:lpstr>Wingdings</vt:lpstr>
      <vt:lpstr>UTM Avo</vt:lpstr>
      <vt:lpstr>Segoe Print</vt:lpstr>
      <vt:lpstr>Calibri Light</vt:lpstr>
      <vt:lpstr>Calibri</vt:lpstr>
      <vt:lpstr>Microsoft YaHei</vt:lpstr>
      <vt:lpstr>Arial Unicode MS</vt:lpstr>
      <vt:lpstr>Times New Roman</vt:lpstr>
      <vt:lpstr>Office Theme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DELL</dc:creator>
  <cp:lastModifiedBy>DELL</cp:lastModifiedBy>
  <cp:revision>2</cp:revision>
  <dcterms:created xsi:type="dcterms:W3CDTF">2025-03-05T06:12:00Z</dcterms:created>
  <dcterms:modified xsi:type="dcterms:W3CDTF">2025-03-05T15:36:31Z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116323144B3E4D7D826C67F04DBE72F5_12</vt:lpwstr>
  </property>
  <property fmtid="{D5CDD505-2E9C-101B-9397-08002B2CF9AE}" pid="3" name="KSOProductBuildVer">
    <vt:lpwstr>1033-12.2.0.20323</vt:lpwstr>
  </property>
</Properties>
</file>