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1157" y="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HP-087" pitchFamily="34" charset="0"/>
              </a:rPr>
              <a:t>PHÒNG, TRÁNH THƯƠNG TÍCH DO NGÃ</a:t>
            </a:r>
            <a:endParaRPr lang="vi-VN" sz="4400" b="1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3352800" y="2562225"/>
            <a:ext cx="3733800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Chóc thÇy c«, c¸c con cïng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gia </a:t>
            </a:r>
            <a:r>
              <a:rPr lang="en-US" sz="360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smtClean="0">
                <a:solidFill>
                  <a:srgbClr val="990033"/>
                </a:solidFill>
                <a:latin typeface=".VnUniverse" pitchFamily="34" charset="0"/>
              </a:rPr>
              <a:t>m·i </a:t>
            </a:r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m·i </a:t>
            </a:r>
          </a:p>
          <a:p>
            <a:pPr eaLnBrk="1" hangingPunct="1"/>
            <a:r>
              <a:rPr lang="en-US" sz="4400" b="1">
                <a:solidFill>
                  <a:srgbClr val="990033"/>
                </a:solidFill>
                <a:latin typeface=".VnUniverse" pitchFamily="34" charset="0"/>
              </a:rPr>
              <a:t>h¹nh phóc !</a:t>
            </a: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895601" y="1905000"/>
            <a:ext cx="449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tớ trường”</a:t>
            </a:r>
            <a:endParaRPr lang="en-US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7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447800"/>
            <a:ext cx="87006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381000" y="2514600"/>
            <a:ext cx="8257331" cy="441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362200"/>
            <a:ext cx="7696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0945" y="1970782"/>
            <a:ext cx="88530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</a:t>
            </a:r>
          </a:p>
          <a:p>
            <a:pPr algn="ctr"/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 sao?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4" t="17593" r="7773" b="57245"/>
          <a:stretch/>
        </p:blipFill>
        <p:spPr bwMode="auto">
          <a:xfrm>
            <a:off x="0" y="2971800"/>
            <a:ext cx="91440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66800" y="2495729"/>
            <a:ext cx="792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ngã.</a:t>
            </a:r>
            <a:endParaRPr lang="en-US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8973" y="22860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381000" y="3464653"/>
            <a:ext cx="8305800" cy="2985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351782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thương tích do ngã.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6800" y="2056088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832209" y="2133600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 bạn ơi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 yên tâm.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141" y="4319587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</TotalTime>
  <Words>166</Words>
  <Application>Microsoft Office PowerPoint</Application>
  <PresentationFormat>On-screen Show (4:3)</PresentationFormat>
  <Paragraphs>25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Administrator</cp:lastModifiedBy>
  <cp:revision>31</cp:revision>
  <dcterms:created xsi:type="dcterms:W3CDTF">2006-08-16T00:00:00Z</dcterms:created>
  <dcterms:modified xsi:type="dcterms:W3CDTF">2023-04-27T02:27:33Z</dcterms:modified>
</cp:coreProperties>
</file>