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6"/>
  </p:notesMasterIdLst>
  <p:sldIdLst>
    <p:sldId id="424" r:id="rId2"/>
    <p:sldId id="358" r:id="rId3"/>
    <p:sldId id="400" r:id="rId4"/>
    <p:sldId id="399" r:id="rId5"/>
    <p:sldId id="425" r:id="rId6"/>
    <p:sldId id="401" r:id="rId7"/>
    <p:sldId id="426" r:id="rId8"/>
    <p:sldId id="427" r:id="rId9"/>
    <p:sldId id="428" r:id="rId10"/>
    <p:sldId id="430" r:id="rId11"/>
    <p:sldId id="431" r:id="rId12"/>
    <p:sldId id="429" r:id="rId13"/>
    <p:sldId id="365" r:id="rId14"/>
    <p:sldId id="453" r:id="rId15"/>
    <p:sldId id="454" r:id="rId16"/>
    <p:sldId id="455" r:id="rId17"/>
    <p:sldId id="457" r:id="rId18"/>
    <p:sldId id="458" r:id="rId19"/>
    <p:sldId id="456" r:id="rId20"/>
    <p:sldId id="459" r:id="rId21"/>
    <p:sldId id="460" r:id="rId22"/>
    <p:sldId id="461" r:id="rId23"/>
    <p:sldId id="368" r:id="rId24"/>
    <p:sldId id="369" r:id="rId25"/>
    <p:sldId id="462" r:id="rId26"/>
    <p:sldId id="371" r:id="rId27"/>
    <p:sldId id="463" r:id="rId28"/>
    <p:sldId id="465" r:id="rId29"/>
    <p:sldId id="464" r:id="rId30"/>
    <p:sldId id="466" r:id="rId31"/>
    <p:sldId id="467" r:id="rId32"/>
    <p:sldId id="468" r:id="rId33"/>
    <p:sldId id="374" r:id="rId34"/>
    <p:sldId id="396" r:id="rId35"/>
    <p:sldId id="406" r:id="rId36"/>
    <p:sldId id="483" r:id="rId37"/>
    <p:sldId id="482" r:id="rId38"/>
    <p:sldId id="380" r:id="rId39"/>
    <p:sldId id="408" r:id="rId40"/>
    <p:sldId id="485" r:id="rId41"/>
    <p:sldId id="486" r:id="rId42"/>
    <p:sldId id="487" r:id="rId43"/>
    <p:sldId id="381" r:id="rId44"/>
    <p:sldId id="491" r:id="rId45"/>
  </p:sldIdLst>
  <p:sldSz cx="6858000" cy="5143500"/>
  <p:notesSz cx="6858000" cy="9144000"/>
  <p:embeddedFontLst>
    <p:embeddedFont>
      <p:font typeface="Montserrat" charset="0"/>
      <p:regular r:id="rId47"/>
    </p:embeddedFont>
    <p:embeddedFont>
      <p:font typeface="Kalam" charset="0"/>
      <p:regular r:id="rId48"/>
    </p:embeddedFont>
    <p:embeddedFont>
      <p:font typeface="HP001 4 hàng" charset="0"/>
      <p:regular r:id="rId49"/>
      <p:bold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Anh" initials="K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182C4"/>
    <a:srgbClr val="7EA131"/>
    <a:srgbClr val="B7D574"/>
    <a:srgbClr val="FFCC00"/>
    <a:srgbClr val="FACD94"/>
    <a:srgbClr val="CC7500"/>
    <a:srgbClr val="1E5CC1"/>
    <a:srgbClr val="FB5B53"/>
    <a:srgbClr val="FB4C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88" autoAdjust="0"/>
    <p:restoredTop sz="94364" autoAdjust="0"/>
  </p:normalViewPr>
  <p:slideViewPr>
    <p:cSldViewPr snapToGrid="0">
      <p:cViewPr>
        <p:scale>
          <a:sx n="50" d="100"/>
          <a:sy n="50" d="100"/>
        </p:scale>
        <p:origin x="-2262" y="-876"/>
      </p:cViewPr>
      <p:guideLst>
        <p:guide orient="horz" pos="16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10668295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vi-VN" altLang="en-US">
                <a:sym typeface="+mn-ea"/>
              </a:rPr>
              <a:t>Bài giảng được thiết kế bởi: Phan Thanh Út . Mail: phanthanhutgh1994@gmail.com</a:t>
            </a:r>
            <a:endParaRPr lang="vi-VN" altLang="en-US"/>
          </a:p>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vi-VN" altLang="en-US"/>
          </a:p>
          <a:p>
            <a:endParaRPr lang="en-US"/>
          </a:p>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vi-VN" altLang="en-US"/>
          </a:p>
          <a:p>
            <a:endParaRPr lang="en-US"/>
          </a:p>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vi-VN" altLang="en-US">
                <a:sym typeface="+mn-ea"/>
              </a:rPr>
              <a:t>Bài giảng được thiết kế bởi: Phan Thanh Út . Mail: phanthanhutgh1994@gmail.com</a:t>
            </a:r>
            <a:endParaRPr lang="vi-VN" altLang="en-US"/>
          </a:p>
          <a:p>
            <a:endParaRPr lang="en-US"/>
          </a:p>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pPr marL="158750" indent="0">
              <a:buNone/>
            </a:pPr>
            <a:r>
              <a:rPr lang="vi-VN" altLang="en-US">
                <a:sym typeface="+mn-ea"/>
              </a:rPr>
              <a:t>Bài giảng được thiết kế bởi: Phan Thanh Út . Gmail: phanthanhutgh1994@gmail.com</a:t>
            </a:r>
            <a:endParaRPr lang="vi-VN" altLang="en-US"/>
          </a:p>
          <a:p>
            <a:pPr marL="158750" indent="0">
              <a:buNone/>
            </a:pPr>
            <a:endParaRPr lang="en-US"/>
          </a:p>
          <a:p>
            <a:pPr marL="158750" indent="0">
              <a:buNone/>
            </a:pPr>
            <a:endParaRPr lang="vi-V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vi-VN" altLang="en-US"/>
          </a:p>
          <a:p>
            <a:endParaRPr lang="en-US"/>
          </a:p>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vi-VN" altLang="en-US"/>
          </a:p>
          <a:p>
            <a:endParaRPr lang="en-US"/>
          </a:p>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vi-VN" altLang="en-US"/>
          </a:p>
          <a:p>
            <a:endParaRPr lang="en-US"/>
          </a:p>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vi-VN" altLang="en-US"/>
          </a:p>
          <a:p>
            <a:endParaRPr lang="en-US"/>
          </a:p>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pPr marL="158750" indent="0">
              <a:buNone/>
            </a:pPr>
            <a:r>
              <a:rPr lang="vi-VN" altLang="en-US">
                <a:sym typeface="+mn-ea"/>
              </a:rPr>
              <a:t>Bài giảng được thiết kế bởi: Phan Thanh Út . Gmail: phanthanhutgh1994@gmail.com</a:t>
            </a:r>
            <a:endParaRPr lang="vi-VN" altLang="en-US"/>
          </a:p>
          <a:p>
            <a:pPr marL="158750" indent="0">
              <a:buNone/>
            </a:pPr>
            <a:endParaRPr lang="en-US"/>
          </a:p>
          <a:p>
            <a:pPr marL="158750" indent="0">
              <a:buNone/>
            </a:pP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vi-VN" altLang="en-US">
                <a:sym typeface="+mn-ea"/>
              </a:rPr>
              <a:t>Bài giảng được thiết kế bởi: Phan Thanh Út . Mail: phanthanhutgh1994@gmail.com</a:t>
            </a:r>
            <a:endParaRPr lang="vi-VN" altLang="en-US"/>
          </a:p>
          <a:p>
            <a:endParaRPr lang="en-US"/>
          </a:p>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vi-VN" altLang="en-US"/>
          </a:p>
          <a:p>
            <a:endParaRPr lang="en-US"/>
          </a:p>
          <a:p>
            <a:r>
              <a:rPr lang="vi-VN" altLang="en-US">
                <a:sym typeface="+mn-ea"/>
              </a:rPr>
              <a:t>Bài giảng được thiết kế bởi: Phan Thanh Út . Gmail: phanthanhutgh1994@gmail.com</a:t>
            </a:r>
            <a:endParaRPr lang="vi-VN" altLang="en-US"/>
          </a:p>
          <a:p>
            <a:endParaRPr lang="en-US"/>
          </a:p>
          <a:p>
            <a:r>
              <a:rPr lang="vi-VN" altLang="en-US">
                <a:sym typeface="+mn-ea"/>
              </a:rPr>
              <a:t>Bài giảng được thiết kế bởi: Phan Thanh Út . Gmail: phanthanhutgh1994@gmail.com</a:t>
            </a:r>
            <a:endParaRPr lang="vi-V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vi-VN" altLang="en-US"/>
          </a:p>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vi-VN" altLang="en-US"/>
          </a:p>
          <a:p>
            <a:endParaRPr lang="en-US"/>
          </a:p>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en-US"/>
          </a:p>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vi-VN" altLang="en-US"/>
          </a:p>
          <a:p>
            <a:endParaRPr lang="en-US"/>
          </a:p>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Mail: phanthanhutgh1994@gmail.com</a:t>
            </a:r>
            <a:endParaRPr lang="vi-VN" altLang="en-US"/>
          </a:p>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vi-VN" altLang="en-US"/>
          </a:p>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a:t>
            </a:r>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en-US"/>
          </a:p>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en-US"/>
          </a:p>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p>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vi-VN" altLang="en-US"/>
          </a:p>
          <a:p>
            <a:endParaRPr lang="en-US"/>
          </a:p>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vi-VN" altLang="en-US"/>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vi-VN" altLang="en-US"/>
          </a:p>
          <a:p>
            <a:endParaRPr lang="en-US"/>
          </a:p>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vi-VN" altLang="en-US"/>
          </a:p>
          <a:p>
            <a:endParaRPr lang="en-US"/>
          </a:p>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vi-VN" altLang="en-US"/>
          </a:p>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vi-VN" altLang="en-US"/>
          </a:p>
          <a:p>
            <a:endParaRPr lang="en-US"/>
          </a:p>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1" fmla="*/ 9519 w 10001"/>
              <a:gd name="connsiteY0-2" fmla="*/ 986 h 10526"/>
              <a:gd name="connsiteX1-3" fmla="*/ 5107 w 10001"/>
              <a:gd name="connsiteY1-4" fmla="*/ 519 h 10526"/>
              <a:gd name="connsiteX2-5" fmla="*/ 573 w 10001"/>
              <a:gd name="connsiteY2-6" fmla="*/ 798 h 10526"/>
              <a:gd name="connsiteX3-7" fmla="*/ 500 w 10001"/>
              <a:gd name="connsiteY3-8" fmla="*/ 10103 h 10526"/>
              <a:gd name="connsiteX4-9" fmla="*/ 9578 w 10001"/>
              <a:gd name="connsiteY4-10" fmla="*/ 9976 h 10526"/>
              <a:gd name="connsiteX5" fmla="*/ 9519 w 10001"/>
              <a:gd name="connsiteY5" fmla="*/ 986 h 10526"/>
              <a:gd name="connsiteX0-11" fmla="*/ 9561 w 10043"/>
              <a:gd name="connsiteY0-12" fmla="*/ 870 h 10410"/>
              <a:gd name="connsiteX1-13" fmla="*/ 5149 w 10043"/>
              <a:gd name="connsiteY1-14" fmla="*/ 403 h 10410"/>
              <a:gd name="connsiteX2-15" fmla="*/ 533 w 10043"/>
              <a:gd name="connsiteY2-16" fmla="*/ 862 h 10410"/>
              <a:gd name="connsiteX3-17" fmla="*/ 542 w 10043"/>
              <a:gd name="connsiteY3-18" fmla="*/ 9987 h 10410"/>
              <a:gd name="connsiteX4-19" fmla="*/ 9620 w 10043"/>
              <a:gd name="connsiteY4-20" fmla="*/ 9860 h 10410"/>
              <a:gd name="connsiteX5-21" fmla="*/ 9561 w 10043"/>
              <a:gd name="connsiteY5-22" fmla="*/ 870 h 10410"/>
              <a:gd name="connsiteX0-23" fmla="*/ 9572 w 10054"/>
              <a:gd name="connsiteY0-24" fmla="*/ 835 h 10375"/>
              <a:gd name="connsiteX1-25" fmla="*/ 5160 w 10054"/>
              <a:gd name="connsiteY1-26" fmla="*/ 368 h 10375"/>
              <a:gd name="connsiteX2-27" fmla="*/ 544 w 10054"/>
              <a:gd name="connsiteY2-28" fmla="*/ 827 h 10375"/>
              <a:gd name="connsiteX3-29" fmla="*/ 553 w 10054"/>
              <a:gd name="connsiteY3-30" fmla="*/ 9952 h 10375"/>
              <a:gd name="connsiteX4-31" fmla="*/ 9631 w 10054"/>
              <a:gd name="connsiteY4-32" fmla="*/ 9825 h 10375"/>
              <a:gd name="connsiteX5-33" fmla="*/ 9572 w 10054"/>
              <a:gd name="connsiteY5-34" fmla="*/ 835 h 10375"/>
              <a:gd name="connsiteX0-35" fmla="*/ 9532 w 10014"/>
              <a:gd name="connsiteY0-36" fmla="*/ 835 h 10375"/>
              <a:gd name="connsiteX1-37" fmla="*/ 5120 w 10014"/>
              <a:gd name="connsiteY1-38" fmla="*/ 368 h 10375"/>
              <a:gd name="connsiteX2-39" fmla="*/ 504 w 10014"/>
              <a:gd name="connsiteY2-40" fmla="*/ 827 h 10375"/>
              <a:gd name="connsiteX3-41" fmla="*/ 513 w 10014"/>
              <a:gd name="connsiteY3-42" fmla="*/ 9952 h 10375"/>
              <a:gd name="connsiteX4-43" fmla="*/ 9591 w 10014"/>
              <a:gd name="connsiteY4-44" fmla="*/ 9825 h 10375"/>
              <a:gd name="connsiteX5-45" fmla="*/ 9532 w 10014"/>
              <a:gd name="connsiteY5-46" fmla="*/ 835 h 10375"/>
              <a:gd name="connsiteX0-47" fmla="*/ 9532 w 10014"/>
              <a:gd name="connsiteY0-48" fmla="*/ 653 h 10193"/>
              <a:gd name="connsiteX1-49" fmla="*/ 5120 w 10014"/>
              <a:gd name="connsiteY1-50" fmla="*/ 186 h 10193"/>
              <a:gd name="connsiteX2-51" fmla="*/ 504 w 10014"/>
              <a:gd name="connsiteY2-52" fmla="*/ 645 h 10193"/>
              <a:gd name="connsiteX3-53" fmla="*/ 513 w 10014"/>
              <a:gd name="connsiteY3-54" fmla="*/ 9770 h 10193"/>
              <a:gd name="connsiteX4-55" fmla="*/ 9591 w 10014"/>
              <a:gd name="connsiteY4-56" fmla="*/ 9643 h 10193"/>
              <a:gd name="connsiteX5-57" fmla="*/ 9532 w 10014"/>
              <a:gd name="connsiteY5-58" fmla="*/ 653 h 10193"/>
              <a:gd name="connsiteX0-59" fmla="*/ 9532 w 10014"/>
              <a:gd name="connsiteY0-60" fmla="*/ 579 h 10119"/>
              <a:gd name="connsiteX1-61" fmla="*/ 5120 w 10014"/>
              <a:gd name="connsiteY1-62" fmla="*/ 112 h 10119"/>
              <a:gd name="connsiteX2-63" fmla="*/ 504 w 10014"/>
              <a:gd name="connsiteY2-64" fmla="*/ 571 h 10119"/>
              <a:gd name="connsiteX3-65" fmla="*/ 513 w 10014"/>
              <a:gd name="connsiteY3-66" fmla="*/ 9696 h 10119"/>
              <a:gd name="connsiteX4-67" fmla="*/ 9591 w 10014"/>
              <a:gd name="connsiteY4-68" fmla="*/ 9569 h 10119"/>
              <a:gd name="connsiteX5-69" fmla="*/ 9532 w 10014"/>
              <a:gd name="connsiteY5-70" fmla="*/ 579 h 10119"/>
              <a:gd name="connsiteX0-71" fmla="*/ 9560 w 10042"/>
              <a:gd name="connsiteY0-72" fmla="*/ 783 h 10323"/>
              <a:gd name="connsiteX1-73" fmla="*/ 5132 w 10042"/>
              <a:gd name="connsiteY1-74" fmla="*/ 521 h 10323"/>
              <a:gd name="connsiteX2-75" fmla="*/ 532 w 10042"/>
              <a:gd name="connsiteY2-76" fmla="*/ 775 h 10323"/>
              <a:gd name="connsiteX3-77" fmla="*/ 541 w 10042"/>
              <a:gd name="connsiteY3-78" fmla="*/ 9900 h 10323"/>
              <a:gd name="connsiteX4-79" fmla="*/ 9619 w 10042"/>
              <a:gd name="connsiteY4-80" fmla="*/ 9773 h 10323"/>
              <a:gd name="connsiteX5-81" fmla="*/ 9560 w 10042"/>
              <a:gd name="connsiteY5-82" fmla="*/ 783 h 10323"/>
              <a:gd name="connsiteX0-83" fmla="*/ 9562 w 10044"/>
              <a:gd name="connsiteY0-84" fmla="*/ 560 h 10100"/>
              <a:gd name="connsiteX1-85" fmla="*/ 5134 w 10044"/>
              <a:gd name="connsiteY1-86" fmla="*/ 298 h 10100"/>
              <a:gd name="connsiteX2-87" fmla="*/ 534 w 10044"/>
              <a:gd name="connsiteY2-88" fmla="*/ 552 h 10100"/>
              <a:gd name="connsiteX3-89" fmla="*/ 543 w 10044"/>
              <a:gd name="connsiteY3-90" fmla="*/ 9677 h 10100"/>
              <a:gd name="connsiteX4-91" fmla="*/ 9621 w 10044"/>
              <a:gd name="connsiteY4-92" fmla="*/ 9550 h 10100"/>
              <a:gd name="connsiteX5-93" fmla="*/ 9562 w 10044"/>
              <a:gd name="connsiteY5-94" fmla="*/ 560 h 10100"/>
              <a:gd name="connsiteX0-95" fmla="*/ 9598 w 10080"/>
              <a:gd name="connsiteY0-96" fmla="*/ 482 h 10022"/>
              <a:gd name="connsiteX1-97" fmla="*/ 5170 w 10080"/>
              <a:gd name="connsiteY1-98" fmla="*/ 220 h 10022"/>
              <a:gd name="connsiteX2-99" fmla="*/ 504 w 10080"/>
              <a:gd name="connsiteY2-100" fmla="*/ 602 h 10022"/>
              <a:gd name="connsiteX3-101" fmla="*/ 579 w 10080"/>
              <a:gd name="connsiteY3-102" fmla="*/ 9599 h 10022"/>
              <a:gd name="connsiteX4-103" fmla="*/ 9657 w 10080"/>
              <a:gd name="connsiteY4-104" fmla="*/ 9472 h 10022"/>
              <a:gd name="connsiteX5-105" fmla="*/ 9598 w 10080"/>
              <a:gd name="connsiteY5-106" fmla="*/ 482 h 10022"/>
              <a:gd name="connsiteX0-107" fmla="*/ 9553 w 10035"/>
              <a:gd name="connsiteY0-108" fmla="*/ 453 h 9993"/>
              <a:gd name="connsiteX1-109" fmla="*/ 5125 w 10035"/>
              <a:gd name="connsiteY1-110" fmla="*/ 191 h 9993"/>
              <a:gd name="connsiteX2-111" fmla="*/ 459 w 10035"/>
              <a:gd name="connsiteY2-112" fmla="*/ 573 h 9993"/>
              <a:gd name="connsiteX3-113" fmla="*/ 534 w 10035"/>
              <a:gd name="connsiteY3-114" fmla="*/ 9570 h 9993"/>
              <a:gd name="connsiteX4-115" fmla="*/ 9612 w 10035"/>
              <a:gd name="connsiteY4-116" fmla="*/ 9443 h 9993"/>
              <a:gd name="connsiteX5-117" fmla="*/ 9553 w 10035"/>
              <a:gd name="connsiteY5-118" fmla="*/ 453 h 9993"/>
              <a:gd name="connsiteX0-119" fmla="*/ 9520 w 10000"/>
              <a:gd name="connsiteY0-120" fmla="*/ 453 h 10000"/>
              <a:gd name="connsiteX1-121" fmla="*/ 5107 w 10000"/>
              <a:gd name="connsiteY1-122" fmla="*/ 191 h 10000"/>
              <a:gd name="connsiteX2-123" fmla="*/ 457 w 10000"/>
              <a:gd name="connsiteY2-124" fmla="*/ 573 h 10000"/>
              <a:gd name="connsiteX3-125" fmla="*/ 532 w 10000"/>
              <a:gd name="connsiteY3-126" fmla="*/ 9577 h 10000"/>
              <a:gd name="connsiteX4-127" fmla="*/ 9578 w 10000"/>
              <a:gd name="connsiteY4-128" fmla="*/ 9450 h 10000"/>
              <a:gd name="connsiteX5-129" fmla="*/ 9520 w 10000"/>
              <a:gd name="connsiteY5-130" fmla="*/ 453 h 10000"/>
              <a:gd name="connsiteX0-131" fmla="*/ 9520 w 10000"/>
              <a:gd name="connsiteY0-132" fmla="*/ 445 h 9992"/>
              <a:gd name="connsiteX1-133" fmla="*/ 5107 w 10000"/>
              <a:gd name="connsiteY1-134" fmla="*/ 183 h 9992"/>
              <a:gd name="connsiteX2-135" fmla="*/ 457 w 10000"/>
              <a:gd name="connsiteY2-136" fmla="*/ 565 h 9992"/>
              <a:gd name="connsiteX3-137" fmla="*/ 532 w 10000"/>
              <a:gd name="connsiteY3-138" fmla="*/ 9569 h 9992"/>
              <a:gd name="connsiteX4-139" fmla="*/ 9578 w 10000"/>
              <a:gd name="connsiteY4-140" fmla="*/ 9442 h 9992"/>
              <a:gd name="connsiteX5-141" fmla="*/ 9520 w 10000"/>
              <a:gd name="connsiteY5-142" fmla="*/ 445 h 9992"/>
              <a:gd name="connsiteX0-143" fmla="*/ 9561 w 10041"/>
              <a:gd name="connsiteY0-144" fmla="*/ 695 h 10250"/>
              <a:gd name="connsiteX1-145" fmla="*/ 5115 w 10041"/>
              <a:gd name="connsiteY1-146" fmla="*/ 356 h 10250"/>
              <a:gd name="connsiteX2-147" fmla="*/ 498 w 10041"/>
              <a:gd name="connsiteY2-148" fmla="*/ 815 h 10250"/>
              <a:gd name="connsiteX3-149" fmla="*/ 573 w 10041"/>
              <a:gd name="connsiteY3-150" fmla="*/ 9827 h 10250"/>
              <a:gd name="connsiteX4-151" fmla="*/ 9619 w 10041"/>
              <a:gd name="connsiteY4-152" fmla="*/ 9700 h 10250"/>
              <a:gd name="connsiteX5-153" fmla="*/ 9561 w 10041"/>
              <a:gd name="connsiteY5-154" fmla="*/ 695 h 10250"/>
              <a:gd name="connsiteX0-155" fmla="*/ 9561 w 9999"/>
              <a:gd name="connsiteY0-156" fmla="*/ 695 h 10250"/>
              <a:gd name="connsiteX1-157" fmla="*/ 5115 w 9999"/>
              <a:gd name="connsiteY1-158" fmla="*/ 356 h 10250"/>
              <a:gd name="connsiteX2-159" fmla="*/ 498 w 9999"/>
              <a:gd name="connsiteY2-160" fmla="*/ 815 h 10250"/>
              <a:gd name="connsiteX3-161" fmla="*/ 573 w 9999"/>
              <a:gd name="connsiteY3-162" fmla="*/ 9827 h 10250"/>
              <a:gd name="connsiteX4-163" fmla="*/ 9619 w 9999"/>
              <a:gd name="connsiteY4-164" fmla="*/ 9700 h 10250"/>
              <a:gd name="connsiteX5-165" fmla="*/ 9561 w 9999"/>
              <a:gd name="connsiteY5-166" fmla="*/ 695 h 10250"/>
              <a:gd name="connsiteX0-167" fmla="*/ 9562 w 10000"/>
              <a:gd name="connsiteY0-168" fmla="*/ 678 h 10000"/>
              <a:gd name="connsiteX1-169" fmla="*/ 5116 w 10000"/>
              <a:gd name="connsiteY1-170" fmla="*/ 347 h 10000"/>
              <a:gd name="connsiteX2-171" fmla="*/ 498 w 10000"/>
              <a:gd name="connsiteY2-172" fmla="*/ 795 h 10000"/>
              <a:gd name="connsiteX3-173" fmla="*/ 573 w 10000"/>
              <a:gd name="connsiteY3-174" fmla="*/ 9587 h 10000"/>
              <a:gd name="connsiteX4-175" fmla="*/ 9620 w 10000"/>
              <a:gd name="connsiteY4-176" fmla="*/ 9463 h 10000"/>
              <a:gd name="connsiteX5-177" fmla="*/ 9562 w 10000"/>
              <a:gd name="connsiteY5-178" fmla="*/ 678 h 10000"/>
              <a:gd name="connsiteX0-179" fmla="*/ 9598 w 10036"/>
              <a:gd name="connsiteY0-180" fmla="*/ 678 h 10408"/>
              <a:gd name="connsiteX1-181" fmla="*/ 5152 w 10036"/>
              <a:gd name="connsiteY1-182" fmla="*/ 347 h 10408"/>
              <a:gd name="connsiteX2-183" fmla="*/ 534 w 10036"/>
              <a:gd name="connsiteY2-184" fmla="*/ 795 h 10408"/>
              <a:gd name="connsiteX3-185" fmla="*/ 609 w 10036"/>
              <a:gd name="connsiteY3-186" fmla="*/ 9587 h 10408"/>
              <a:gd name="connsiteX4-187" fmla="*/ 5168 w 10036"/>
              <a:gd name="connsiteY4-188" fmla="*/ 10029 h 10408"/>
              <a:gd name="connsiteX5-189" fmla="*/ 9656 w 10036"/>
              <a:gd name="connsiteY5-190" fmla="*/ 9463 h 10408"/>
              <a:gd name="connsiteX6" fmla="*/ 9598 w 10036"/>
              <a:gd name="connsiteY6" fmla="*/ 678 h 10408"/>
              <a:gd name="connsiteX0-191" fmla="*/ 9598 w 10036"/>
              <a:gd name="connsiteY0-192" fmla="*/ 678 h 10408"/>
              <a:gd name="connsiteX1-193" fmla="*/ 5152 w 10036"/>
              <a:gd name="connsiteY1-194" fmla="*/ 347 h 10408"/>
              <a:gd name="connsiteX2-195" fmla="*/ 534 w 10036"/>
              <a:gd name="connsiteY2-196" fmla="*/ 795 h 10408"/>
              <a:gd name="connsiteX3-197" fmla="*/ 609 w 10036"/>
              <a:gd name="connsiteY3-198" fmla="*/ 9587 h 10408"/>
              <a:gd name="connsiteX4-199" fmla="*/ 5168 w 10036"/>
              <a:gd name="connsiteY4-200" fmla="*/ 10029 h 10408"/>
              <a:gd name="connsiteX5-201" fmla="*/ 9656 w 10036"/>
              <a:gd name="connsiteY5-202" fmla="*/ 9463 h 10408"/>
              <a:gd name="connsiteX6-203" fmla="*/ 9598 w 10036"/>
              <a:gd name="connsiteY6-204" fmla="*/ 678 h 10408"/>
              <a:gd name="connsiteX0-205" fmla="*/ 9598 w 10036"/>
              <a:gd name="connsiteY0-206" fmla="*/ 678 h 10408"/>
              <a:gd name="connsiteX1-207" fmla="*/ 5152 w 10036"/>
              <a:gd name="connsiteY1-208" fmla="*/ 347 h 10408"/>
              <a:gd name="connsiteX2-209" fmla="*/ 534 w 10036"/>
              <a:gd name="connsiteY2-210" fmla="*/ 795 h 10408"/>
              <a:gd name="connsiteX3-211" fmla="*/ 609 w 10036"/>
              <a:gd name="connsiteY3-212" fmla="*/ 9587 h 10408"/>
              <a:gd name="connsiteX4-213" fmla="*/ 5168 w 10036"/>
              <a:gd name="connsiteY4-214" fmla="*/ 10029 h 10408"/>
              <a:gd name="connsiteX5-215" fmla="*/ 9656 w 10036"/>
              <a:gd name="connsiteY5-216" fmla="*/ 9463 h 10408"/>
              <a:gd name="connsiteX6-217" fmla="*/ 9598 w 10036"/>
              <a:gd name="connsiteY6-218" fmla="*/ 678 h 10408"/>
              <a:gd name="connsiteX0-219" fmla="*/ 9604 w 10042"/>
              <a:gd name="connsiteY0-220" fmla="*/ 678 h 10231"/>
              <a:gd name="connsiteX1-221" fmla="*/ 5158 w 10042"/>
              <a:gd name="connsiteY1-222" fmla="*/ 347 h 10231"/>
              <a:gd name="connsiteX2-223" fmla="*/ 540 w 10042"/>
              <a:gd name="connsiteY2-224" fmla="*/ 795 h 10231"/>
              <a:gd name="connsiteX3-225" fmla="*/ 615 w 10042"/>
              <a:gd name="connsiteY3-226" fmla="*/ 9587 h 10231"/>
              <a:gd name="connsiteX4-227" fmla="*/ 5174 w 10042"/>
              <a:gd name="connsiteY4-228" fmla="*/ 10029 h 10231"/>
              <a:gd name="connsiteX5-229" fmla="*/ 9662 w 10042"/>
              <a:gd name="connsiteY5-230" fmla="*/ 9463 h 10231"/>
              <a:gd name="connsiteX6-231" fmla="*/ 9604 w 10042"/>
              <a:gd name="connsiteY6-232" fmla="*/ 678 h 10231"/>
              <a:gd name="connsiteX0-233" fmla="*/ 9631 w 10069"/>
              <a:gd name="connsiteY0-234" fmla="*/ 685 h 10297"/>
              <a:gd name="connsiteX1-235" fmla="*/ 5185 w 10069"/>
              <a:gd name="connsiteY1-236" fmla="*/ 354 h 10297"/>
              <a:gd name="connsiteX2-237" fmla="*/ 567 w 10069"/>
              <a:gd name="connsiteY2-238" fmla="*/ 802 h 10297"/>
              <a:gd name="connsiteX3-239" fmla="*/ 593 w 10069"/>
              <a:gd name="connsiteY3-240" fmla="*/ 9694 h 10297"/>
              <a:gd name="connsiteX4-241" fmla="*/ 5201 w 10069"/>
              <a:gd name="connsiteY4-242" fmla="*/ 10036 h 10297"/>
              <a:gd name="connsiteX5-243" fmla="*/ 9689 w 10069"/>
              <a:gd name="connsiteY5-244" fmla="*/ 9470 h 10297"/>
              <a:gd name="connsiteX6-245" fmla="*/ 9631 w 10069"/>
              <a:gd name="connsiteY6-246" fmla="*/ 685 h 10297"/>
              <a:gd name="connsiteX0-247" fmla="*/ 9642 w 10080"/>
              <a:gd name="connsiteY0-248" fmla="*/ 685 h 10204"/>
              <a:gd name="connsiteX1-249" fmla="*/ 5196 w 10080"/>
              <a:gd name="connsiteY1-250" fmla="*/ 354 h 10204"/>
              <a:gd name="connsiteX2-251" fmla="*/ 578 w 10080"/>
              <a:gd name="connsiteY2-252" fmla="*/ 802 h 10204"/>
              <a:gd name="connsiteX3-253" fmla="*/ 604 w 10080"/>
              <a:gd name="connsiteY3-254" fmla="*/ 9694 h 10204"/>
              <a:gd name="connsiteX4-255" fmla="*/ 5212 w 10080"/>
              <a:gd name="connsiteY4-256" fmla="*/ 10036 h 10204"/>
              <a:gd name="connsiteX5-257" fmla="*/ 9700 w 10080"/>
              <a:gd name="connsiteY5-258" fmla="*/ 9470 h 10204"/>
              <a:gd name="connsiteX6-259" fmla="*/ 9642 w 10080"/>
              <a:gd name="connsiteY6-260" fmla="*/ 685 h 10204"/>
              <a:gd name="connsiteX0-261" fmla="*/ 9642 w 10204"/>
              <a:gd name="connsiteY0-262" fmla="*/ 772 h 10409"/>
              <a:gd name="connsiteX1-263" fmla="*/ 5196 w 10204"/>
              <a:gd name="connsiteY1-264" fmla="*/ 441 h 10409"/>
              <a:gd name="connsiteX2-265" fmla="*/ 578 w 10204"/>
              <a:gd name="connsiteY2-266" fmla="*/ 889 h 10409"/>
              <a:gd name="connsiteX3-267" fmla="*/ 604 w 10204"/>
              <a:gd name="connsiteY3-268" fmla="*/ 9781 h 10409"/>
              <a:gd name="connsiteX4-269" fmla="*/ 5212 w 10204"/>
              <a:gd name="connsiteY4-270" fmla="*/ 10123 h 10409"/>
              <a:gd name="connsiteX5-271" fmla="*/ 9651 w 10204"/>
              <a:gd name="connsiteY5-272" fmla="*/ 9758 h 10409"/>
              <a:gd name="connsiteX6-273" fmla="*/ 9642 w 10204"/>
              <a:gd name="connsiteY6-274" fmla="*/ 772 h 10409"/>
              <a:gd name="connsiteX0-275" fmla="*/ 9642 w 10230"/>
              <a:gd name="connsiteY0-276" fmla="*/ 772 h 10250"/>
              <a:gd name="connsiteX1-277" fmla="*/ 5196 w 10230"/>
              <a:gd name="connsiteY1-278" fmla="*/ 441 h 10250"/>
              <a:gd name="connsiteX2-279" fmla="*/ 578 w 10230"/>
              <a:gd name="connsiteY2-280" fmla="*/ 889 h 10250"/>
              <a:gd name="connsiteX3-281" fmla="*/ 604 w 10230"/>
              <a:gd name="connsiteY3-282" fmla="*/ 9781 h 10250"/>
              <a:gd name="connsiteX4-283" fmla="*/ 5212 w 10230"/>
              <a:gd name="connsiteY4-284" fmla="*/ 10123 h 10250"/>
              <a:gd name="connsiteX5-285" fmla="*/ 9651 w 10230"/>
              <a:gd name="connsiteY5-286" fmla="*/ 9758 h 10250"/>
              <a:gd name="connsiteX6-287" fmla="*/ 9642 w 10230"/>
              <a:gd name="connsiteY6-288" fmla="*/ 772 h 10250"/>
              <a:gd name="connsiteX0-289" fmla="*/ 9642 w 10133"/>
              <a:gd name="connsiteY0-290" fmla="*/ 772 h 10250"/>
              <a:gd name="connsiteX1-291" fmla="*/ 5196 w 10133"/>
              <a:gd name="connsiteY1-292" fmla="*/ 441 h 10250"/>
              <a:gd name="connsiteX2-293" fmla="*/ 578 w 10133"/>
              <a:gd name="connsiteY2-294" fmla="*/ 889 h 10250"/>
              <a:gd name="connsiteX3-295" fmla="*/ 604 w 10133"/>
              <a:gd name="connsiteY3-296" fmla="*/ 9781 h 10250"/>
              <a:gd name="connsiteX4-297" fmla="*/ 5212 w 10133"/>
              <a:gd name="connsiteY4-298" fmla="*/ 10123 h 10250"/>
              <a:gd name="connsiteX5-299" fmla="*/ 9651 w 10133"/>
              <a:gd name="connsiteY5-300" fmla="*/ 9758 h 10250"/>
              <a:gd name="connsiteX6-301" fmla="*/ 9642 w 10133"/>
              <a:gd name="connsiteY6-302" fmla="*/ 772 h 10250"/>
              <a:gd name="connsiteX0-303" fmla="*/ 9642 w 10150"/>
              <a:gd name="connsiteY0-304" fmla="*/ 779 h 10263"/>
              <a:gd name="connsiteX1-305" fmla="*/ 5196 w 10150"/>
              <a:gd name="connsiteY1-306" fmla="*/ 448 h 10263"/>
              <a:gd name="connsiteX2-307" fmla="*/ 578 w 10150"/>
              <a:gd name="connsiteY2-308" fmla="*/ 896 h 10263"/>
              <a:gd name="connsiteX3-309" fmla="*/ 604 w 10150"/>
              <a:gd name="connsiteY3-310" fmla="*/ 9788 h 10263"/>
              <a:gd name="connsiteX4-311" fmla="*/ 5212 w 10150"/>
              <a:gd name="connsiteY4-312" fmla="*/ 10130 h 10263"/>
              <a:gd name="connsiteX5-313" fmla="*/ 9684 w 10150"/>
              <a:gd name="connsiteY5-314" fmla="*/ 9865 h 10263"/>
              <a:gd name="connsiteX6-315" fmla="*/ 9642 w 10150"/>
              <a:gd name="connsiteY6-316" fmla="*/ 779 h 10263"/>
              <a:gd name="connsiteX0-317" fmla="*/ 9642 w 10204"/>
              <a:gd name="connsiteY0-318" fmla="*/ 779 h 10257"/>
              <a:gd name="connsiteX1-319" fmla="*/ 5196 w 10204"/>
              <a:gd name="connsiteY1-320" fmla="*/ 448 h 10257"/>
              <a:gd name="connsiteX2-321" fmla="*/ 578 w 10204"/>
              <a:gd name="connsiteY2-322" fmla="*/ 896 h 10257"/>
              <a:gd name="connsiteX3-323" fmla="*/ 604 w 10204"/>
              <a:gd name="connsiteY3-324" fmla="*/ 9788 h 10257"/>
              <a:gd name="connsiteX4-325" fmla="*/ 5212 w 10204"/>
              <a:gd name="connsiteY4-326" fmla="*/ 10130 h 10257"/>
              <a:gd name="connsiteX5-327" fmla="*/ 9684 w 10204"/>
              <a:gd name="connsiteY5-328" fmla="*/ 9865 h 10257"/>
              <a:gd name="connsiteX6-329" fmla="*/ 9642 w 10204"/>
              <a:gd name="connsiteY6-330" fmla="*/ 779 h 10257"/>
              <a:gd name="connsiteX0-331" fmla="*/ 9642 w 10206"/>
              <a:gd name="connsiteY0-332" fmla="*/ 686 h 10205"/>
              <a:gd name="connsiteX1-333" fmla="*/ 5196 w 10206"/>
              <a:gd name="connsiteY1-334" fmla="*/ 355 h 10205"/>
              <a:gd name="connsiteX2-335" fmla="*/ 578 w 10206"/>
              <a:gd name="connsiteY2-336" fmla="*/ 803 h 10205"/>
              <a:gd name="connsiteX3-337" fmla="*/ 604 w 10206"/>
              <a:gd name="connsiteY3-338" fmla="*/ 9695 h 10205"/>
              <a:gd name="connsiteX4-339" fmla="*/ 5212 w 10206"/>
              <a:gd name="connsiteY4-340" fmla="*/ 10037 h 10205"/>
              <a:gd name="connsiteX5-341" fmla="*/ 9684 w 10206"/>
              <a:gd name="connsiteY5-342" fmla="*/ 9772 h 10205"/>
              <a:gd name="connsiteX6-343" fmla="*/ 10111 w 10206"/>
              <a:gd name="connsiteY6-344" fmla="*/ 5246 h 10205"/>
              <a:gd name="connsiteX7" fmla="*/ 9642 w 10206"/>
              <a:gd name="connsiteY7" fmla="*/ 686 h 10205"/>
              <a:gd name="connsiteX0-345" fmla="*/ 9642 w 10206"/>
              <a:gd name="connsiteY0-346" fmla="*/ 686 h 10205"/>
              <a:gd name="connsiteX1-347" fmla="*/ 5196 w 10206"/>
              <a:gd name="connsiteY1-348" fmla="*/ 355 h 10205"/>
              <a:gd name="connsiteX2-349" fmla="*/ 578 w 10206"/>
              <a:gd name="connsiteY2-350" fmla="*/ 803 h 10205"/>
              <a:gd name="connsiteX3-351" fmla="*/ 604 w 10206"/>
              <a:gd name="connsiteY3-352" fmla="*/ 9695 h 10205"/>
              <a:gd name="connsiteX4-353" fmla="*/ 5212 w 10206"/>
              <a:gd name="connsiteY4-354" fmla="*/ 10037 h 10205"/>
              <a:gd name="connsiteX5-355" fmla="*/ 9684 w 10206"/>
              <a:gd name="connsiteY5-356" fmla="*/ 9772 h 10205"/>
              <a:gd name="connsiteX6-357" fmla="*/ 10111 w 10206"/>
              <a:gd name="connsiteY6-358" fmla="*/ 5246 h 10205"/>
              <a:gd name="connsiteX7-359" fmla="*/ 9642 w 10206"/>
              <a:gd name="connsiteY7-360" fmla="*/ 686 h 10205"/>
              <a:gd name="connsiteX0-361" fmla="*/ 9642 w 10223"/>
              <a:gd name="connsiteY0-362" fmla="*/ 686 h 10164"/>
              <a:gd name="connsiteX1-363" fmla="*/ 5196 w 10223"/>
              <a:gd name="connsiteY1-364" fmla="*/ 355 h 10164"/>
              <a:gd name="connsiteX2-365" fmla="*/ 578 w 10223"/>
              <a:gd name="connsiteY2-366" fmla="*/ 803 h 10164"/>
              <a:gd name="connsiteX3-367" fmla="*/ 604 w 10223"/>
              <a:gd name="connsiteY3-368" fmla="*/ 9695 h 10164"/>
              <a:gd name="connsiteX4-369" fmla="*/ 5212 w 10223"/>
              <a:gd name="connsiteY4-370" fmla="*/ 10037 h 10164"/>
              <a:gd name="connsiteX5-371" fmla="*/ 9684 w 10223"/>
              <a:gd name="connsiteY5-372" fmla="*/ 9772 h 10164"/>
              <a:gd name="connsiteX6-373" fmla="*/ 10111 w 10223"/>
              <a:gd name="connsiteY6-374" fmla="*/ 5246 h 10164"/>
              <a:gd name="connsiteX7-375" fmla="*/ 9642 w 10223"/>
              <a:gd name="connsiteY7-376" fmla="*/ 686 h 10164"/>
              <a:gd name="connsiteX0-377" fmla="*/ 9642 w 10136"/>
              <a:gd name="connsiteY0-378" fmla="*/ 686 h 10164"/>
              <a:gd name="connsiteX1-379" fmla="*/ 5196 w 10136"/>
              <a:gd name="connsiteY1-380" fmla="*/ 355 h 10164"/>
              <a:gd name="connsiteX2-381" fmla="*/ 578 w 10136"/>
              <a:gd name="connsiteY2-382" fmla="*/ 803 h 10164"/>
              <a:gd name="connsiteX3-383" fmla="*/ 604 w 10136"/>
              <a:gd name="connsiteY3-384" fmla="*/ 9695 h 10164"/>
              <a:gd name="connsiteX4-385" fmla="*/ 5212 w 10136"/>
              <a:gd name="connsiteY4-386" fmla="*/ 10037 h 10164"/>
              <a:gd name="connsiteX5-387" fmla="*/ 9684 w 10136"/>
              <a:gd name="connsiteY5-388" fmla="*/ 9772 h 10164"/>
              <a:gd name="connsiteX6-389" fmla="*/ 10111 w 10136"/>
              <a:gd name="connsiteY6-390" fmla="*/ 5246 h 10164"/>
              <a:gd name="connsiteX7-391" fmla="*/ 9642 w 10136"/>
              <a:gd name="connsiteY7-392" fmla="*/ 686 h 10164"/>
              <a:gd name="connsiteX0-393" fmla="*/ 9642 w 10236"/>
              <a:gd name="connsiteY0-394" fmla="*/ 686 h 10203"/>
              <a:gd name="connsiteX1-395" fmla="*/ 5196 w 10236"/>
              <a:gd name="connsiteY1-396" fmla="*/ 355 h 10203"/>
              <a:gd name="connsiteX2-397" fmla="*/ 578 w 10236"/>
              <a:gd name="connsiteY2-398" fmla="*/ 803 h 10203"/>
              <a:gd name="connsiteX3-399" fmla="*/ 604 w 10236"/>
              <a:gd name="connsiteY3-400" fmla="*/ 9695 h 10203"/>
              <a:gd name="connsiteX4-401" fmla="*/ 5212 w 10236"/>
              <a:gd name="connsiteY4-402" fmla="*/ 10037 h 10203"/>
              <a:gd name="connsiteX5-403" fmla="*/ 9684 w 10236"/>
              <a:gd name="connsiteY5-404" fmla="*/ 9772 h 10203"/>
              <a:gd name="connsiteX6-405" fmla="*/ 10160 w 10236"/>
              <a:gd name="connsiteY6-406" fmla="*/ 5271 h 10203"/>
              <a:gd name="connsiteX7-407" fmla="*/ 9642 w 10236"/>
              <a:gd name="connsiteY7-408" fmla="*/ 686 h 10203"/>
              <a:gd name="connsiteX0-409" fmla="*/ 9642 w 10236"/>
              <a:gd name="connsiteY0-410" fmla="*/ 686 h 10203"/>
              <a:gd name="connsiteX1-411" fmla="*/ 5196 w 10236"/>
              <a:gd name="connsiteY1-412" fmla="*/ 355 h 10203"/>
              <a:gd name="connsiteX2-413" fmla="*/ 578 w 10236"/>
              <a:gd name="connsiteY2-414" fmla="*/ 803 h 10203"/>
              <a:gd name="connsiteX3-415" fmla="*/ 604 w 10236"/>
              <a:gd name="connsiteY3-416" fmla="*/ 9695 h 10203"/>
              <a:gd name="connsiteX4-417" fmla="*/ 5212 w 10236"/>
              <a:gd name="connsiteY4-418" fmla="*/ 10037 h 10203"/>
              <a:gd name="connsiteX5-419" fmla="*/ 9684 w 10236"/>
              <a:gd name="connsiteY5-420" fmla="*/ 9772 h 10203"/>
              <a:gd name="connsiteX6-421" fmla="*/ 10160 w 10236"/>
              <a:gd name="connsiteY6-422" fmla="*/ 5271 h 10203"/>
              <a:gd name="connsiteX7-423" fmla="*/ 9642 w 10236"/>
              <a:gd name="connsiteY7-424" fmla="*/ 686 h 10203"/>
              <a:gd name="connsiteX0-425" fmla="*/ 9642 w 10182"/>
              <a:gd name="connsiteY0-426" fmla="*/ 686 h 10202"/>
              <a:gd name="connsiteX1-427" fmla="*/ 5196 w 10182"/>
              <a:gd name="connsiteY1-428" fmla="*/ 355 h 10202"/>
              <a:gd name="connsiteX2-429" fmla="*/ 578 w 10182"/>
              <a:gd name="connsiteY2-430" fmla="*/ 803 h 10202"/>
              <a:gd name="connsiteX3-431" fmla="*/ 604 w 10182"/>
              <a:gd name="connsiteY3-432" fmla="*/ 9695 h 10202"/>
              <a:gd name="connsiteX4-433" fmla="*/ 5212 w 10182"/>
              <a:gd name="connsiteY4-434" fmla="*/ 10037 h 10202"/>
              <a:gd name="connsiteX5-435" fmla="*/ 9684 w 10182"/>
              <a:gd name="connsiteY5-436" fmla="*/ 9772 h 10202"/>
              <a:gd name="connsiteX6-437" fmla="*/ 10160 w 10182"/>
              <a:gd name="connsiteY6-438" fmla="*/ 5271 h 10202"/>
              <a:gd name="connsiteX7-439" fmla="*/ 9642 w 10182"/>
              <a:gd name="connsiteY7-440" fmla="*/ 686 h 10202"/>
              <a:gd name="connsiteX0-441" fmla="*/ 9642 w 10190"/>
              <a:gd name="connsiteY0-442" fmla="*/ 686 h 10164"/>
              <a:gd name="connsiteX1-443" fmla="*/ 5196 w 10190"/>
              <a:gd name="connsiteY1-444" fmla="*/ 355 h 10164"/>
              <a:gd name="connsiteX2-445" fmla="*/ 578 w 10190"/>
              <a:gd name="connsiteY2-446" fmla="*/ 803 h 10164"/>
              <a:gd name="connsiteX3-447" fmla="*/ 604 w 10190"/>
              <a:gd name="connsiteY3-448" fmla="*/ 9695 h 10164"/>
              <a:gd name="connsiteX4-449" fmla="*/ 5212 w 10190"/>
              <a:gd name="connsiteY4-450" fmla="*/ 10037 h 10164"/>
              <a:gd name="connsiteX5-451" fmla="*/ 9684 w 10190"/>
              <a:gd name="connsiteY5-452" fmla="*/ 9772 h 10164"/>
              <a:gd name="connsiteX6-453" fmla="*/ 10160 w 10190"/>
              <a:gd name="connsiteY6-454" fmla="*/ 5271 h 10164"/>
              <a:gd name="connsiteX7-455" fmla="*/ 9642 w 10190"/>
              <a:gd name="connsiteY7-456" fmla="*/ 686 h 10164"/>
              <a:gd name="connsiteX0-457" fmla="*/ 9642 w 10161"/>
              <a:gd name="connsiteY0-458" fmla="*/ 686 h 10164"/>
              <a:gd name="connsiteX1-459" fmla="*/ 5196 w 10161"/>
              <a:gd name="connsiteY1-460" fmla="*/ 355 h 10164"/>
              <a:gd name="connsiteX2-461" fmla="*/ 578 w 10161"/>
              <a:gd name="connsiteY2-462" fmla="*/ 803 h 10164"/>
              <a:gd name="connsiteX3-463" fmla="*/ 604 w 10161"/>
              <a:gd name="connsiteY3-464" fmla="*/ 9695 h 10164"/>
              <a:gd name="connsiteX4-465" fmla="*/ 5212 w 10161"/>
              <a:gd name="connsiteY4-466" fmla="*/ 10037 h 10164"/>
              <a:gd name="connsiteX5-467" fmla="*/ 9684 w 10161"/>
              <a:gd name="connsiteY5-468" fmla="*/ 9772 h 10164"/>
              <a:gd name="connsiteX6-469" fmla="*/ 10160 w 10161"/>
              <a:gd name="connsiteY6-470" fmla="*/ 5271 h 10164"/>
              <a:gd name="connsiteX7-471" fmla="*/ 9642 w 10161"/>
              <a:gd name="connsiteY7-472" fmla="*/ 686 h 10164"/>
              <a:gd name="connsiteX0-473" fmla="*/ 9625 w 10144"/>
              <a:gd name="connsiteY0-474" fmla="*/ 684 h 10149"/>
              <a:gd name="connsiteX1-475" fmla="*/ 5179 w 10144"/>
              <a:gd name="connsiteY1-476" fmla="*/ 353 h 10149"/>
              <a:gd name="connsiteX2-477" fmla="*/ 561 w 10144"/>
              <a:gd name="connsiteY2-478" fmla="*/ 801 h 10149"/>
              <a:gd name="connsiteX3-479" fmla="*/ 620 w 10144"/>
              <a:gd name="connsiteY3-480" fmla="*/ 9668 h 10149"/>
              <a:gd name="connsiteX4-481" fmla="*/ 5195 w 10144"/>
              <a:gd name="connsiteY4-482" fmla="*/ 10035 h 10149"/>
              <a:gd name="connsiteX5-483" fmla="*/ 9667 w 10144"/>
              <a:gd name="connsiteY5-484" fmla="*/ 9770 h 10149"/>
              <a:gd name="connsiteX6-485" fmla="*/ 10143 w 10144"/>
              <a:gd name="connsiteY6-486" fmla="*/ 5269 h 10149"/>
              <a:gd name="connsiteX7-487" fmla="*/ 9625 w 10144"/>
              <a:gd name="connsiteY7-488" fmla="*/ 684 h 10149"/>
              <a:gd name="connsiteX0-489" fmla="*/ 9625 w 10144"/>
              <a:gd name="connsiteY0-490" fmla="*/ 684 h 10122"/>
              <a:gd name="connsiteX1-491" fmla="*/ 5179 w 10144"/>
              <a:gd name="connsiteY1-492" fmla="*/ 353 h 10122"/>
              <a:gd name="connsiteX2-493" fmla="*/ 561 w 10144"/>
              <a:gd name="connsiteY2-494" fmla="*/ 801 h 10122"/>
              <a:gd name="connsiteX3-495" fmla="*/ 620 w 10144"/>
              <a:gd name="connsiteY3-496" fmla="*/ 9668 h 10122"/>
              <a:gd name="connsiteX4-497" fmla="*/ 5195 w 10144"/>
              <a:gd name="connsiteY4-498" fmla="*/ 10035 h 10122"/>
              <a:gd name="connsiteX5-499" fmla="*/ 9667 w 10144"/>
              <a:gd name="connsiteY5-500" fmla="*/ 9770 h 10122"/>
              <a:gd name="connsiteX6-501" fmla="*/ 10143 w 10144"/>
              <a:gd name="connsiteY6-502" fmla="*/ 5269 h 10122"/>
              <a:gd name="connsiteX7-503" fmla="*/ 9625 w 10144"/>
              <a:gd name="connsiteY7-504" fmla="*/ 684 h 10122"/>
              <a:gd name="connsiteX0-505" fmla="*/ 9601 w 10120"/>
              <a:gd name="connsiteY0-506" fmla="*/ 684 h 10446"/>
              <a:gd name="connsiteX1-507" fmla="*/ 5155 w 10120"/>
              <a:gd name="connsiteY1-508" fmla="*/ 353 h 10446"/>
              <a:gd name="connsiteX2-509" fmla="*/ 553 w 10120"/>
              <a:gd name="connsiteY2-510" fmla="*/ 801 h 10446"/>
              <a:gd name="connsiteX3-511" fmla="*/ 596 w 10120"/>
              <a:gd name="connsiteY3-512" fmla="*/ 9668 h 10446"/>
              <a:gd name="connsiteX4-513" fmla="*/ 5171 w 10120"/>
              <a:gd name="connsiteY4-514" fmla="*/ 10035 h 10446"/>
              <a:gd name="connsiteX5-515" fmla="*/ 9643 w 10120"/>
              <a:gd name="connsiteY5-516" fmla="*/ 9770 h 10446"/>
              <a:gd name="connsiteX6-517" fmla="*/ 10119 w 10120"/>
              <a:gd name="connsiteY6-518" fmla="*/ 5269 h 10446"/>
              <a:gd name="connsiteX7-519" fmla="*/ 9601 w 10120"/>
              <a:gd name="connsiteY7-520" fmla="*/ 684 h 10446"/>
              <a:gd name="connsiteX0-521" fmla="*/ 9599 w 10118"/>
              <a:gd name="connsiteY0-522" fmla="*/ 430 h 9905"/>
              <a:gd name="connsiteX1-523" fmla="*/ 5153 w 10118"/>
              <a:gd name="connsiteY1-524" fmla="*/ 99 h 9905"/>
              <a:gd name="connsiteX2-525" fmla="*/ 551 w 10118"/>
              <a:gd name="connsiteY2-526" fmla="*/ 547 h 9905"/>
              <a:gd name="connsiteX3-527" fmla="*/ 89 w 10118"/>
              <a:gd name="connsiteY3-528" fmla="*/ 4589 h 9905"/>
              <a:gd name="connsiteX4-529" fmla="*/ 594 w 10118"/>
              <a:gd name="connsiteY4-530" fmla="*/ 9414 h 9905"/>
              <a:gd name="connsiteX5-531" fmla="*/ 5169 w 10118"/>
              <a:gd name="connsiteY5-532" fmla="*/ 9781 h 9905"/>
              <a:gd name="connsiteX6-533" fmla="*/ 9641 w 10118"/>
              <a:gd name="connsiteY6-534" fmla="*/ 9516 h 9905"/>
              <a:gd name="connsiteX7-535" fmla="*/ 10117 w 10118"/>
              <a:gd name="connsiteY7-536" fmla="*/ 5015 h 9905"/>
              <a:gd name="connsiteX8" fmla="*/ 9599 w 10118"/>
              <a:gd name="connsiteY8" fmla="*/ 430 h 9905"/>
              <a:gd name="connsiteX0-537" fmla="*/ 9464 w 9977"/>
              <a:gd name="connsiteY0-538" fmla="*/ 434 h 10000"/>
              <a:gd name="connsiteX1-539" fmla="*/ 5070 w 9977"/>
              <a:gd name="connsiteY1-540" fmla="*/ 100 h 10000"/>
              <a:gd name="connsiteX2-541" fmla="*/ 522 w 9977"/>
              <a:gd name="connsiteY2-542" fmla="*/ 552 h 10000"/>
              <a:gd name="connsiteX3-543" fmla="*/ 65 w 9977"/>
              <a:gd name="connsiteY3-544" fmla="*/ 4633 h 10000"/>
              <a:gd name="connsiteX4-545" fmla="*/ 564 w 9977"/>
              <a:gd name="connsiteY4-546" fmla="*/ 9504 h 10000"/>
              <a:gd name="connsiteX5-547" fmla="*/ 5086 w 9977"/>
              <a:gd name="connsiteY5-548" fmla="*/ 9875 h 10000"/>
              <a:gd name="connsiteX6-549" fmla="*/ 9506 w 9977"/>
              <a:gd name="connsiteY6-550" fmla="*/ 9607 h 10000"/>
              <a:gd name="connsiteX7-551" fmla="*/ 9976 w 9977"/>
              <a:gd name="connsiteY7-552" fmla="*/ 5063 h 10000"/>
              <a:gd name="connsiteX8-553" fmla="*/ 9464 w 9977"/>
              <a:gd name="connsiteY8-554" fmla="*/ 434 h 10000"/>
              <a:gd name="connsiteX0-555" fmla="*/ 9486 w 10000"/>
              <a:gd name="connsiteY0-556" fmla="*/ 436 h 10002"/>
              <a:gd name="connsiteX1-557" fmla="*/ 5082 w 10000"/>
              <a:gd name="connsiteY1-558" fmla="*/ 102 h 10002"/>
              <a:gd name="connsiteX2-559" fmla="*/ 572 w 10000"/>
              <a:gd name="connsiteY2-560" fmla="*/ 377 h 10002"/>
              <a:gd name="connsiteX3-561" fmla="*/ 65 w 10000"/>
              <a:gd name="connsiteY3-562" fmla="*/ 4635 h 10002"/>
              <a:gd name="connsiteX4-563" fmla="*/ 565 w 10000"/>
              <a:gd name="connsiteY4-564" fmla="*/ 9506 h 10002"/>
              <a:gd name="connsiteX5-565" fmla="*/ 5098 w 10000"/>
              <a:gd name="connsiteY5-566" fmla="*/ 9877 h 10002"/>
              <a:gd name="connsiteX6-567" fmla="*/ 9528 w 10000"/>
              <a:gd name="connsiteY6-568" fmla="*/ 9609 h 10002"/>
              <a:gd name="connsiteX7-569" fmla="*/ 9999 w 10000"/>
              <a:gd name="connsiteY7-570" fmla="*/ 5065 h 10002"/>
              <a:gd name="connsiteX8-571" fmla="*/ 9486 w 10000"/>
              <a:gd name="connsiteY8-572" fmla="*/ 436 h 10002"/>
              <a:gd name="connsiteX0-573" fmla="*/ 9422 w 9936"/>
              <a:gd name="connsiteY0-574" fmla="*/ 436 h 9996"/>
              <a:gd name="connsiteX1-575" fmla="*/ 5018 w 9936"/>
              <a:gd name="connsiteY1-576" fmla="*/ 102 h 9996"/>
              <a:gd name="connsiteX2-577" fmla="*/ 508 w 9936"/>
              <a:gd name="connsiteY2-578" fmla="*/ 377 h 9996"/>
              <a:gd name="connsiteX3-579" fmla="*/ 1 w 9936"/>
              <a:gd name="connsiteY3-580" fmla="*/ 4635 h 9996"/>
              <a:gd name="connsiteX4-581" fmla="*/ 501 w 9936"/>
              <a:gd name="connsiteY4-582" fmla="*/ 9506 h 9996"/>
              <a:gd name="connsiteX5-583" fmla="*/ 5034 w 9936"/>
              <a:gd name="connsiteY5-584" fmla="*/ 9877 h 9996"/>
              <a:gd name="connsiteX6-585" fmla="*/ 9464 w 9936"/>
              <a:gd name="connsiteY6-586" fmla="*/ 9609 h 9996"/>
              <a:gd name="connsiteX7-587" fmla="*/ 9935 w 9936"/>
              <a:gd name="connsiteY7-588" fmla="*/ 5065 h 9996"/>
              <a:gd name="connsiteX8-589" fmla="*/ 9422 w 9936"/>
              <a:gd name="connsiteY8-590" fmla="*/ 436 h 9996"/>
              <a:gd name="connsiteX0-591" fmla="*/ 9483 w 9971"/>
              <a:gd name="connsiteY0-592" fmla="*/ 436 h 10000"/>
              <a:gd name="connsiteX1-593" fmla="*/ 5050 w 9971"/>
              <a:gd name="connsiteY1-594" fmla="*/ 102 h 10000"/>
              <a:gd name="connsiteX2-595" fmla="*/ 511 w 9971"/>
              <a:gd name="connsiteY2-596" fmla="*/ 377 h 10000"/>
              <a:gd name="connsiteX3-597" fmla="*/ 1 w 9971"/>
              <a:gd name="connsiteY3-598" fmla="*/ 4637 h 10000"/>
              <a:gd name="connsiteX4-599" fmla="*/ 504 w 9971"/>
              <a:gd name="connsiteY4-600" fmla="*/ 9510 h 10000"/>
              <a:gd name="connsiteX5-601" fmla="*/ 5066 w 9971"/>
              <a:gd name="connsiteY5-602" fmla="*/ 9881 h 10000"/>
              <a:gd name="connsiteX6-603" fmla="*/ 9525 w 9971"/>
              <a:gd name="connsiteY6-604" fmla="*/ 9613 h 10000"/>
              <a:gd name="connsiteX7-605" fmla="*/ 9968 w 9971"/>
              <a:gd name="connsiteY7-606" fmla="*/ 5067 h 10000"/>
              <a:gd name="connsiteX8-607" fmla="*/ 9483 w 9971"/>
              <a:gd name="connsiteY8-608" fmla="*/ 436 h 10000"/>
              <a:gd name="connsiteX0-609" fmla="*/ 9511 w 9999"/>
              <a:gd name="connsiteY0-610" fmla="*/ 436 h 10012"/>
              <a:gd name="connsiteX1-611" fmla="*/ 5065 w 9999"/>
              <a:gd name="connsiteY1-612" fmla="*/ 102 h 10012"/>
              <a:gd name="connsiteX2-613" fmla="*/ 512 w 9999"/>
              <a:gd name="connsiteY2-614" fmla="*/ 377 h 10012"/>
              <a:gd name="connsiteX3-615" fmla="*/ 1 w 9999"/>
              <a:gd name="connsiteY3-616" fmla="*/ 4637 h 10012"/>
              <a:gd name="connsiteX4-617" fmla="*/ 505 w 9999"/>
              <a:gd name="connsiteY4-618" fmla="*/ 9510 h 10012"/>
              <a:gd name="connsiteX5-619" fmla="*/ 5081 w 9999"/>
              <a:gd name="connsiteY5-620" fmla="*/ 9881 h 10012"/>
              <a:gd name="connsiteX6-621" fmla="*/ 9522 w 9999"/>
              <a:gd name="connsiteY6-622" fmla="*/ 9637 h 10012"/>
              <a:gd name="connsiteX7-623" fmla="*/ 9997 w 9999"/>
              <a:gd name="connsiteY7-624" fmla="*/ 5067 h 10012"/>
              <a:gd name="connsiteX8-625" fmla="*/ 9511 w 9999"/>
              <a:gd name="connsiteY8-626" fmla="*/ 436 h 10012"/>
              <a:gd name="connsiteX0-627" fmla="*/ 9512 w 10003"/>
              <a:gd name="connsiteY0-628" fmla="*/ 435 h 10000"/>
              <a:gd name="connsiteX1-629" fmla="*/ 5066 w 10003"/>
              <a:gd name="connsiteY1-630" fmla="*/ 102 h 10000"/>
              <a:gd name="connsiteX2-631" fmla="*/ 512 w 10003"/>
              <a:gd name="connsiteY2-632" fmla="*/ 377 h 10000"/>
              <a:gd name="connsiteX3-633" fmla="*/ 1 w 10003"/>
              <a:gd name="connsiteY3-634" fmla="*/ 4631 h 10000"/>
              <a:gd name="connsiteX4-635" fmla="*/ 505 w 10003"/>
              <a:gd name="connsiteY4-636" fmla="*/ 9499 h 10000"/>
              <a:gd name="connsiteX5-637" fmla="*/ 5082 w 10003"/>
              <a:gd name="connsiteY5-638" fmla="*/ 9869 h 10000"/>
              <a:gd name="connsiteX6-639" fmla="*/ 9523 w 10003"/>
              <a:gd name="connsiteY6-640" fmla="*/ 9625 h 10000"/>
              <a:gd name="connsiteX7-641" fmla="*/ 9998 w 10003"/>
              <a:gd name="connsiteY7-642" fmla="*/ 5061 h 10000"/>
              <a:gd name="connsiteX8-643" fmla="*/ 9512 w 10003"/>
              <a:gd name="connsiteY8-644" fmla="*/ 435 h 10000"/>
              <a:gd name="connsiteX0-645" fmla="*/ 9512 w 10003"/>
              <a:gd name="connsiteY0-646" fmla="*/ 435 h 10000"/>
              <a:gd name="connsiteX1-647" fmla="*/ 5066 w 10003"/>
              <a:gd name="connsiteY1-648" fmla="*/ 102 h 10000"/>
              <a:gd name="connsiteX2-649" fmla="*/ 512 w 10003"/>
              <a:gd name="connsiteY2-650" fmla="*/ 377 h 10000"/>
              <a:gd name="connsiteX3-651" fmla="*/ 1 w 10003"/>
              <a:gd name="connsiteY3-652" fmla="*/ 4631 h 10000"/>
              <a:gd name="connsiteX4-653" fmla="*/ 505 w 10003"/>
              <a:gd name="connsiteY4-654" fmla="*/ 9499 h 10000"/>
              <a:gd name="connsiteX5-655" fmla="*/ 5082 w 10003"/>
              <a:gd name="connsiteY5-656" fmla="*/ 9869 h 10000"/>
              <a:gd name="connsiteX6-657" fmla="*/ 9523 w 10003"/>
              <a:gd name="connsiteY6-658" fmla="*/ 9625 h 10000"/>
              <a:gd name="connsiteX7-659" fmla="*/ 9998 w 10003"/>
              <a:gd name="connsiteY7-660" fmla="*/ 5061 h 10000"/>
              <a:gd name="connsiteX8-661" fmla="*/ 9512 w 10003"/>
              <a:gd name="connsiteY8-662" fmla="*/ 435 h 10000"/>
              <a:gd name="connsiteX0-663" fmla="*/ 9577 w 10068"/>
              <a:gd name="connsiteY0-664" fmla="*/ 435 h 9994"/>
              <a:gd name="connsiteX1-665" fmla="*/ 5131 w 10068"/>
              <a:gd name="connsiteY1-666" fmla="*/ 102 h 9994"/>
              <a:gd name="connsiteX2-667" fmla="*/ 577 w 10068"/>
              <a:gd name="connsiteY2-668" fmla="*/ 377 h 9994"/>
              <a:gd name="connsiteX3-669" fmla="*/ 66 w 10068"/>
              <a:gd name="connsiteY3-670" fmla="*/ 4631 h 9994"/>
              <a:gd name="connsiteX4-671" fmla="*/ 570 w 10068"/>
              <a:gd name="connsiteY4-672" fmla="*/ 9499 h 9994"/>
              <a:gd name="connsiteX5-673" fmla="*/ 5162 w 10068"/>
              <a:gd name="connsiteY5-674" fmla="*/ 9845 h 9994"/>
              <a:gd name="connsiteX6-675" fmla="*/ 9588 w 10068"/>
              <a:gd name="connsiteY6-676" fmla="*/ 9625 h 9994"/>
              <a:gd name="connsiteX7-677" fmla="*/ 10063 w 10068"/>
              <a:gd name="connsiteY7-678" fmla="*/ 5061 h 9994"/>
              <a:gd name="connsiteX8-679" fmla="*/ 9577 w 10068"/>
              <a:gd name="connsiteY8-680" fmla="*/ 435 h 9994"/>
              <a:gd name="connsiteX0-681" fmla="*/ 9447 w 9935"/>
              <a:gd name="connsiteY0-682" fmla="*/ 435 h 10084"/>
              <a:gd name="connsiteX1-683" fmla="*/ 5031 w 9935"/>
              <a:gd name="connsiteY1-684" fmla="*/ 102 h 10084"/>
              <a:gd name="connsiteX2-685" fmla="*/ 508 w 9935"/>
              <a:gd name="connsiteY2-686" fmla="*/ 377 h 10084"/>
              <a:gd name="connsiteX3-687" fmla="*/ 1 w 9935"/>
              <a:gd name="connsiteY3-688" fmla="*/ 4634 h 10084"/>
              <a:gd name="connsiteX4-689" fmla="*/ 501 w 9935"/>
              <a:gd name="connsiteY4-690" fmla="*/ 9505 h 10084"/>
              <a:gd name="connsiteX5-691" fmla="*/ 5062 w 9935"/>
              <a:gd name="connsiteY5-692" fmla="*/ 9851 h 10084"/>
              <a:gd name="connsiteX6-693" fmla="*/ 9458 w 9935"/>
              <a:gd name="connsiteY6-694" fmla="*/ 9631 h 10084"/>
              <a:gd name="connsiteX7-695" fmla="*/ 9930 w 9935"/>
              <a:gd name="connsiteY7-696" fmla="*/ 5064 h 10084"/>
              <a:gd name="connsiteX8-697" fmla="*/ 9447 w 9935"/>
              <a:gd name="connsiteY8-698" fmla="*/ 435 h 10084"/>
              <a:gd name="connsiteX0-699" fmla="*/ 9509 w 10000"/>
              <a:gd name="connsiteY0-700" fmla="*/ 431 h 10000"/>
              <a:gd name="connsiteX1-701" fmla="*/ 5064 w 10000"/>
              <a:gd name="connsiteY1-702" fmla="*/ 101 h 10000"/>
              <a:gd name="connsiteX2-703" fmla="*/ 511 w 10000"/>
              <a:gd name="connsiteY2-704" fmla="*/ 374 h 10000"/>
              <a:gd name="connsiteX3-705" fmla="*/ 1 w 10000"/>
              <a:gd name="connsiteY3-706" fmla="*/ 4595 h 10000"/>
              <a:gd name="connsiteX4-707" fmla="*/ 504 w 10000"/>
              <a:gd name="connsiteY4-708" fmla="*/ 9426 h 10000"/>
              <a:gd name="connsiteX5-709" fmla="*/ 5095 w 10000"/>
              <a:gd name="connsiteY5-710" fmla="*/ 9769 h 10000"/>
              <a:gd name="connsiteX6-711" fmla="*/ 9520 w 10000"/>
              <a:gd name="connsiteY6-712" fmla="*/ 9551 h 10000"/>
              <a:gd name="connsiteX7-713" fmla="*/ 9995 w 10000"/>
              <a:gd name="connsiteY7-714" fmla="*/ 5022 h 10000"/>
              <a:gd name="connsiteX8-715" fmla="*/ 9509 w 10000"/>
              <a:gd name="connsiteY8-716" fmla="*/ 431 h 10000"/>
              <a:gd name="connsiteX0-717" fmla="*/ 9509 w 10000"/>
              <a:gd name="connsiteY0-718" fmla="*/ 431 h 9855"/>
              <a:gd name="connsiteX1-719" fmla="*/ 5064 w 10000"/>
              <a:gd name="connsiteY1-720" fmla="*/ 101 h 9855"/>
              <a:gd name="connsiteX2-721" fmla="*/ 511 w 10000"/>
              <a:gd name="connsiteY2-722" fmla="*/ 374 h 9855"/>
              <a:gd name="connsiteX3-723" fmla="*/ 1 w 10000"/>
              <a:gd name="connsiteY3-724" fmla="*/ 4595 h 9855"/>
              <a:gd name="connsiteX4-725" fmla="*/ 504 w 10000"/>
              <a:gd name="connsiteY4-726" fmla="*/ 9426 h 9855"/>
              <a:gd name="connsiteX5-727" fmla="*/ 5095 w 10000"/>
              <a:gd name="connsiteY5-728" fmla="*/ 9769 h 9855"/>
              <a:gd name="connsiteX6-729" fmla="*/ 9520 w 10000"/>
              <a:gd name="connsiteY6-730" fmla="*/ 9551 h 9855"/>
              <a:gd name="connsiteX7-731" fmla="*/ 9995 w 10000"/>
              <a:gd name="connsiteY7-732" fmla="*/ 5022 h 9855"/>
              <a:gd name="connsiteX8-733" fmla="*/ 9509 w 10000"/>
              <a:gd name="connsiteY8-734" fmla="*/ 431 h 9855"/>
              <a:gd name="connsiteX0-735" fmla="*/ 9509 w 10000"/>
              <a:gd name="connsiteY0-736" fmla="*/ 437 h 10097"/>
              <a:gd name="connsiteX1-737" fmla="*/ 5064 w 10000"/>
              <a:gd name="connsiteY1-738" fmla="*/ 102 h 10097"/>
              <a:gd name="connsiteX2-739" fmla="*/ 511 w 10000"/>
              <a:gd name="connsiteY2-740" fmla="*/ 380 h 10097"/>
              <a:gd name="connsiteX3-741" fmla="*/ 1 w 10000"/>
              <a:gd name="connsiteY3-742" fmla="*/ 4663 h 10097"/>
              <a:gd name="connsiteX4-743" fmla="*/ 504 w 10000"/>
              <a:gd name="connsiteY4-744" fmla="*/ 9565 h 10097"/>
              <a:gd name="connsiteX5-745" fmla="*/ 5095 w 10000"/>
              <a:gd name="connsiteY5-746" fmla="*/ 9913 h 10097"/>
              <a:gd name="connsiteX6-747" fmla="*/ 9520 w 10000"/>
              <a:gd name="connsiteY6-748" fmla="*/ 9692 h 10097"/>
              <a:gd name="connsiteX7-749" fmla="*/ 9995 w 10000"/>
              <a:gd name="connsiteY7-750" fmla="*/ 5096 h 10097"/>
              <a:gd name="connsiteX8-751" fmla="*/ 9509 w 10000"/>
              <a:gd name="connsiteY8-752" fmla="*/ 437 h 10097"/>
              <a:gd name="connsiteX0-753" fmla="*/ 9518 w 10009"/>
              <a:gd name="connsiteY0-754" fmla="*/ 437 h 10052"/>
              <a:gd name="connsiteX1-755" fmla="*/ 5073 w 10009"/>
              <a:gd name="connsiteY1-756" fmla="*/ 102 h 10052"/>
              <a:gd name="connsiteX2-757" fmla="*/ 520 w 10009"/>
              <a:gd name="connsiteY2-758" fmla="*/ 380 h 10052"/>
              <a:gd name="connsiteX3-759" fmla="*/ 10 w 10009"/>
              <a:gd name="connsiteY3-760" fmla="*/ 4663 h 10052"/>
              <a:gd name="connsiteX4-761" fmla="*/ 391 w 10009"/>
              <a:gd name="connsiteY4-762" fmla="*/ 9493 h 10052"/>
              <a:gd name="connsiteX5-763" fmla="*/ 5104 w 10009"/>
              <a:gd name="connsiteY5-764" fmla="*/ 9913 h 10052"/>
              <a:gd name="connsiteX6-765" fmla="*/ 9529 w 10009"/>
              <a:gd name="connsiteY6-766" fmla="*/ 9692 h 10052"/>
              <a:gd name="connsiteX7-767" fmla="*/ 10004 w 10009"/>
              <a:gd name="connsiteY7-768" fmla="*/ 5096 h 10052"/>
              <a:gd name="connsiteX8-769" fmla="*/ 9518 w 10009"/>
              <a:gd name="connsiteY8-770" fmla="*/ 437 h 10052"/>
              <a:gd name="connsiteX0-771" fmla="*/ 9518 w 10009"/>
              <a:gd name="connsiteY0-772" fmla="*/ 437 h 10052"/>
              <a:gd name="connsiteX1-773" fmla="*/ 5073 w 10009"/>
              <a:gd name="connsiteY1-774" fmla="*/ 102 h 10052"/>
              <a:gd name="connsiteX2-775" fmla="*/ 520 w 10009"/>
              <a:gd name="connsiteY2-776" fmla="*/ 380 h 10052"/>
              <a:gd name="connsiteX3-777" fmla="*/ 10 w 10009"/>
              <a:gd name="connsiteY3-778" fmla="*/ 4663 h 10052"/>
              <a:gd name="connsiteX4-779" fmla="*/ 391 w 10009"/>
              <a:gd name="connsiteY4-780" fmla="*/ 9493 h 10052"/>
              <a:gd name="connsiteX5-781" fmla="*/ 5104 w 10009"/>
              <a:gd name="connsiteY5-782" fmla="*/ 9913 h 10052"/>
              <a:gd name="connsiteX6-783" fmla="*/ 9529 w 10009"/>
              <a:gd name="connsiteY6-784" fmla="*/ 9692 h 10052"/>
              <a:gd name="connsiteX7-785" fmla="*/ 10004 w 10009"/>
              <a:gd name="connsiteY7-786" fmla="*/ 5096 h 10052"/>
              <a:gd name="connsiteX8-787" fmla="*/ 9518 w 10009"/>
              <a:gd name="connsiteY8-788" fmla="*/ 437 h 10052"/>
              <a:gd name="connsiteX0-789" fmla="*/ 9518 w 10009"/>
              <a:gd name="connsiteY0-790" fmla="*/ 437 h 10052"/>
              <a:gd name="connsiteX1-791" fmla="*/ 5073 w 10009"/>
              <a:gd name="connsiteY1-792" fmla="*/ 102 h 10052"/>
              <a:gd name="connsiteX2-793" fmla="*/ 520 w 10009"/>
              <a:gd name="connsiteY2-794" fmla="*/ 380 h 10052"/>
              <a:gd name="connsiteX3-795" fmla="*/ 10 w 10009"/>
              <a:gd name="connsiteY3-796" fmla="*/ 4663 h 10052"/>
              <a:gd name="connsiteX4-797" fmla="*/ 391 w 10009"/>
              <a:gd name="connsiteY4-798" fmla="*/ 9493 h 10052"/>
              <a:gd name="connsiteX5-799" fmla="*/ 5104 w 10009"/>
              <a:gd name="connsiteY5-800" fmla="*/ 9913 h 10052"/>
              <a:gd name="connsiteX6-801" fmla="*/ 9529 w 10009"/>
              <a:gd name="connsiteY6-802" fmla="*/ 9692 h 10052"/>
              <a:gd name="connsiteX7-803" fmla="*/ 10004 w 10009"/>
              <a:gd name="connsiteY7-804" fmla="*/ 5096 h 10052"/>
              <a:gd name="connsiteX8-805" fmla="*/ 9518 w 10009"/>
              <a:gd name="connsiteY8-806" fmla="*/ 437 h 10052"/>
              <a:gd name="connsiteX0-807" fmla="*/ 9518 w 10009"/>
              <a:gd name="connsiteY0-808" fmla="*/ 484 h 10099"/>
              <a:gd name="connsiteX1-809" fmla="*/ 5073 w 10009"/>
              <a:gd name="connsiteY1-810" fmla="*/ 149 h 10099"/>
              <a:gd name="connsiteX2-811" fmla="*/ 520 w 10009"/>
              <a:gd name="connsiteY2-812" fmla="*/ 355 h 10099"/>
              <a:gd name="connsiteX3-813" fmla="*/ 10 w 10009"/>
              <a:gd name="connsiteY3-814" fmla="*/ 4710 h 10099"/>
              <a:gd name="connsiteX4-815" fmla="*/ 391 w 10009"/>
              <a:gd name="connsiteY4-816" fmla="*/ 9540 h 10099"/>
              <a:gd name="connsiteX5-817" fmla="*/ 5104 w 10009"/>
              <a:gd name="connsiteY5-818" fmla="*/ 9960 h 10099"/>
              <a:gd name="connsiteX6-819" fmla="*/ 9529 w 10009"/>
              <a:gd name="connsiteY6-820" fmla="*/ 9739 h 10099"/>
              <a:gd name="connsiteX7-821" fmla="*/ 10004 w 10009"/>
              <a:gd name="connsiteY7-822" fmla="*/ 5143 h 10099"/>
              <a:gd name="connsiteX8-823" fmla="*/ 9518 w 10009"/>
              <a:gd name="connsiteY8-824" fmla="*/ 484 h 10099"/>
              <a:gd name="connsiteX0-825" fmla="*/ 9518 w 10009"/>
              <a:gd name="connsiteY0-826" fmla="*/ 436 h 10051"/>
              <a:gd name="connsiteX1-827" fmla="*/ 5073 w 10009"/>
              <a:gd name="connsiteY1-828" fmla="*/ 101 h 10051"/>
              <a:gd name="connsiteX2-829" fmla="*/ 520 w 10009"/>
              <a:gd name="connsiteY2-830" fmla="*/ 307 h 10051"/>
              <a:gd name="connsiteX3-831" fmla="*/ 10 w 10009"/>
              <a:gd name="connsiteY3-832" fmla="*/ 4662 h 10051"/>
              <a:gd name="connsiteX4-833" fmla="*/ 391 w 10009"/>
              <a:gd name="connsiteY4-834" fmla="*/ 9492 h 10051"/>
              <a:gd name="connsiteX5-835" fmla="*/ 5104 w 10009"/>
              <a:gd name="connsiteY5-836" fmla="*/ 9912 h 10051"/>
              <a:gd name="connsiteX6-837" fmla="*/ 9529 w 10009"/>
              <a:gd name="connsiteY6-838" fmla="*/ 9691 h 10051"/>
              <a:gd name="connsiteX7-839" fmla="*/ 10004 w 10009"/>
              <a:gd name="connsiteY7-840" fmla="*/ 5095 h 10051"/>
              <a:gd name="connsiteX8-841" fmla="*/ 9518 w 10009"/>
              <a:gd name="connsiteY8-842" fmla="*/ 436 h 10051"/>
              <a:gd name="connsiteX0-843" fmla="*/ 9646 w 10137"/>
              <a:gd name="connsiteY0-844" fmla="*/ 436 h 10051"/>
              <a:gd name="connsiteX1-845" fmla="*/ 5201 w 10137"/>
              <a:gd name="connsiteY1-846" fmla="*/ 101 h 10051"/>
              <a:gd name="connsiteX2-847" fmla="*/ 648 w 10137"/>
              <a:gd name="connsiteY2-848" fmla="*/ 307 h 10051"/>
              <a:gd name="connsiteX3-849" fmla="*/ 2 w 10137"/>
              <a:gd name="connsiteY3-850" fmla="*/ 4855 h 10051"/>
              <a:gd name="connsiteX4-851" fmla="*/ 519 w 10137"/>
              <a:gd name="connsiteY4-852" fmla="*/ 9492 h 10051"/>
              <a:gd name="connsiteX5-853" fmla="*/ 5232 w 10137"/>
              <a:gd name="connsiteY5-854" fmla="*/ 9912 h 10051"/>
              <a:gd name="connsiteX6-855" fmla="*/ 9657 w 10137"/>
              <a:gd name="connsiteY6-856" fmla="*/ 9691 h 10051"/>
              <a:gd name="connsiteX7-857" fmla="*/ 10132 w 10137"/>
              <a:gd name="connsiteY7-858" fmla="*/ 5095 h 10051"/>
              <a:gd name="connsiteX8-859" fmla="*/ 9646 w 10137"/>
              <a:gd name="connsiteY8-860" fmla="*/ 436 h 10051"/>
              <a:gd name="connsiteX0-861" fmla="*/ 9647 w 10138"/>
              <a:gd name="connsiteY0-862" fmla="*/ 436 h 10051"/>
              <a:gd name="connsiteX1-863" fmla="*/ 5202 w 10138"/>
              <a:gd name="connsiteY1-864" fmla="*/ 101 h 10051"/>
              <a:gd name="connsiteX2-865" fmla="*/ 479 w 10138"/>
              <a:gd name="connsiteY2-866" fmla="*/ 350 h 10051"/>
              <a:gd name="connsiteX3-867" fmla="*/ 3 w 10138"/>
              <a:gd name="connsiteY3-868" fmla="*/ 4855 h 10051"/>
              <a:gd name="connsiteX4-869" fmla="*/ 520 w 10138"/>
              <a:gd name="connsiteY4-870" fmla="*/ 9492 h 10051"/>
              <a:gd name="connsiteX5-871" fmla="*/ 5233 w 10138"/>
              <a:gd name="connsiteY5-872" fmla="*/ 9912 h 10051"/>
              <a:gd name="connsiteX6-873" fmla="*/ 9658 w 10138"/>
              <a:gd name="connsiteY6-874" fmla="*/ 9691 h 10051"/>
              <a:gd name="connsiteX7-875" fmla="*/ 10133 w 10138"/>
              <a:gd name="connsiteY7-876" fmla="*/ 5095 h 10051"/>
              <a:gd name="connsiteX8-877" fmla="*/ 9647 w 10138"/>
              <a:gd name="connsiteY8-878" fmla="*/ 436 h 10051"/>
              <a:gd name="connsiteX0-879" fmla="*/ 9647 w 10138"/>
              <a:gd name="connsiteY0-880" fmla="*/ 444 h 10059"/>
              <a:gd name="connsiteX1-881" fmla="*/ 5202 w 10138"/>
              <a:gd name="connsiteY1-882" fmla="*/ 109 h 10059"/>
              <a:gd name="connsiteX2-883" fmla="*/ 479 w 10138"/>
              <a:gd name="connsiteY2-884" fmla="*/ 358 h 10059"/>
              <a:gd name="connsiteX3-885" fmla="*/ 3 w 10138"/>
              <a:gd name="connsiteY3-886" fmla="*/ 4863 h 10059"/>
              <a:gd name="connsiteX4-887" fmla="*/ 520 w 10138"/>
              <a:gd name="connsiteY4-888" fmla="*/ 9500 h 10059"/>
              <a:gd name="connsiteX5-889" fmla="*/ 5233 w 10138"/>
              <a:gd name="connsiteY5-890" fmla="*/ 9920 h 10059"/>
              <a:gd name="connsiteX6-891" fmla="*/ 9658 w 10138"/>
              <a:gd name="connsiteY6-892" fmla="*/ 9699 h 10059"/>
              <a:gd name="connsiteX7-893" fmla="*/ 10133 w 10138"/>
              <a:gd name="connsiteY7-894" fmla="*/ 5103 h 10059"/>
              <a:gd name="connsiteX8-895" fmla="*/ 9647 w 10138"/>
              <a:gd name="connsiteY8-896" fmla="*/ 444 h 10059"/>
              <a:gd name="connsiteX0-897" fmla="*/ 9647 w 10138"/>
              <a:gd name="connsiteY0-898" fmla="*/ 444 h 10059"/>
              <a:gd name="connsiteX1-899" fmla="*/ 5202 w 10138"/>
              <a:gd name="connsiteY1-900" fmla="*/ 109 h 10059"/>
              <a:gd name="connsiteX2-901" fmla="*/ 479 w 10138"/>
              <a:gd name="connsiteY2-902" fmla="*/ 358 h 10059"/>
              <a:gd name="connsiteX3-903" fmla="*/ 3 w 10138"/>
              <a:gd name="connsiteY3-904" fmla="*/ 4863 h 10059"/>
              <a:gd name="connsiteX4-905" fmla="*/ 520 w 10138"/>
              <a:gd name="connsiteY4-906" fmla="*/ 9500 h 10059"/>
              <a:gd name="connsiteX5-907" fmla="*/ 5233 w 10138"/>
              <a:gd name="connsiteY5-908" fmla="*/ 9920 h 10059"/>
              <a:gd name="connsiteX6-909" fmla="*/ 9658 w 10138"/>
              <a:gd name="connsiteY6-910" fmla="*/ 9699 h 10059"/>
              <a:gd name="connsiteX7-911" fmla="*/ 10133 w 10138"/>
              <a:gd name="connsiteY7-912" fmla="*/ 5103 h 10059"/>
              <a:gd name="connsiteX8-913" fmla="*/ 9647 w 10138"/>
              <a:gd name="connsiteY8-914" fmla="*/ 444 h 10059"/>
              <a:gd name="connsiteX0-915" fmla="*/ 9647 w 10138"/>
              <a:gd name="connsiteY0-916" fmla="*/ 489 h 10104"/>
              <a:gd name="connsiteX1-917" fmla="*/ 4976 w 10138"/>
              <a:gd name="connsiteY1-918" fmla="*/ 47 h 10104"/>
              <a:gd name="connsiteX2-919" fmla="*/ 479 w 10138"/>
              <a:gd name="connsiteY2-920" fmla="*/ 403 h 10104"/>
              <a:gd name="connsiteX3-921" fmla="*/ 3 w 10138"/>
              <a:gd name="connsiteY3-922" fmla="*/ 4908 h 10104"/>
              <a:gd name="connsiteX4-923" fmla="*/ 520 w 10138"/>
              <a:gd name="connsiteY4-924" fmla="*/ 9545 h 10104"/>
              <a:gd name="connsiteX5-925" fmla="*/ 5233 w 10138"/>
              <a:gd name="connsiteY5-926" fmla="*/ 9965 h 10104"/>
              <a:gd name="connsiteX6-927" fmla="*/ 9658 w 10138"/>
              <a:gd name="connsiteY6-928" fmla="*/ 9744 h 10104"/>
              <a:gd name="connsiteX7-929" fmla="*/ 10133 w 10138"/>
              <a:gd name="connsiteY7-930" fmla="*/ 5148 h 10104"/>
              <a:gd name="connsiteX8-931" fmla="*/ 9647 w 10138"/>
              <a:gd name="connsiteY8-932" fmla="*/ 489 h 10104"/>
              <a:gd name="connsiteX0-933" fmla="*/ 9783 w 10174"/>
              <a:gd name="connsiteY0-934" fmla="*/ 464 h 10122"/>
              <a:gd name="connsiteX1-935" fmla="*/ 4976 w 10174"/>
              <a:gd name="connsiteY1-936" fmla="*/ 65 h 10122"/>
              <a:gd name="connsiteX2-937" fmla="*/ 479 w 10174"/>
              <a:gd name="connsiteY2-938" fmla="*/ 421 h 10122"/>
              <a:gd name="connsiteX3-939" fmla="*/ 3 w 10174"/>
              <a:gd name="connsiteY3-940" fmla="*/ 4926 h 10122"/>
              <a:gd name="connsiteX4-941" fmla="*/ 520 w 10174"/>
              <a:gd name="connsiteY4-942" fmla="*/ 9563 h 10122"/>
              <a:gd name="connsiteX5-943" fmla="*/ 5233 w 10174"/>
              <a:gd name="connsiteY5-944" fmla="*/ 9983 h 10122"/>
              <a:gd name="connsiteX6-945" fmla="*/ 9658 w 10174"/>
              <a:gd name="connsiteY6-946" fmla="*/ 9762 h 10122"/>
              <a:gd name="connsiteX7-947" fmla="*/ 10133 w 10174"/>
              <a:gd name="connsiteY7-948" fmla="*/ 5166 h 10122"/>
              <a:gd name="connsiteX8-949" fmla="*/ 9783 w 10174"/>
              <a:gd name="connsiteY8-950" fmla="*/ 464 h 10122"/>
              <a:gd name="connsiteX0-951" fmla="*/ 9783 w 10325"/>
              <a:gd name="connsiteY0-952" fmla="*/ 464 h 10122"/>
              <a:gd name="connsiteX1-953" fmla="*/ 4976 w 10325"/>
              <a:gd name="connsiteY1-954" fmla="*/ 65 h 10122"/>
              <a:gd name="connsiteX2-955" fmla="*/ 479 w 10325"/>
              <a:gd name="connsiteY2-956" fmla="*/ 421 h 10122"/>
              <a:gd name="connsiteX3-957" fmla="*/ 3 w 10325"/>
              <a:gd name="connsiteY3-958" fmla="*/ 4926 h 10122"/>
              <a:gd name="connsiteX4-959" fmla="*/ 520 w 10325"/>
              <a:gd name="connsiteY4-960" fmla="*/ 9563 h 10122"/>
              <a:gd name="connsiteX5-961" fmla="*/ 5233 w 10325"/>
              <a:gd name="connsiteY5-962" fmla="*/ 9983 h 10122"/>
              <a:gd name="connsiteX6-963" fmla="*/ 9658 w 10325"/>
              <a:gd name="connsiteY6-964" fmla="*/ 9762 h 10122"/>
              <a:gd name="connsiteX7-965" fmla="*/ 10325 w 10325"/>
              <a:gd name="connsiteY7-966" fmla="*/ 4952 h 10122"/>
              <a:gd name="connsiteX8-967" fmla="*/ 9783 w 10325"/>
              <a:gd name="connsiteY8-968" fmla="*/ 464 h 10122"/>
              <a:gd name="connsiteX0-969" fmla="*/ 9783 w 10364"/>
              <a:gd name="connsiteY0-970" fmla="*/ 464 h 10136"/>
              <a:gd name="connsiteX1-971" fmla="*/ 4976 w 10364"/>
              <a:gd name="connsiteY1-972" fmla="*/ 65 h 10136"/>
              <a:gd name="connsiteX2-973" fmla="*/ 479 w 10364"/>
              <a:gd name="connsiteY2-974" fmla="*/ 421 h 10136"/>
              <a:gd name="connsiteX3-975" fmla="*/ 3 w 10364"/>
              <a:gd name="connsiteY3-976" fmla="*/ 4926 h 10136"/>
              <a:gd name="connsiteX4-977" fmla="*/ 520 w 10364"/>
              <a:gd name="connsiteY4-978" fmla="*/ 9563 h 10136"/>
              <a:gd name="connsiteX5-979" fmla="*/ 5233 w 10364"/>
              <a:gd name="connsiteY5-980" fmla="*/ 9983 h 10136"/>
              <a:gd name="connsiteX6-981" fmla="*/ 9986 w 10364"/>
              <a:gd name="connsiteY6-982" fmla="*/ 9527 h 10136"/>
              <a:gd name="connsiteX7-983" fmla="*/ 10325 w 10364"/>
              <a:gd name="connsiteY7-984" fmla="*/ 4952 h 10136"/>
              <a:gd name="connsiteX8-985" fmla="*/ 9783 w 10364"/>
              <a:gd name="connsiteY8-986" fmla="*/ 464 h 10136"/>
              <a:gd name="connsiteX0-987" fmla="*/ 9783 w 10325"/>
              <a:gd name="connsiteY0-988" fmla="*/ 464 h 10136"/>
              <a:gd name="connsiteX1-989" fmla="*/ 4976 w 10325"/>
              <a:gd name="connsiteY1-990" fmla="*/ 65 h 10136"/>
              <a:gd name="connsiteX2-991" fmla="*/ 479 w 10325"/>
              <a:gd name="connsiteY2-992" fmla="*/ 421 h 10136"/>
              <a:gd name="connsiteX3-993" fmla="*/ 3 w 10325"/>
              <a:gd name="connsiteY3-994" fmla="*/ 4926 h 10136"/>
              <a:gd name="connsiteX4-995" fmla="*/ 520 w 10325"/>
              <a:gd name="connsiteY4-996" fmla="*/ 9563 h 10136"/>
              <a:gd name="connsiteX5-997" fmla="*/ 5233 w 10325"/>
              <a:gd name="connsiteY5-998" fmla="*/ 9983 h 10136"/>
              <a:gd name="connsiteX6-999" fmla="*/ 9986 w 10325"/>
              <a:gd name="connsiteY6-1000" fmla="*/ 9527 h 10136"/>
              <a:gd name="connsiteX7-1001" fmla="*/ 10325 w 10325"/>
              <a:gd name="connsiteY7-1002" fmla="*/ 4952 h 10136"/>
              <a:gd name="connsiteX8-1003" fmla="*/ 9783 w 10325"/>
              <a:gd name="connsiteY8-1004" fmla="*/ 464 h 10136"/>
              <a:gd name="connsiteX0-1005" fmla="*/ 9783 w 10325"/>
              <a:gd name="connsiteY0-1006" fmla="*/ 464 h 10136"/>
              <a:gd name="connsiteX1-1007" fmla="*/ 4976 w 10325"/>
              <a:gd name="connsiteY1-1008" fmla="*/ 65 h 10136"/>
              <a:gd name="connsiteX2-1009" fmla="*/ 479 w 10325"/>
              <a:gd name="connsiteY2-1010" fmla="*/ 421 h 10136"/>
              <a:gd name="connsiteX3-1011" fmla="*/ 3 w 10325"/>
              <a:gd name="connsiteY3-1012" fmla="*/ 4926 h 10136"/>
              <a:gd name="connsiteX4-1013" fmla="*/ 520 w 10325"/>
              <a:gd name="connsiteY4-1014" fmla="*/ 9563 h 10136"/>
              <a:gd name="connsiteX5-1015" fmla="*/ 5233 w 10325"/>
              <a:gd name="connsiteY5-1016" fmla="*/ 9983 h 10136"/>
              <a:gd name="connsiteX6-1017" fmla="*/ 9986 w 10325"/>
              <a:gd name="connsiteY6-1018" fmla="*/ 9527 h 10136"/>
              <a:gd name="connsiteX7-1019" fmla="*/ 10325 w 10325"/>
              <a:gd name="connsiteY7-1020" fmla="*/ 4952 h 10136"/>
              <a:gd name="connsiteX8-1021" fmla="*/ 9783 w 10325"/>
              <a:gd name="connsiteY8-1022" fmla="*/ 464 h 10136"/>
              <a:gd name="connsiteX0-1023" fmla="*/ 9783 w 10325"/>
              <a:gd name="connsiteY0-1024" fmla="*/ 464 h 10136"/>
              <a:gd name="connsiteX1-1025" fmla="*/ 4976 w 10325"/>
              <a:gd name="connsiteY1-1026" fmla="*/ 65 h 10136"/>
              <a:gd name="connsiteX2-1027" fmla="*/ 479 w 10325"/>
              <a:gd name="connsiteY2-1028" fmla="*/ 421 h 10136"/>
              <a:gd name="connsiteX3-1029" fmla="*/ 3 w 10325"/>
              <a:gd name="connsiteY3-1030" fmla="*/ 4926 h 10136"/>
              <a:gd name="connsiteX4-1031" fmla="*/ 520 w 10325"/>
              <a:gd name="connsiteY4-1032" fmla="*/ 9563 h 10136"/>
              <a:gd name="connsiteX5-1033" fmla="*/ 5233 w 10325"/>
              <a:gd name="connsiteY5-1034" fmla="*/ 9983 h 10136"/>
              <a:gd name="connsiteX6-1035" fmla="*/ 9986 w 10325"/>
              <a:gd name="connsiteY6-1036" fmla="*/ 9527 h 10136"/>
              <a:gd name="connsiteX7-1037" fmla="*/ 10325 w 10325"/>
              <a:gd name="connsiteY7-1038" fmla="*/ 4952 h 10136"/>
              <a:gd name="connsiteX8-1039" fmla="*/ 9783 w 10325"/>
              <a:gd name="connsiteY8-1040" fmla="*/ 464 h 10136"/>
              <a:gd name="connsiteX0-1041" fmla="*/ 9783 w 10325"/>
              <a:gd name="connsiteY0-1042" fmla="*/ 464 h 10136"/>
              <a:gd name="connsiteX1-1043" fmla="*/ 4976 w 10325"/>
              <a:gd name="connsiteY1-1044" fmla="*/ 65 h 10136"/>
              <a:gd name="connsiteX2-1045" fmla="*/ 479 w 10325"/>
              <a:gd name="connsiteY2-1046" fmla="*/ 421 h 10136"/>
              <a:gd name="connsiteX3-1047" fmla="*/ 3 w 10325"/>
              <a:gd name="connsiteY3-1048" fmla="*/ 4926 h 10136"/>
              <a:gd name="connsiteX4-1049" fmla="*/ 520 w 10325"/>
              <a:gd name="connsiteY4-1050" fmla="*/ 9563 h 10136"/>
              <a:gd name="connsiteX5-1051" fmla="*/ 5233 w 10325"/>
              <a:gd name="connsiteY5-1052" fmla="*/ 9983 h 10136"/>
              <a:gd name="connsiteX6-1053" fmla="*/ 9986 w 10325"/>
              <a:gd name="connsiteY6-1054" fmla="*/ 9527 h 10136"/>
              <a:gd name="connsiteX7-1055" fmla="*/ 10325 w 10325"/>
              <a:gd name="connsiteY7-1056" fmla="*/ 4952 h 10136"/>
              <a:gd name="connsiteX8-1057" fmla="*/ 9783 w 10325"/>
              <a:gd name="connsiteY8-1058" fmla="*/ 464 h 10136"/>
              <a:gd name="connsiteX0-1059" fmla="*/ 9783 w 10467"/>
              <a:gd name="connsiteY0-1060" fmla="*/ 464 h 10099"/>
              <a:gd name="connsiteX1-1061" fmla="*/ 4976 w 10467"/>
              <a:gd name="connsiteY1-1062" fmla="*/ 65 h 10099"/>
              <a:gd name="connsiteX2-1063" fmla="*/ 479 w 10467"/>
              <a:gd name="connsiteY2-1064" fmla="*/ 421 h 10099"/>
              <a:gd name="connsiteX3-1065" fmla="*/ 3 w 10467"/>
              <a:gd name="connsiteY3-1066" fmla="*/ 4926 h 10099"/>
              <a:gd name="connsiteX4-1067" fmla="*/ 520 w 10467"/>
              <a:gd name="connsiteY4-1068" fmla="*/ 9563 h 10099"/>
              <a:gd name="connsiteX5-1069" fmla="*/ 5403 w 10467"/>
              <a:gd name="connsiteY5-1070" fmla="*/ 9897 h 10099"/>
              <a:gd name="connsiteX6-1071" fmla="*/ 9986 w 10467"/>
              <a:gd name="connsiteY6-1072" fmla="*/ 9527 h 10099"/>
              <a:gd name="connsiteX7-1073" fmla="*/ 10325 w 10467"/>
              <a:gd name="connsiteY7-1074" fmla="*/ 4952 h 10099"/>
              <a:gd name="connsiteX8-1075" fmla="*/ 9783 w 10467"/>
              <a:gd name="connsiteY8-1076" fmla="*/ 464 h 10099"/>
              <a:gd name="connsiteX0-1077" fmla="*/ 9783 w 10467"/>
              <a:gd name="connsiteY0-1078" fmla="*/ 464 h 10112"/>
              <a:gd name="connsiteX1-1079" fmla="*/ 4976 w 10467"/>
              <a:gd name="connsiteY1-1080" fmla="*/ 65 h 10112"/>
              <a:gd name="connsiteX2-1081" fmla="*/ 479 w 10467"/>
              <a:gd name="connsiteY2-1082" fmla="*/ 421 h 10112"/>
              <a:gd name="connsiteX3-1083" fmla="*/ 3 w 10467"/>
              <a:gd name="connsiteY3-1084" fmla="*/ 4926 h 10112"/>
              <a:gd name="connsiteX4-1085" fmla="*/ 418 w 10467"/>
              <a:gd name="connsiteY4-1086" fmla="*/ 9584 h 10112"/>
              <a:gd name="connsiteX5-1087" fmla="*/ 5403 w 10467"/>
              <a:gd name="connsiteY5-1088" fmla="*/ 9897 h 10112"/>
              <a:gd name="connsiteX6-1089" fmla="*/ 9986 w 10467"/>
              <a:gd name="connsiteY6-1090" fmla="*/ 9527 h 10112"/>
              <a:gd name="connsiteX7-1091" fmla="*/ 10325 w 10467"/>
              <a:gd name="connsiteY7-1092" fmla="*/ 4952 h 10112"/>
              <a:gd name="connsiteX8-1093" fmla="*/ 9783 w 10467"/>
              <a:gd name="connsiteY8-1094" fmla="*/ 464 h 10112"/>
              <a:gd name="connsiteX0-1095" fmla="*/ 9783 w 10467"/>
              <a:gd name="connsiteY0-1096" fmla="*/ 464 h 10168"/>
              <a:gd name="connsiteX1-1097" fmla="*/ 4976 w 10467"/>
              <a:gd name="connsiteY1-1098" fmla="*/ 65 h 10168"/>
              <a:gd name="connsiteX2-1099" fmla="*/ 479 w 10467"/>
              <a:gd name="connsiteY2-1100" fmla="*/ 421 h 10168"/>
              <a:gd name="connsiteX3-1101" fmla="*/ 3 w 10467"/>
              <a:gd name="connsiteY3-1102" fmla="*/ 4926 h 10168"/>
              <a:gd name="connsiteX4-1103" fmla="*/ 418 w 10467"/>
              <a:gd name="connsiteY4-1104" fmla="*/ 9584 h 10168"/>
              <a:gd name="connsiteX5-1105" fmla="*/ 5403 w 10467"/>
              <a:gd name="connsiteY5-1106" fmla="*/ 10025 h 10168"/>
              <a:gd name="connsiteX6-1107" fmla="*/ 9986 w 10467"/>
              <a:gd name="connsiteY6-1108" fmla="*/ 9527 h 10168"/>
              <a:gd name="connsiteX7-1109" fmla="*/ 10325 w 10467"/>
              <a:gd name="connsiteY7-1110" fmla="*/ 4952 h 10168"/>
              <a:gd name="connsiteX8-1111" fmla="*/ 9783 w 10467"/>
              <a:gd name="connsiteY8-1112" fmla="*/ 464 h 10168"/>
              <a:gd name="connsiteX0-1113" fmla="*/ 9783 w 10467"/>
              <a:gd name="connsiteY0-1114" fmla="*/ 464 h 10168"/>
              <a:gd name="connsiteX1-1115" fmla="*/ 4976 w 10467"/>
              <a:gd name="connsiteY1-1116" fmla="*/ 65 h 10168"/>
              <a:gd name="connsiteX2-1117" fmla="*/ 479 w 10467"/>
              <a:gd name="connsiteY2-1118" fmla="*/ 421 h 10168"/>
              <a:gd name="connsiteX3-1119" fmla="*/ 3 w 10467"/>
              <a:gd name="connsiteY3-1120" fmla="*/ 4926 h 10168"/>
              <a:gd name="connsiteX4-1121" fmla="*/ 418 w 10467"/>
              <a:gd name="connsiteY4-1122" fmla="*/ 9584 h 10168"/>
              <a:gd name="connsiteX5-1123" fmla="*/ 5403 w 10467"/>
              <a:gd name="connsiteY5-1124" fmla="*/ 10025 h 10168"/>
              <a:gd name="connsiteX6-1125" fmla="*/ 9986 w 10467"/>
              <a:gd name="connsiteY6-1126" fmla="*/ 9527 h 10168"/>
              <a:gd name="connsiteX7-1127" fmla="*/ 10325 w 10467"/>
              <a:gd name="connsiteY7-1128" fmla="*/ 4952 h 10168"/>
              <a:gd name="connsiteX8-1129" fmla="*/ 9783 w 10467"/>
              <a:gd name="connsiteY8-1130" fmla="*/ 464 h 10168"/>
              <a:gd name="connsiteX0-1131" fmla="*/ 9783 w 10399"/>
              <a:gd name="connsiteY0-1132" fmla="*/ 464 h 10244"/>
              <a:gd name="connsiteX1-1133" fmla="*/ 4976 w 10399"/>
              <a:gd name="connsiteY1-1134" fmla="*/ 65 h 10244"/>
              <a:gd name="connsiteX2-1135" fmla="*/ 479 w 10399"/>
              <a:gd name="connsiteY2-1136" fmla="*/ 421 h 10244"/>
              <a:gd name="connsiteX3-1137" fmla="*/ 3 w 10399"/>
              <a:gd name="connsiteY3-1138" fmla="*/ 4926 h 10244"/>
              <a:gd name="connsiteX4-1139" fmla="*/ 418 w 10399"/>
              <a:gd name="connsiteY4-1140" fmla="*/ 9584 h 10244"/>
              <a:gd name="connsiteX5-1141" fmla="*/ 5403 w 10399"/>
              <a:gd name="connsiteY5-1142" fmla="*/ 10025 h 10244"/>
              <a:gd name="connsiteX6-1143" fmla="*/ 9850 w 10399"/>
              <a:gd name="connsiteY6-1144" fmla="*/ 9784 h 10244"/>
              <a:gd name="connsiteX7-1145" fmla="*/ 10325 w 10399"/>
              <a:gd name="connsiteY7-1146" fmla="*/ 4952 h 10244"/>
              <a:gd name="connsiteX8-1147" fmla="*/ 9783 w 10399"/>
              <a:gd name="connsiteY8-1148" fmla="*/ 464 h 10244"/>
              <a:gd name="connsiteX0-1149" fmla="*/ 9783 w 10399"/>
              <a:gd name="connsiteY0-1150" fmla="*/ 464 h 10152"/>
              <a:gd name="connsiteX1-1151" fmla="*/ 4976 w 10399"/>
              <a:gd name="connsiteY1-1152" fmla="*/ 65 h 10152"/>
              <a:gd name="connsiteX2-1153" fmla="*/ 479 w 10399"/>
              <a:gd name="connsiteY2-1154" fmla="*/ 421 h 10152"/>
              <a:gd name="connsiteX3-1155" fmla="*/ 3 w 10399"/>
              <a:gd name="connsiteY3-1156" fmla="*/ 4926 h 10152"/>
              <a:gd name="connsiteX4-1157" fmla="*/ 418 w 10399"/>
              <a:gd name="connsiteY4-1158" fmla="*/ 9584 h 10152"/>
              <a:gd name="connsiteX5-1159" fmla="*/ 5403 w 10399"/>
              <a:gd name="connsiteY5-1160" fmla="*/ 10025 h 10152"/>
              <a:gd name="connsiteX6-1161" fmla="*/ 9850 w 10399"/>
              <a:gd name="connsiteY6-1162" fmla="*/ 9784 h 10152"/>
              <a:gd name="connsiteX7-1163" fmla="*/ 10325 w 10399"/>
              <a:gd name="connsiteY7-1164" fmla="*/ 4952 h 10152"/>
              <a:gd name="connsiteX8-1165" fmla="*/ 9783 w 10399"/>
              <a:gd name="connsiteY8-1166" fmla="*/ 464 h 10152"/>
              <a:gd name="connsiteX0-1167" fmla="*/ 9783 w 10326"/>
              <a:gd name="connsiteY0-1168" fmla="*/ 464 h 10152"/>
              <a:gd name="connsiteX1-1169" fmla="*/ 4976 w 10326"/>
              <a:gd name="connsiteY1-1170" fmla="*/ 65 h 10152"/>
              <a:gd name="connsiteX2-1171" fmla="*/ 479 w 10326"/>
              <a:gd name="connsiteY2-1172" fmla="*/ 421 h 10152"/>
              <a:gd name="connsiteX3-1173" fmla="*/ 3 w 10326"/>
              <a:gd name="connsiteY3-1174" fmla="*/ 4926 h 10152"/>
              <a:gd name="connsiteX4-1175" fmla="*/ 418 w 10326"/>
              <a:gd name="connsiteY4-1176" fmla="*/ 9584 h 10152"/>
              <a:gd name="connsiteX5-1177" fmla="*/ 5403 w 10326"/>
              <a:gd name="connsiteY5-1178" fmla="*/ 10025 h 10152"/>
              <a:gd name="connsiteX6-1179" fmla="*/ 9850 w 10326"/>
              <a:gd name="connsiteY6-1180" fmla="*/ 9784 h 10152"/>
              <a:gd name="connsiteX7-1181" fmla="*/ 10325 w 10326"/>
              <a:gd name="connsiteY7-1182" fmla="*/ 4952 h 10152"/>
              <a:gd name="connsiteX8-1183" fmla="*/ 9783 w 10326"/>
              <a:gd name="connsiteY8-1184" fmla="*/ 464 h 10152"/>
              <a:gd name="connsiteX0-1185" fmla="*/ 9783 w 10334"/>
              <a:gd name="connsiteY0-1186" fmla="*/ 464 h 10151"/>
              <a:gd name="connsiteX1-1187" fmla="*/ 4976 w 10334"/>
              <a:gd name="connsiteY1-1188" fmla="*/ 65 h 10151"/>
              <a:gd name="connsiteX2-1189" fmla="*/ 479 w 10334"/>
              <a:gd name="connsiteY2-1190" fmla="*/ 421 h 10151"/>
              <a:gd name="connsiteX3-1191" fmla="*/ 3 w 10334"/>
              <a:gd name="connsiteY3-1192" fmla="*/ 4926 h 10151"/>
              <a:gd name="connsiteX4-1193" fmla="*/ 418 w 10334"/>
              <a:gd name="connsiteY4-1194" fmla="*/ 9584 h 10151"/>
              <a:gd name="connsiteX5-1195" fmla="*/ 5403 w 10334"/>
              <a:gd name="connsiteY5-1196" fmla="*/ 10025 h 10151"/>
              <a:gd name="connsiteX6-1197" fmla="*/ 9941 w 10334"/>
              <a:gd name="connsiteY6-1198" fmla="*/ 9805 h 10151"/>
              <a:gd name="connsiteX7-1199" fmla="*/ 10325 w 10334"/>
              <a:gd name="connsiteY7-1200" fmla="*/ 4952 h 10151"/>
              <a:gd name="connsiteX8-1201" fmla="*/ 9783 w 10334"/>
              <a:gd name="connsiteY8-1202" fmla="*/ 464 h 10151"/>
              <a:gd name="connsiteX0-1203" fmla="*/ 9783 w 10353"/>
              <a:gd name="connsiteY0-1204" fmla="*/ 464 h 10151"/>
              <a:gd name="connsiteX1-1205" fmla="*/ 4976 w 10353"/>
              <a:gd name="connsiteY1-1206" fmla="*/ 65 h 10151"/>
              <a:gd name="connsiteX2-1207" fmla="*/ 479 w 10353"/>
              <a:gd name="connsiteY2-1208" fmla="*/ 421 h 10151"/>
              <a:gd name="connsiteX3-1209" fmla="*/ 3 w 10353"/>
              <a:gd name="connsiteY3-1210" fmla="*/ 4926 h 10151"/>
              <a:gd name="connsiteX4-1211" fmla="*/ 418 w 10353"/>
              <a:gd name="connsiteY4-1212" fmla="*/ 9584 h 10151"/>
              <a:gd name="connsiteX5-1213" fmla="*/ 5403 w 10353"/>
              <a:gd name="connsiteY5-1214" fmla="*/ 10025 h 10151"/>
              <a:gd name="connsiteX6-1215" fmla="*/ 9941 w 10353"/>
              <a:gd name="connsiteY6-1216" fmla="*/ 9805 h 10151"/>
              <a:gd name="connsiteX7-1217" fmla="*/ 10348 w 10353"/>
              <a:gd name="connsiteY7-1218" fmla="*/ 5038 h 10151"/>
              <a:gd name="connsiteX8-1219" fmla="*/ 9783 w 10353"/>
              <a:gd name="connsiteY8-1220" fmla="*/ 464 h 10151"/>
              <a:gd name="connsiteX0-1221" fmla="*/ 9817 w 10353"/>
              <a:gd name="connsiteY0-1222" fmla="*/ 454 h 10162"/>
              <a:gd name="connsiteX1-1223" fmla="*/ 4976 w 10353"/>
              <a:gd name="connsiteY1-1224" fmla="*/ 76 h 10162"/>
              <a:gd name="connsiteX2-1225" fmla="*/ 479 w 10353"/>
              <a:gd name="connsiteY2-1226" fmla="*/ 432 h 10162"/>
              <a:gd name="connsiteX3-1227" fmla="*/ 3 w 10353"/>
              <a:gd name="connsiteY3-1228" fmla="*/ 4937 h 10162"/>
              <a:gd name="connsiteX4-1229" fmla="*/ 418 w 10353"/>
              <a:gd name="connsiteY4-1230" fmla="*/ 9595 h 10162"/>
              <a:gd name="connsiteX5-1231" fmla="*/ 5403 w 10353"/>
              <a:gd name="connsiteY5-1232" fmla="*/ 10036 h 10162"/>
              <a:gd name="connsiteX6-1233" fmla="*/ 9941 w 10353"/>
              <a:gd name="connsiteY6-1234" fmla="*/ 9816 h 10162"/>
              <a:gd name="connsiteX7-1235" fmla="*/ 10348 w 10353"/>
              <a:gd name="connsiteY7-1236" fmla="*/ 5049 h 10162"/>
              <a:gd name="connsiteX8-1237" fmla="*/ 9817 w 10353"/>
              <a:gd name="connsiteY8-1238" fmla="*/ 454 h 10162"/>
              <a:gd name="connsiteX0-1239" fmla="*/ 9817 w 10353"/>
              <a:gd name="connsiteY0-1240" fmla="*/ 446 h 10154"/>
              <a:gd name="connsiteX1-1241" fmla="*/ 5010 w 10353"/>
              <a:gd name="connsiteY1-1242" fmla="*/ 89 h 10154"/>
              <a:gd name="connsiteX2-1243" fmla="*/ 479 w 10353"/>
              <a:gd name="connsiteY2-1244" fmla="*/ 424 h 10154"/>
              <a:gd name="connsiteX3-1245" fmla="*/ 3 w 10353"/>
              <a:gd name="connsiteY3-1246" fmla="*/ 4929 h 10154"/>
              <a:gd name="connsiteX4-1247" fmla="*/ 418 w 10353"/>
              <a:gd name="connsiteY4-1248" fmla="*/ 9587 h 10154"/>
              <a:gd name="connsiteX5-1249" fmla="*/ 5403 w 10353"/>
              <a:gd name="connsiteY5-1250" fmla="*/ 10028 h 10154"/>
              <a:gd name="connsiteX6-1251" fmla="*/ 9941 w 10353"/>
              <a:gd name="connsiteY6-1252" fmla="*/ 9808 h 10154"/>
              <a:gd name="connsiteX7-1253" fmla="*/ 10348 w 10353"/>
              <a:gd name="connsiteY7-1254" fmla="*/ 5041 h 10154"/>
              <a:gd name="connsiteX8-1255" fmla="*/ 9817 w 10353"/>
              <a:gd name="connsiteY8-1256" fmla="*/ 446 h 10154"/>
              <a:gd name="connsiteX0-1257" fmla="*/ 9817 w 10353"/>
              <a:gd name="connsiteY0-1258" fmla="*/ 446 h 10154"/>
              <a:gd name="connsiteX1-1259" fmla="*/ 5010 w 10353"/>
              <a:gd name="connsiteY1-1260" fmla="*/ 89 h 10154"/>
              <a:gd name="connsiteX2-1261" fmla="*/ 479 w 10353"/>
              <a:gd name="connsiteY2-1262" fmla="*/ 424 h 10154"/>
              <a:gd name="connsiteX3-1263" fmla="*/ 3 w 10353"/>
              <a:gd name="connsiteY3-1264" fmla="*/ 4929 h 10154"/>
              <a:gd name="connsiteX4-1265" fmla="*/ 418 w 10353"/>
              <a:gd name="connsiteY4-1266" fmla="*/ 9587 h 10154"/>
              <a:gd name="connsiteX5-1267" fmla="*/ 5403 w 10353"/>
              <a:gd name="connsiteY5-1268" fmla="*/ 10028 h 10154"/>
              <a:gd name="connsiteX6-1269" fmla="*/ 9941 w 10353"/>
              <a:gd name="connsiteY6-1270" fmla="*/ 9808 h 10154"/>
              <a:gd name="connsiteX7-1271" fmla="*/ 10348 w 10353"/>
              <a:gd name="connsiteY7-1272" fmla="*/ 5041 h 10154"/>
              <a:gd name="connsiteX8-1273" fmla="*/ 9817 w 10353"/>
              <a:gd name="connsiteY8-1274" fmla="*/ 446 h 10154"/>
              <a:gd name="connsiteX0-1275" fmla="*/ 9817 w 10353"/>
              <a:gd name="connsiteY0-1276" fmla="*/ 466 h 10174"/>
              <a:gd name="connsiteX1-1277" fmla="*/ 5010 w 10353"/>
              <a:gd name="connsiteY1-1278" fmla="*/ 109 h 10174"/>
              <a:gd name="connsiteX2-1279" fmla="*/ 377 w 10353"/>
              <a:gd name="connsiteY2-1280" fmla="*/ 358 h 10174"/>
              <a:gd name="connsiteX3-1281" fmla="*/ 3 w 10353"/>
              <a:gd name="connsiteY3-1282" fmla="*/ 4949 h 10174"/>
              <a:gd name="connsiteX4-1283" fmla="*/ 418 w 10353"/>
              <a:gd name="connsiteY4-1284" fmla="*/ 9607 h 10174"/>
              <a:gd name="connsiteX5-1285" fmla="*/ 5403 w 10353"/>
              <a:gd name="connsiteY5-1286" fmla="*/ 10048 h 10174"/>
              <a:gd name="connsiteX6-1287" fmla="*/ 9941 w 10353"/>
              <a:gd name="connsiteY6-1288" fmla="*/ 9828 h 10174"/>
              <a:gd name="connsiteX7-1289" fmla="*/ 10348 w 10353"/>
              <a:gd name="connsiteY7-1290" fmla="*/ 5061 h 10174"/>
              <a:gd name="connsiteX8-1291" fmla="*/ 9817 w 10353"/>
              <a:gd name="connsiteY8-1292" fmla="*/ 466 h 10174"/>
              <a:gd name="connsiteX0-1293" fmla="*/ 9817 w 10353"/>
              <a:gd name="connsiteY0-1294" fmla="*/ 565 h 10273"/>
              <a:gd name="connsiteX1-1295" fmla="*/ 5010 w 10353"/>
              <a:gd name="connsiteY1-1296" fmla="*/ 208 h 10273"/>
              <a:gd name="connsiteX2-1297" fmla="*/ 377 w 10353"/>
              <a:gd name="connsiteY2-1298" fmla="*/ 457 h 10273"/>
              <a:gd name="connsiteX3-1299" fmla="*/ 3 w 10353"/>
              <a:gd name="connsiteY3-1300" fmla="*/ 5048 h 10273"/>
              <a:gd name="connsiteX4-1301" fmla="*/ 418 w 10353"/>
              <a:gd name="connsiteY4-1302" fmla="*/ 9706 h 10273"/>
              <a:gd name="connsiteX5-1303" fmla="*/ 5403 w 10353"/>
              <a:gd name="connsiteY5-1304" fmla="*/ 10147 h 10273"/>
              <a:gd name="connsiteX6-1305" fmla="*/ 9941 w 10353"/>
              <a:gd name="connsiteY6-1306" fmla="*/ 9927 h 10273"/>
              <a:gd name="connsiteX7-1307" fmla="*/ 10348 w 10353"/>
              <a:gd name="connsiteY7-1308" fmla="*/ 5160 h 10273"/>
              <a:gd name="connsiteX8-1309" fmla="*/ 9817 w 10353"/>
              <a:gd name="connsiteY8-1310" fmla="*/ 565 h 10273"/>
              <a:gd name="connsiteX0-1311" fmla="*/ 9817 w 10353"/>
              <a:gd name="connsiteY0-1312" fmla="*/ 565 h 10273"/>
              <a:gd name="connsiteX1-1313" fmla="*/ 5010 w 10353"/>
              <a:gd name="connsiteY1-1314" fmla="*/ 208 h 10273"/>
              <a:gd name="connsiteX2-1315" fmla="*/ 377 w 10353"/>
              <a:gd name="connsiteY2-1316" fmla="*/ 457 h 10273"/>
              <a:gd name="connsiteX3-1317" fmla="*/ 3 w 10353"/>
              <a:gd name="connsiteY3-1318" fmla="*/ 5048 h 10273"/>
              <a:gd name="connsiteX4-1319" fmla="*/ 418 w 10353"/>
              <a:gd name="connsiteY4-1320" fmla="*/ 9706 h 10273"/>
              <a:gd name="connsiteX5-1321" fmla="*/ 5403 w 10353"/>
              <a:gd name="connsiteY5-1322" fmla="*/ 10147 h 10273"/>
              <a:gd name="connsiteX6-1323" fmla="*/ 9941 w 10353"/>
              <a:gd name="connsiteY6-1324" fmla="*/ 9927 h 10273"/>
              <a:gd name="connsiteX7-1325" fmla="*/ 10348 w 10353"/>
              <a:gd name="connsiteY7-1326" fmla="*/ 5160 h 10273"/>
              <a:gd name="connsiteX8-1327" fmla="*/ 9817 w 10353"/>
              <a:gd name="connsiteY8-1328" fmla="*/ 565 h 10273"/>
              <a:gd name="connsiteX0-1329" fmla="*/ 9817 w 10353"/>
              <a:gd name="connsiteY0-1330" fmla="*/ 482 h 10190"/>
              <a:gd name="connsiteX1-1331" fmla="*/ 5010 w 10353"/>
              <a:gd name="connsiteY1-1332" fmla="*/ 125 h 10190"/>
              <a:gd name="connsiteX2-1333" fmla="*/ 377 w 10353"/>
              <a:gd name="connsiteY2-1334" fmla="*/ 374 h 10190"/>
              <a:gd name="connsiteX3-1335" fmla="*/ 3 w 10353"/>
              <a:gd name="connsiteY3-1336" fmla="*/ 4965 h 10190"/>
              <a:gd name="connsiteX4-1337" fmla="*/ 418 w 10353"/>
              <a:gd name="connsiteY4-1338" fmla="*/ 9623 h 10190"/>
              <a:gd name="connsiteX5-1339" fmla="*/ 5403 w 10353"/>
              <a:gd name="connsiteY5-1340" fmla="*/ 10064 h 10190"/>
              <a:gd name="connsiteX6-1341" fmla="*/ 9941 w 10353"/>
              <a:gd name="connsiteY6-1342" fmla="*/ 9844 h 10190"/>
              <a:gd name="connsiteX7-1343" fmla="*/ 10348 w 10353"/>
              <a:gd name="connsiteY7-1344" fmla="*/ 5077 h 10190"/>
              <a:gd name="connsiteX8-1345" fmla="*/ 9817 w 10353"/>
              <a:gd name="connsiteY8-1346" fmla="*/ 482 h 10190"/>
              <a:gd name="connsiteX0-1347" fmla="*/ 9815 w 10351"/>
              <a:gd name="connsiteY0-1348" fmla="*/ 495 h 10203"/>
              <a:gd name="connsiteX1-1349" fmla="*/ 5008 w 10351"/>
              <a:gd name="connsiteY1-1350" fmla="*/ 138 h 10203"/>
              <a:gd name="connsiteX2-1351" fmla="*/ 420 w 10351"/>
              <a:gd name="connsiteY2-1352" fmla="*/ 366 h 10203"/>
              <a:gd name="connsiteX3-1353" fmla="*/ 1 w 10351"/>
              <a:gd name="connsiteY3-1354" fmla="*/ 4978 h 10203"/>
              <a:gd name="connsiteX4-1355" fmla="*/ 416 w 10351"/>
              <a:gd name="connsiteY4-1356" fmla="*/ 9636 h 10203"/>
              <a:gd name="connsiteX5-1357" fmla="*/ 5401 w 10351"/>
              <a:gd name="connsiteY5-1358" fmla="*/ 10077 h 10203"/>
              <a:gd name="connsiteX6-1359" fmla="*/ 9939 w 10351"/>
              <a:gd name="connsiteY6-1360" fmla="*/ 9857 h 10203"/>
              <a:gd name="connsiteX7-1361" fmla="*/ 10346 w 10351"/>
              <a:gd name="connsiteY7-1362" fmla="*/ 5090 h 10203"/>
              <a:gd name="connsiteX8-1363" fmla="*/ 9815 w 10351"/>
              <a:gd name="connsiteY8-1364" fmla="*/ 495 h 10203"/>
              <a:gd name="connsiteX0-1365" fmla="*/ 9816 w 10352"/>
              <a:gd name="connsiteY0-1366" fmla="*/ 495 h 10203"/>
              <a:gd name="connsiteX1-1367" fmla="*/ 5009 w 10352"/>
              <a:gd name="connsiteY1-1368" fmla="*/ 138 h 10203"/>
              <a:gd name="connsiteX2-1369" fmla="*/ 421 w 10352"/>
              <a:gd name="connsiteY2-1370" fmla="*/ 366 h 10203"/>
              <a:gd name="connsiteX3-1371" fmla="*/ 2 w 10352"/>
              <a:gd name="connsiteY3-1372" fmla="*/ 4978 h 10203"/>
              <a:gd name="connsiteX4-1373" fmla="*/ 417 w 10352"/>
              <a:gd name="connsiteY4-1374" fmla="*/ 9636 h 10203"/>
              <a:gd name="connsiteX5-1375" fmla="*/ 5402 w 10352"/>
              <a:gd name="connsiteY5-1376" fmla="*/ 10077 h 10203"/>
              <a:gd name="connsiteX6-1377" fmla="*/ 9940 w 10352"/>
              <a:gd name="connsiteY6-1378" fmla="*/ 9857 h 10203"/>
              <a:gd name="connsiteX7-1379" fmla="*/ 10347 w 10352"/>
              <a:gd name="connsiteY7-1380" fmla="*/ 5090 h 10203"/>
              <a:gd name="connsiteX8-1381" fmla="*/ 9816 w 10352"/>
              <a:gd name="connsiteY8-1382" fmla="*/ 495 h 10203"/>
              <a:gd name="connsiteX0-1383" fmla="*/ 9818 w 10354"/>
              <a:gd name="connsiteY0-1384" fmla="*/ 495 h 10198"/>
              <a:gd name="connsiteX1-1385" fmla="*/ 5011 w 10354"/>
              <a:gd name="connsiteY1-1386" fmla="*/ 138 h 10198"/>
              <a:gd name="connsiteX2-1387" fmla="*/ 423 w 10354"/>
              <a:gd name="connsiteY2-1388" fmla="*/ 366 h 10198"/>
              <a:gd name="connsiteX3-1389" fmla="*/ 4 w 10354"/>
              <a:gd name="connsiteY3-1390" fmla="*/ 4978 h 10198"/>
              <a:gd name="connsiteX4-1391" fmla="*/ 385 w 10354"/>
              <a:gd name="connsiteY4-1392" fmla="*/ 9572 h 10198"/>
              <a:gd name="connsiteX5-1393" fmla="*/ 5404 w 10354"/>
              <a:gd name="connsiteY5-1394" fmla="*/ 10077 h 10198"/>
              <a:gd name="connsiteX6-1395" fmla="*/ 9942 w 10354"/>
              <a:gd name="connsiteY6-1396" fmla="*/ 9857 h 10198"/>
              <a:gd name="connsiteX7-1397" fmla="*/ 10349 w 10354"/>
              <a:gd name="connsiteY7-1398" fmla="*/ 5090 h 10198"/>
              <a:gd name="connsiteX8-1399" fmla="*/ 9818 w 10354"/>
              <a:gd name="connsiteY8-1400" fmla="*/ 495 h 10198"/>
              <a:gd name="connsiteX0-1401" fmla="*/ 9823 w 10359"/>
              <a:gd name="connsiteY0-1402" fmla="*/ 495 h 10257"/>
              <a:gd name="connsiteX1-1403" fmla="*/ 5016 w 10359"/>
              <a:gd name="connsiteY1-1404" fmla="*/ 138 h 10257"/>
              <a:gd name="connsiteX2-1405" fmla="*/ 428 w 10359"/>
              <a:gd name="connsiteY2-1406" fmla="*/ 366 h 10257"/>
              <a:gd name="connsiteX3-1407" fmla="*/ 9 w 10359"/>
              <a:gd name="connsiteY3-1408" fmla="*/ 4978 h 10257"/>
              <a:gd name="connsiteX4-1409" fmla="*/ 367 w 10359"/>
              <a:gd name="connsiteY4-1410" fmla="*/ 9722 h 10257"/>
              <a:gd name="connsiteX5-1411" fmla="*/ 5409 w 10359"/>
              <a:gd name="connsiteY5-1412" fmla="*/ 10077 h 10257"/>
              <a:gd name="connsiteX6-1413" fmla="*/ 9947 w 10359"/>
              <a:gd name="connsiteY6-1414" fmla="*/ 9857 h 10257"/>
              <a:gd name="connsiteX7-1415" fmla="*/ 10354 w 10359"/>
              <a:gd name="connsiteY7-1416" fmla="*/ 5090 h 10257"/>
              <a:gd name="connsiteX8-1417" fmla="*/ 9823 w 10359"/>
              <a:gd name="connsiteY8-1418" fmla="*/ 495 h 10257"/>
              <a:gd name="connsiteX0-1419" fmla="*/ 9817 w 10353"/>
              <a:gd name="connsiteY0-1420" fmla="*/ 495 h 10285"/>
              <a:gd name="connsiteX1-1421" fmla="*/ 5010 w 10353"/>
              <a:gd name="connsiteY1-1422" fmla="*/ 138 h 10285"/>
              <a:gd name="connsiteX2-1423" fmla="*/ 422 w 10353"/>
              <a:gd name="connsiteY2-1424" fmla="*/ 366 h 10285"/>
              <a:gd name="connsiteX3-1425" fmla="*/ 3 w 10353"/>
              <a:gd name="connsiteY3-1426" fmla="*/ 4978 h 10285"/>
              <a:gd name="connsiteX4-1427" fmla="*/ 395 w 10353"/>
              <a:gd name="connsiteY4-1428" fmla="*/ 9765 h 10285"/>
              <a:gd name="connsiteX5-1429" fmla="*/ 5403 w 10353"/>
              <a:gd name="connsiteY5-1430" fmla="*/ 10077 h 10285"/>
              <a:gd name="connsiteX6-1431" fmla="*/ 9941 w 10353"/>
              <a:gd name="connsiteY6-1432" fmla="*/ 9857 h 10285"/>
              <a:gd name="connsiteX7-1433" fmla="*/ 10348 w 10353"/>
              <a:gd name="connsiteY7-1434" fmla="*/ 5090 h 10285"/>
              <a:gd name="connsiteX8-1435" fmla="*/ 9817 w 10353"/>
              <a:gd name="connsiteY8-1436" fmla="*/ 495 h 10285"/>
              <a:gd name="connsiteX0-1437" fmla="*/ 9817 w 10353"/>
              <a:gd name="connsiteY0-1438" fmla="*/ 495 h 10223"/>
              <a:gd name="connsiteX1-1439" fmla="*/ 5010 w 10353"/>
              <a:gd name="connsiteY1-1440" fmla="*/ 138 h 10223"/>
              <a:gd name="connsiteX2-1441" fmla="*/ 422 w 10353"/>
              <a:gd name="connsiteY2-1442" fmla="*/ 366 h 10223"/>
              <a:gd name="connsiteX3-1443" fmla="*/ 3 w 10353"/>
              <a:gd name="connsiteY3-1444" fmla="*/ 4978 h 10223"/>
              <a:gd name="connsiteX4-1445" fmla="*/ 395 w 10353"/>
              <a:gd name="connsiteY4-1446" fmla="*/ 9765 h 10223"/>
              <a:gd name="connsiteX5-1447" fmla="*/ 5403 w 10353"/>
              <a:gd name="connsiteY5-1448" fmla="*/ 10077 h 10223"/>
              <a:gd name="connsiteX6-1449" fmla="*/ 9941 w 10353"/>
              <a:gd name="connsiteY6-1450" fmla="*/ 9857 h 10223"/>
              <a:gd name="connsiteX7-1451" fmla="*/ 10348 w 10353"/>
              <a:gd name="connsiteY7-1452" fmla="*/ 5090 h 10223"/>
              <a:gd name="connsiteX8-1453" fmla="*/ 9817 w 10353"/>
              <a:gd name="connsiteY8-1454" fmla="*/ 495 h 10223"/>
              <a:gd name="connsiteX0-1455" fmla="*/ 9818 w 10354"/>
              <a:gd name="connsiteY0-1456" fmla="*/ 495 h 10209"/>
              <a:gd name="connsiteX1-1457" fmla="*/ 5011 w 10354"/>
              <a:gd name="connsiteY1-1458" fmla="*/ 138 h 10209"/>
              <a:gd name="connsiteX2-1459" fmla="*/ 423 w 10354"/>
              <a:gd name="connsiteY2-1460" fmla="*/ 366 h 10209"/>
              <a:gd name="connsiteX3-1461" fmla="*/ 4 w 10354"/>
              <a:gd name="connsiteY3-1462" fmla="*/ 4978 h 10209"/>
              <a:gd name="connsiteX4-1463" fmla="*/ 385 w 10354"/>
              <a:gd name="connsiteY4-1464" fmla="*/ 9744 h 10209"/>
              <a:gd name="connsiteX5-1465" fmla="*/ 5404 w 10354"/>
              <a:gd name="connsiteY5-1466" fmla="*/ 10077 h 10209"/>
              <a:gd name="connsiteX6-1467" fmla="*/ 9942 w 10354"/>
              <a:gd name="connsiteY6-1468" fmla="*/ 9857 h 10209"/>
              <a:gd name="connsiteX7-1469" fmla="*/ 10349 w 10354"/>
              <a:gd name="connsiteY7-1470" fmla="*/ 5090 h 10209"/>
              <a:gd name="connsiteX8-1471" fmla="*/ 9818 w 10354"/>
              <a:gd name="connsiteY8-1472" fmla="*/ 495 h 10209"/>
              <a:gd name="connsiteX0-1473" fmla="*/ 9782 w 10318"/>
              <a:gd name="connsiteY0-1474" fmla="*/ 495 h 10209"/>
              <a:gd name="connsiteX1-1475" fmla="*/ 4975 w 10318"/>
              <a:gd name="connsiteY1-1476" fmla="*/ 138 h 10209"/>
              <a:gd name="connsiteX2-1477" fmla="*/ 387 w 10318"/>
              <a:gd name="connsiteY2-1478" fmla="*/ 366 h 10209"/>
              <a:gd name="connsiteX3-1479" fmla="*/ 13 w 10318"/>
              <a:gd name="connsiteY3-1480" fmla="*/ 4958 h 10209"/>
              <a:gd name="connsiteX4-1481" fmla="*/ 349 w 10318"/>
              <a:gd name="connsiteY4-1482" fmla="*/ 9744 h 10209"/>
              <a:gd name="connsiteX5-1483" fmla="*/ 5368 w 10318"/>
              <a:gd name="connsiteY5-1484" fmla="*/ 10077 h 10209"/>
              <a:gd name="connsiteX6-1485" fmla="*/ 9906 w 10318"/>
              <a:gd name="connsiteY6-1486" fmla="*/ 9857 h 10209"/>
              <a:gd name="connsiteX7-1487" fmla="*/ 10313 w 10318"/>
              <a:gd name="connsiteY7-1488" fmla="*/ 5090 h 10209"/>
              <a:gd name="connsiteX8-1489" fmla="*/ 9782 w 10318"/>
              <a:gd name="connsiteY8-1490" fmla="*/ 495 h 10209"/>
              <a:gd name="connsiteX0-1491" fmla="*/ 9779 w 10315"/>
              <a:gd name="connsiteY0-1492" fmla="*/ 495 h 10197"/>
              <a:gd name="connsiteX1-1493" fmla="*/ 4972 w 10315"/>
              <a:gd name="connsiteY1-1494" fmla="*/ 138 h 10197"/>
              <a:gd name="connsiteX2-1495" fmla="*/ 384 w 10315"/>
              <a:gd name="connsiteY2-1496" fmla="*/ 366 h 10197"/>
              <a:gd name="connsiteX3-1497" fmla="*/ 10 w 10315"/>
              <a:gd name="connsiteY3-1498" fmla="*/ 4958 h 10197"/>
              <a:gd name="connsiteX4-1499" fmla="*/ 369 w 10315"/>
              <a:gd name="connsiteY4-1500" fmla="*/ 9586 h 10197"/>
              <a:gd name="connsiteX5-1501" fmla="*/ 5365 w 10315"/>
              <a:gd name="connsiteY5-1502" fmla="*/ 10077 h 10197"/>
              <a:gd name="connsiteX6-1503" fmla="*/ 9903 w 10315"/>
              <a:gd name="connsiteY6-1504" fmla="*/ 9857 h 10197"/>
              <a:gd name="connsiteX7-1505" fmla="*/ 10310 w 10315"/>
              <a:gd name="connsiteY7-1506" fmla="*/ 5090 h 10197"/>
              <a:gd name="connsiteX8-1507" fmla="*/ 9779 w 10315"/>
              <a:gd name="connsiteY8-1508" fmla="*/ 495 h 10197"/>
              <a:gd name="connsiteX0-1509" fmla="*/ 9779 w 10315"/>
              <a:gd name="connsiteY0-1510" fmla="*/ 495 h 10197"/>
              <a:gd name="connsiteX1-1511" fmla="*/ 4972 w 10315"/>
              <a:gd name="connsiteY1-1512" fmla="*/ 138 h 10197"/>
              <a:gd name="connsiteX2-1513" fmla="*/ 384 w 10315"/>
              <a:gd name="connsiteY2-1514" fmla="*/ 366 h 10197"/>
              <a:gd name="connsiteX3-1515" fmla="*/ 10 w 10315"/>
              <a:gd name="connsiteY3-1516" fmla="*/ 4958 h 10197"/>
              <a:gd name="connsiteX4-1517" fmla="*/ 369 w 10315"/>
              <a:gd name="connsiteY4-1518" fmla="*/ 9586 h 10197"/>
              <a:gd name="connsiteX5-1519" fmla="*/ 5105 w 10315"/>
              <a:gd name="connsiteY5-1520" fmla="*/ 10077 h 10197"/>
              <a:gd name="connsiteX6-1521" fmla="*/ 9903 w 10315"/>
              <a:gd name="connsiteY6-1522" fmla="*/ 9857 h 10197"/>
              <a:gd name="connsiteX7-1523" fmla="*/ 10310 w 10315"/>
              <a:gd name="connsiteY7-1524" fmla="*/ 5090 h 10197"/>
              <a:gd name="connsiteX8-1525" fmla="*/ 9779 w 10315"/>
              <a:gd name="connsiteY8-1526" fmla="*/ 495 h 10197"/>
              <a:gd name="connsiteX0-1527" fmla="*/ 9779 w 10315"/>
              <a:gd name="connsiteY0-1528" fmla="*/ 495 h 10231"/>
              <a:gd name="connsiteX1-1529" fmla="*/ 4972 w 10315"/>
              <a:gd name="connsiteY1-1530" fmla="*/ 138 h 10231"/>
              <a:gd name="connsiteX2-1531" fmla="*/ 384 w 10315"/>
              <a:gd name="connsiteY2-1532" fmla="*/ 366 h 10231"/>
              <a:gd name="connsiteX3-1533" fmla="*/ 10 w 10315"/>
              <a:gd name="connsiteY3-1534" fmla="*/ 4958 h 10231"/>
              <a:gd name="connsiteX4-1535" fmla="*/ 369 w 10315"/>
              <a:gd name="connsiteY4-1536" fmla="*/ 9586 h 10231"/>
              <a:gd name="connsiteX5-1537" fmla="*/ 5105 w 10315"/>
              <a:gd name="connsiteY5-1538" fmla="*/ 10077 h 10231"/>
              <a:gd name="connsiteX6-1539" fmla="*/ 9903 w 10315"/>
              <a:gd name="connsiteY6-1540" fmla="*/ 9857 h 10231"/>
              <a:gd name="connsiteX7-1541" fmla="*/ 10310 w 10315"/>
              <a:gd name="connsiteY7-1542" fmla="*/ 5090 h 10231"/>
              <a:gd name="connsiteX8-1543" fmla="*/ 9779 w 10315"/>
              <a:gd name="connsiteY8-1544" fmla="*/ 495 h 10231"/>
              <a:gd name="connsiteX0-1545" fmla="*/ 9779 w 10310"/>
              <a:gd name="connsiteY0-1546" fmla="*/ 495 h 10231"/>
              <a:gd name="connsiteX1-1547" fmla="*/ 4972 w 10310"/>
              <a:gd name="connsiteY1-1548" fmla="*/ 138 h 10231"/>
              <a:gd name="connsiteX2-1549" fmla="*/ 384 w 10310"/>
              <a:gd name="connsiteY2-1550" fmla="*/ 366 h 10231"/>
              <a:gd name="connsiteX3-1551" fmla="*/ 10 w 10310"/>
              <a:gd name="connsiteY3-1552" fmla="*/ 4958 h 10231"/>
              <a:gd name="connsiteX4-1553" fmla="*/ 369 w 10310"/>
              <a:gd name="connsiteY4-1554" fmla="*/ 9586 h 10231"/>
              <a:gd name="connsiteX5-1555" fmla="*/ 5105 w 10310"/>
              <a:gd name="connsiteY5-1556" fmla="*/ 10077 h 10231"/>
              <a:gd name="connsiteX6-1557" fmla="*/ 9812 w 10310"/>
              <a:gd name="connsiteY6-1558" fmla="*/ 9857 h 10231"/>
              <a:gd name="connsiteX7-1559" fmla="*/ 10310 w 10310"/>
              <a:gd name="connsiteY7-1560" fmla="*/ 5090 h 10231"/>
              <a:gd name="connsiteX8-1561" fmla="*/ 9779 w 10310"/>
              <a:gd name="connsiteY8-1562" fmla="*/ 495 h 10231"/>
              <a:gd name="connsiteX0-1563" fmla="*/ 9779 w 10310"/>
              <a:gd name="connsiteY0-1564" fmla="*/ 471 h 10207"/>
              <a:gd name="connsiteX1-1565" fmla="*/ 4972 w 10310"/>
              <a:gd name="connsiteY1-1566" fmla="*/ 114 h 10207"/>
              <a:gd name="connsiteX2-1567" fmla="*/ 441 w 10310"/>
              <a:gd name="connsiteY2-1568" fmla="*/ 381 h 10207"/>
              <a:gd name="connsiteX3-1569" fmla="*/ 10 w 10310"/>
              <a:gd name="connsiteY3-1570" fmla="*/ 4934 h 10207"/>
              <a:gd name="connsiteX4-1571" fmla="*/ 369 w 10310"/>
              <a:gd name="connsiteY4-1572" fmla="*/ 9562 h 10207"/>
              <a:gd name="connsiteX5-1573" fmla="*/ 5105 w 10310"/>
              <a:gd name="connsiteY5-1574" fmla="*/ 10053 h 10207"/>
              <a:gd name="connsiteX6-1575" fmla="*/ 9812 w 10310"/>
              <a:gd name="connsiteY6-1576" fmla="*/ 9833 h 10207"/>
              <a:gd name="connsiteX7-1577" fmla="*/ 10310 w 10310"/>
              <a:gd name="connsiteY7-1578" fmla="*/ 5066 h 10207"/>
              <a:gd name="connsiteX8-1579" fmla="*/ 9779 w 10310"/>
              <a:gd name="connsiteY8-1580" fmla="*/ 471 h 10207"/>
              <a:gd name="connsiteX0-1581" fmla="*/ 9779 w 10310"/>
              <a:gd name="connsiteY0-1582" fmla="*/ 495 h 10231"/>
              <a:gd name="connsiteX1-1583" fmla="*/ 4972 w 10310"/>
              <a:gd name="connsiteY1-1584" fmla="*/ 138 h 10231"/>
              <a:gd name="connsiteX2-1585" fmla="*/ 441 w 10310"/>
              <a:gd name="connsiteY2-1586" fmla="*/ 405 h 10231"/>
              <a:gd name="connsiteX3-1587" fmla="*/ 10 w 10310"/>
              <a:gd name="connsiteY3-1588" fmla="*/ 4958 h 10231"/>
              <a:gd name="connsiteX4-1589" fmla="*/ 369 w 10310"/>
              <a:gd name="connsiteY4-1590" fmla="*/ 9586 h 10231"/>
              <a:gd name="connsiteX5-1591" fmla="*/ 5105 w 10310"/>
              <a:gd name="connsiteY5-1592" fmla="*/ 10077 h 10231"/>
              <a:gd name="connsiteX6-1593" fmla="*/ 9812 w 10310"/>
              <a:gd name="connsiteY6-1594" fmla="*/ 9857 h 10231"/>
              <a:gd name="connsiteX7-1595" fmla="*/ 10310 w 10310"/>
              <a:gd name="connsiteY7-1596" fmla="*/ 5090 h 10231"/>
              <a:gd name="connsiteX8-1597" fmla="*/ 9779 w 10310"/>
              <a:gd name="connsiteY8-1598" fmla="*/ 495 h 10231"/>
              <a:gd name="connsiteX0-1599" fmla="*/ 9779 w 10310"/>
              <a:gd name="connsiteY0-1600" fmla="*/ 495 h 10231"/>
              <a:gd name="connsiteX1-1601" fmla="*/ 4972 w 10310"/>
              <a:gd name="connsiteY1-1602" fmla="*/ 138 h 10231"/>
              <a:gd name="connsiteX2-1603" fmla="*/ 441 w 10310"/>
              <a:gd name="connsiteY2-1604" fmla="*/ 405 h 10231"/>
              <a:gd name="connsiteX3-1605" fmla="*/ 10 w 10310"/>
              <a:gd name="connsiteY3-1606" fmla="*/ 4958 h 10231"/>
              <a:gd name="connsiteX4-1607" fmla="*/ 369 w 10310"/>
              <a:gd name="connsiteY4-1608" fmla="*/ 9586 h 10231"/>
              <a:gd name="connsiteX5-1609" fmla="*/ 5105 w 10310"/>
              <a:gd name="connsiteY5-1610" fmla="*/ 10077 h 10231"/>
              <a:gd name="connsiteX6-1611" fmla="*/ 9812 w 10310"/>
              <a:gd name="connsiteY6-1612" fmla="*/ 9857 h 10231"/>
              <a:gd name="connsiteX7-1613" fmla="*/ 10310 w 10310"/>
              <a:gd name="connsiteY7-1614" fmla="*/ 5090 h 10231"/>
              <a:gd name="connsiteX8-1615" fmla="*/ 9779 w 10310"/>
              <a:gd name="connsiteY8-1616" fmla="*/ 495 h 10231"/>
              <a:gd name="connsiteX0-1617" fmla="*/ 9779 w 10310"/>
              <a:gd name="connsiteY0-1618" fmla="*/ 495 h 10231"/>
              <a:gd name="connsiteX1-1619" fmla="*/ 4972 w 10310"/>
              <a:gd name="connsiteY1-1620" fmla="*/ 138 h 10231"/>
              <a:gd name="connsiteX2-1621" fmla="*/ 441 w 10310"/>
              <a:gd name="connsiteY2-1622" fmla="*/ 405 h 10231"/>
              <a:gd name="connsiteX3-1623" fmla="*/ 10 w 10310"/>
              <a:gd name="connsiteY3-1624" fmla="*/ 4958 h 10231"/>
              <a:gd name="connsiteX4-1625" fmla="*/ 369 w 10310"/>
              <a:gd name="connsiteY4-1626" fmla="*/ 9586 h 10231"/>
              <a:gd name="connsiteX5-1627" fmla="*/ 5105 w 10310"/>
              <a:gd name="connsiteY5-1628" fmla="*/ 10077 h 10231"/>
              <a:gd name="connsiteX6-1629" fmla="*/ 9812 w 10310"/>
              <a:gd name="connsiteY6-1630" fmla="*/ 9857 h 10231"/>
              <a:gd name="connsiteX7-1631" fmla="*/ 10310 w 10310"/>
              <a:gd name="connsiteY7-1632" fmla="*/ 5090 h 10231"/>
              <a:gd name="connsiteX8-1633" fmla="*/ 9779 w 10310"/>
              <a:gd name="connsiteY8-1634" fmla="*/ 495 h 10231"/>
              <a:gd name="connsiteX0-1635" fmla="*/ 9788 w 10319"/>
              <a:gd name="connsiteY0-1636" fmla="*/ 495 h 10231"/>
              <a:gd name="connsiteX1-1637" fmla="*/ 4981 w 10319"/>
              <a:gd name="connsiteY1-1638" fmla="*/ 138 h 10231"/>
              <a:gd name="connsiteX2-1639" fmla="*/ 450 w 10319"/>
              <a:gd name="connsiteY2-1640" fmla="*/ 405 h 10231"/>
              <a:gd name="connsiteX3-1641" fmla="*/ 8 w 10319"/>
              <a:gd name="connsiteY3-1642" fmla="*/ 4780 h 10231"/>
              <a:gd name="connsiteX4-1643" fmla="*/ 378 w 10319"/>
              <a:gd name="connsiteY4-1644" fmla="*/ 9586 h 10231"/>
              <a:gd name="connsiteX5-1645" fmla="*/ 5114 w 10319"/>
              <a:gd name="connsiteY5-1646" fmla="*/ 10077 h 10231"/>
              <a:gd name="connsiteX6-1647" fmla="*/ 9821 w 10319"/>
              <a:gd name="connsiteY6-1648" fmla="*/ 9857 h 10231"/>
              <a:gd name="connsiteX7-1649" fmla="*/ 10319 w 10319"/>
              <a:gd name="connsiteY7-1650" fmla="*/ 5090 h 10231"/>
              <a:gd name="connsiteX8-1651" fmla="*/ 9788 w 10319"/>
              <a:gd name="connsiteY8-1652" fmla="*/ 495 h 10231"/>
              <a:gd name="connsiteX0-1653" fmla="*/ 9790 w 10321"/>
              <a:gd name="connsiteY0-1654" fmla="*/ 495 h 10231"/>
              <a:gd name="connsiteX1-1655" fmla="*/ 4983 w 10321"/>
              <a:gd name="connsiteY1-1656" fmla="*/ 138 h 10231"/>
              <a:gd name="connsiteX2-1657" fmla="*/ 452 w 10321"/>
              <a:gd name="connsiteY2-1658" fmla="*/ 405 h 10231"/>
              <a:gd name="connsiteX3-1659" fmla="*/ 10 w 10321"/>
              <a:gd name="connsiteY3-1660" fmla="*/ 4780 h 10231"/>
              <a:gd name="connsiteX4-1661" fmla="*/ 380 w 10321"/>
              <a:gd name="connsiteY4-1662" fmla="*/ 9586 h 10231"/>
              <a:gd name="connsiteX5-1663" fmla="*/ 5116 w 10321"/>
              <a:gd name="connsiteY5-1664" fmla="*/ 10077 h 10231"/>
              <a:gd name="connsiteX6-1665" fmla="*/ 9823 w 10321"/>
              <a:gd name="connsiteY6-1666" fmla="*/ 9857 h 10231"/>
              <a:gd name="connsiteX7-1667" fmla="*/ 10321 w 10321"/>
              <a:gd name="connsiteY7-1668" fmla="*/ 5090 h 10231"/>
              <a:gd name="connsiteX8-1669" fmla="*/ 9790 w 10321"/>
              <a:gd name="connsiteY8-1670" fmla="*/ 495 h 10231"/>
              <a:gd name="connsiteX0-1671" fmla="*/ 9707 w 10321"/>
              <a:gd name="connsiteY0-1672" fmla="*/ 365 h 10316"/>
              <a:gd name="connsiteX1-1673" fmla="*/ 4983 w 10321"/>
              <a:gd name="connsiteY1-1674" fmla="*/ 223 h 10316"/>
              <a:gd name="connsiteX2-1675" fmla="*/ 452 w 10321"/>
              <a:gd name="connsiteY2-1676" fmla="*/ 490 h 10316"/>
              <a:gd name="connsiteX3-1677" fmla="*/ 10 w 10321"/>
              <a:gd name="connsiteY3-1678" fmla="*/ 4865 h 10316"/>
              <a:gd name="connsiteX4-1679" fmla="*/ 380 w 10321"/>
              <a:gd name="connsiteY4-1680" fmla="*/ 9671 h 10316"/>
              <a:gd name="connsiteX5-1681" fmla="*/ 5116 w 10321"/>
              <a:gd name="connsiteY5-1682" fmla="*/ 10162 h 10316"/>
              <a:gd name="connsiteX6-1683" fmla="*/ 9823 w 10321"/>
              <a:gd name="connsiteY6-1684" fmla="*/ 9942 h 10316"/>
              <a:gd name="connsiteX7-1685" fmla="*/ 10321 w 10321"/>
              <a:gd name="connsiteY7-1686" fmla="*/ 5175 h 10316"/>
              <a:gd name="connsiteX8-1687" fmla="*/ 9707 w 10321"/>
              <a:gd name="connsiteY8-1688" fmla="*/ 365 h 10316"/>
              <a:gd name="connsiteX0-1689" fmla="*/ 9707 w 10327"/>
              <a:gd name="connsiteY0-1690" fmla="*/ 365 h 10327"/>
              <a:gd name="connsiteX1-1691" fmla="*/ 4983 w 10327"/>
              <a:gd name="connsiteY1-1692" fmla="*/ 223 h 10327"/>
              <a:gd name="connsiteX2-1693" fmla="*/ 452 w 10327"/>
              <a:gd name="connsiteY2-1694" fmla="*/ 490 h 10327"/>
              <a:gd name="connsiteX3-1695" fmla="*/ 10 w 10327"/>
              <a:gd name="connsiteY3-1696" fmla="*/ 4865 h 10327"/>
              <a:gd name="connsiteX4-1697" fmla="*/ 380 w 10327"/>
              <a:gd name="connsiteY4-1698" fmla="*/ 9671 h 10327"/>
              <a:gd name="connsiteX5-1699" fmla="*/ 5116 w 10327"/>
              <a:gd name="connsiteY5-1700" fmla="*/ 10162 h 10327"/>
              <a:gd name="connsiteX6-1701" fmla="*/ 9918 w 10327"/>
              <a:gd name="connsiteY6-1702" fmla="*/ 9749 h 10327"/>
              <a:gd name="connsiteX7-1703" fmla="*/ 10321 w 10327"/>
              <a:gd name="connsiteY7-1704" fmla="*/ 5175 h 10327"/>
              <a:gd name="connsiteX8-1705" fmla="*/ 9707 w 10327"/>
              <a:gd name="connsiteY8-1706" fmla="*/ 365 h 10327"/>
              <a:gd name="connsiteX0-1707" fmla="*/ 9707 w 10327"/>
              <a:gd name="connsiteY0-1708" fmla="*/ 365 h 10265"/>
              <a:gd name="connsiteX1-1709" fmla="*/ 4983 w 10327"/>
              <a:gd name="connsiteY1-1710" fmla="*/ 223 h 10265"/>
              <a:gd name="connsiteX2-1711" fmla="*/ 452 w 10327"/>
              <a:gd name="connsiteY2-1712" fmla="*/ 490 h 10265"/>
              <a:gd name="connsiteX3-1713" fmla="*/ 10 w 10327"/>
              <a:gd name="connsiteY3-1714" fmla="*/ 4865 h 10265"/>
              <a:gd name="connsiteX4-1715" fmla="*/ 380 w 10327"/>
              <a:gd name="connsiteY4-1716" fmla="*/ 9671 h 10265"/>
              <a:gd name="connsiteX5-1717" fmla="*/ 5188 w 10327"/>
              <a:gd name="connsiteY5-1718" fmla="*/ 10012 h 10265"/>
              <a:gd name="connsiteX6-1719" fmla="*/ 9918 w 10327"/>
              <a:gd name="connsiteY6-1720" fmla="*/ 9749 h 10265"/>
              <a:gd name="connsiteX7-1721" fmla="*/ 10321 w 10327"/>
              <a:gd name="connsiteY7-1722" fmla="*/ 5175 h 10265"/>
              <a:gd name="connsiteX8-1723" fmla="*/ 9707 w 10327"/>
              <a:gd name="connsiteY8-1724" fmla="*/ 365 h 10265"/>
              <a:gd name="connsiteX0-1725" fmla="*/ 9710 w 10330"/>
              <a:gd name="connsiteY0-1726" fmla="*/ 365 h 10251"/>
              <a:gd name="connsiteX1-1727" fmla="*/ 4986 w 10330"/>
              <a:gd name="connsiteY1-1728" fmla="*/ 223 h 10251"/>
              <a:gd name="connsiteX2-1729" fmla="*/ 455 w 10330"/>
              <a:gd name="connsiteY2-1730" fmla="*/ 490 h 10251"/>
              <a:gd name="connsiteX3-1731" fmla="*/ 13 w 10330"/>
              <a:gd name="connsiteY3-1732" fmla="*/ 4865 h 10251"/>
              <a:gd name="connsiteX4-1733" fmla="*/ 562 w 10330"/>
              <a:gd name="connsiteY4-1734" fmla="*/ 9650 h 10251"/>
              <a:gd name="connsiteX5-1735" fmla="*/ 5191 w 10330"/>
              <a:gd name="connsiteY5-1736" fmla="*/ 10012 h 10251"/>
              <a:gd name="connsiteX6-1737" fmla="*/ 9921 w 10330"/>
              <a:gd name="connsiteY6-1738" fmla="*/ 9749 h 10251"/>
              <a:gd name="connsiteX7-1739" fmla="*/ 10324 w 10330"/>
              <a:gd name="connsiteY7-1740" fmla="*/ 5175 h 10251"/>
              <a:gd name="connsiteX8-1741" fmla="*/ 9710 w 10330"/>
              <a:gd name="connsiteY8-1742" fmla="*/ 365 h 10251"/>
              <a:gd name="connsiteX0-1743" fmla="*/ 9710 w 10330"/>
              <a:gd name="connsiteY0-1744" fmla="*/ 365 h 10127"/>
              <a:gd name="connsiteX1-1745" fmla="*/ 4986 w 10330"/>
              <a:gd name="connsiteY1-1746" fmla="*/ 223 h 10127"/>
              <a:gd name="connsiteX2-1747" fmla="*/ 455 w 10330"/>
              <a:gd name="connsiteY2-1748" fmla="*/ 490 h 10127"/>
              <a:gd name="connsiteX3-1749" fmla="*/ 13 w 10330"/>
              <a:gd name="connsiteY3-1750" fmla="*/ 4865 h 10127"/>
              <a:gd name="connsiteX4-1751" fmla="*/ 562 w 10330"/>
              <a:gd name="connsiteY4-1752" fmla="*/ 9650 h 10127"/>
              <a:gd name="connsiteX5-1753" fmla="*/ 5191 w 10330"/>
              <a:gd name="connsiteY5-1754" fmla="*/ 10012 h 10127"/>
              <a:gd name="connsiteX6-1755" fmla="*/ 9921 w 10330"/>
              <a:gd name="connsiteY6-1756" fmla="*/ 9749 h 10127"/>
              <a:gd name="connsiteX7-1757" fmla="*/ 10324 w 10330"/>
              <a:gd name="connsiteY7-1758" fmla="*/ 5175 h 10127"/>
              <a:gd name="connsiteX8-1759" fmla="*/ 9710 w 10330"/>
              <a:gd name="connsiteY8-1760" fmla="*/ 365 h 10127"/>
              <a:gd name="connsiteX0-1761" fmla="*/ 9710 w 10330"/>
              <a:gd name="connsiteY0-1762" fmla="*/ 365 h 10127"/>
              <a:gd name="connsiteX1-1763" fmla="*/ 4986 w 10330"/>
              <a:gd name="connsiteY1-1764" fmla="*/ 223 h 10127"/>
              <a:gd name="connsiteX2-1765" fmla="*/ 455 w 10330"/>
              <a:gd name="connsiteY2-1766" fmla="*/ 490 h 10127"/>
              <a:gd name="connsiteX3-1767" fmla="*/ 13 w 10330"/>
              <a:gd name="connsiteY3-1768" fmla="*/ 4865 h 10127"/>
              <a:gd name="connsiteX4-1769" fmla="*/ 562 w 10330"/>
              <a:gd name="connsiteY4-1770" fmla="*/ 9650 h 10127"/>
              <a:gd name="connsiteX5-1771" fmla="*/ 5191 w 10330"/>
              <a:gd name="connsiteY5-1772" fmla="*/ 10012 h 10127"/>
              <a:gd name="connsiteX6-1773" fmla="*/ 9921 w 10330"/>
              <a:gd name="connsiteY6-1774" fmla="*/ 9749 h 10127"/>
              <a:gd name="connsiteX7-1775" fmla="*/ 10324 w 10330"/>
              <a:gd name="connsiteY7-1776" fmla="*/ 5175 h 10127"/>
              <a:gd name="connsiteX8-1777" fmla="*/ 9710 w 10330"/>
              <a:gd name="connsiteY8-1778" fmla="*/ 365 h 10127"/>
              <a:gd name="connsiteX0-1779" fmla="*/ 9712 w 10332"/>
              <a:gd name="connsiteY0-1780" fmla="*/ 365 h 10317"/>
              <a:gd name="connsiteX1-1781" fmla="*/ 4988 w 10332"/>
              <a:gd name="connsiteY1-1782" fmla="*/ 223 h 10317"/>
              <a:gd name="connsiteX2-1783" fmla="*/ 457 w 10332"/>
              <a:gd name="connsiteY2-1784" fmla="*/ 490 h 10317"/>
              <a:gd name="connsiteX3-1785" fmla="*/ 15 w 10332"/>
              <a:gd name="connsiteY3-1786" fmla="*/ 4865 h 10317"/>
              <a:gd name="connsiteX4-1787" fmla="*/ 588 w 10332"/>
              <a:gd name="connsiteY4-1788" fmla="*/ 9929 h 10317"/>
              <a:gd name="connsiteX5-1789" fmla="*/ 5193 w 10332"/>
              <a:gd name="connsiteY5-1790" fmla="*/ 10012 h 10317"/>
              <a:gd name="connsiteX6-1791" fmla="*/ 9923 w 10332"/>
              <a:gd name="connsiteY6-1792" fmla="*/ 9749 h 10317"/>
              <a:gd name="connsiteX7-1793" fmla="*/ 10326 w 10332"/>
              <a:gd name="connsiteY7-1794" fmla="*/ 5175 h 10317"/>
              <a:gd name="connsiteX8-1795" fmla="*/ 9712 w 10332"/>
              <a:gd name="connsiteY8-1796" fmla="*/ 365 h 10317"/>
              <a:gd name="connsiteX0-1797" fmla="*/ 9712 w 10332"/>
              <a:gd name="connsiteY0-1798" fmla="*/ 365 h 10185"/>
              <a:gd name="connsiteX1-1799" fmla="*/ 4988 w 10332"/>
              <a:gd name="connsiteY1-1800" fmla="*/ 223 h 10185"/>
              <a:gd name="connsiteX2-1801" fmla="*/ 457 w 10332"/>
              <a:gd name="connsiteY2-1802" fmla="*/ 490 h 10185"/>
              <a:gd name="connsiteX3-1803" fmla="*/ 15 w 10332"/>
              <a:gd name="connsiteY3-1804" fmla="*/ 4865 h 10185"/>
              <a:gd name="connsiteX4-1805" fmla="*/ 588 w 10332"/>
              <a:gd name="connsiteY4-1806" fmla="*/ 9929 h 10185"/>
              <a:gd name="connsiteX5-1807" fmla="*/ 5193 w 10332"/>
              <a:gd name="connsiteY5-1808" fmla="*/ 10012 h 10185"/>
              <a:gd name="connsiteX6-1809" fmla="*/ 9923 w 10332"/>
              <a:gd name="connsiteY6-1810" fmla="*/ 9749 h 10185"/>
              <a:gd name="connsiteX7-1811" fmla="*/ 10326 w 10332"/>
              <a:gd name="connsiteY7-1812" fmla="*/ 5175 h 10185"/>
              <a:gd name="connsiteX8-1813" fmla="*/ 9712 w 10332"/>
              <a:gd name="connsiteY8-1814" fmla="*/ 365 h 10185"/>
              <a:gd name="connsiteX0-1815" fmla="*/ 9712 w 10326"/>
              <a:gd name="connsiteY0-1816" fmla="*/ 365 h 10183"/>
              <a:gd name="connsiteX1-1817" fmla="*/ 4988 w 10326"/>
              <a:gd name="connsiteY1-1818" fmla="*/ 223 h 10183"/>
              <a:gd name="connsiteX2-1819" fmla="*/ 457 w 10326"/>
              <a:gd name="connsiteY2-1820" fmla="*/ 490 h 10183"/>
              <a:gd name="connsiteX3-1821" fmla="*/ 15 w 10326"/>
              <a:gd name="connsiteY3-1822" fmla="*/ 4865 h 10183"/>
              <a:gd name="connsiteX4-1823" fmla="*/ 588 w 10326"/>
              <a:gd name="connsiteY4-1824" fmla="*/ 9929 h 10183"/>
              <a:gd name="connsiteX5-1825" fmla="*/ 5193 w 10326"/>
              <a:gd name="connsiteY5-1826" fmla="*/ 10012 h 10183"/>
              <a:gd name="connsiteX6-1827" fmla="*/ 9792 w 10326"/>
              <a:gd name="connsiteY6-1828" fmla="*/ 9792 h 10183"/>
              <a:gd name="connsiteX7-1829" fmla="*/ 10326 w 10326"/>
              <a:gd name="connsiteY7-1830" fmla="*/ 5175 h 10183"/>
              <a:gd name="connsiteX8-1831" fmla="*/ 9712 w 10326"/>
              <a:gd name="connsiteY8-1832" fmla="*/ 365 h 10183"/>
              <a:gd name="connsiteX0-1833" fmla="*/ 9712 w 10326"/>
              <a:gd name="connsiteY0-1834" fmla="*/ 365 h 10183"/>
              <a:gd name="connsiteX1-1835" fmla="*/ 4988 w 10326"/>
              <a:gd name="connsiteY1-1836" fmla="*/ 223 h 10183"/>
              <a:gd name="connsiteX2-1837" fmla="*/ 457 w 10326"/>
              <a:gd name="connsiteY2-1838" fmla="*/ 490 h 10183"/>
              <a:gd name="connsiteX3-1839" fmla="*/ 15 w 10326"/>
              <a:gd name="connsiteY3-1840" fmla="*/ 4865 h 10183"/>
              <a:gd name="connsiteX4-1841" fmla="*/ 588 w 10326"/>
              <a:gd name="connsiteY4-1842" fmla="*/ 9929 h 10183"/>
              <a:gd name="connsiteX5-1843" fmla="*/ 5193 w 10326"/>
              <a:gd name="connsiteY5-1844" fmla="*/ 10012 h 10183"/>
              <a:gd name="connsiteX6-1845" fmla="*/ 9792 w 10326"/>
              <a:gd name="connsiteY6-1846" fmla="*/ 9792 h 10183"/>
              <a:gd name="connsiteX7-1847" fmla="*/ 10326 w 10326"/>
              <a:gd name="connsiteY7-1848" fmla="*/ 5175 h 10183"/>
              <a:gd name="connsiteX8-1849" fmla="*/ 9712 w 10326"/>
              <a:gd name="connsiteY8-1850" fmla="*/ 365 h 10183"/>
              <a:gd name="connsiteX0-1851" fmla="*/ 9712 w 10267"/>
              <a:gd name="connsiteY0-1852" fmla="*/ 365 h 10183"/>
              <a:gd name="connsiteX1-1853" fmla="*/ 4988 w 10267"/>
              <a:gd name="connsiteY1-1854" fmla="*/ 223 h 10183"/>
              <a:gd name="connsiteX2-1855" fmla="*/ 457 w 10267"/>
              <a:gd name="connsiteY2-1856" fmla="*/ 490 h 10183"/>
              <a:gd name="connsiteX3-1857" fmla="*/ 15 w 10267"/>
              <a:gd name="connsiteY3-1858" fmla="*/ 4865 h 10183"/>
              <a:gd name="connsiteX4-1859" fmla="*/ 588 w 10267"/>
              <a:gd name="connsiteY4-1860" fmla="*/ 9929 h 10183"/>
              <a:gd name="connsiteX5-1861" fmla="*/ 5193 w 10267"/>
              <a:gd name="connsiteY5-1862" fmla="*/ 10012 h 10183"/>
              <a:gd name="connsiteX6-1863" fmla="*/ 9792 w 10267"/>
              <a:gd name="connsiteY6-1864" fmla="*/ 9792 h 10183"/>
              <a:gd name="connsiteX7-1865" fmla="*/ 10266 w 10267"/>
              <a:gd name="connsiteY7-1866" fmla="*/ 5175 h 10183"/>
              <a:gd name="connsiteX8-1867" fmla="*/ 9712 w 10267"/>
              <a:gd name="connsiteY8-1868" fmla="*/ 365 h 10183"/>
              <a:gd name="connsiteX0-1869" fmla="*/ 9712 w 10288"/>
              <a:gd name="connsiteY0-1870" fmla="*/ 365 h 10186"/>
              <a:gd name="connsiteX1-1871" fmla="*/ 4988 w 10288"/>
              <a:gd name="connsiteY1-1872" fmla="*/ 223 h 10186"/>
              <a:gd name="connsiteX2-1873" fmla="*/ 457 w 10288"/>
              <a:gd name="connsiteY2-1874" fmla="*/ 490 h 10186"/>
              <a:gd name="connsiteX3-1875" fmla="*/ 15 w 10288"/>
              <a:gd name="connsiteY3-1876" fmla="*/ 4865 h 10186"/>
              <a:gd name="connsiteX4-1877" fmla="*/ 588 w 10288"/>
              <a:gd name="connsiteY4-1878" fmla="*/ 9929 h 10186"/>
              <a:gd name="connsiteX5-1879" fmla="*/ 5193 w 10288"/>
              <a:gd name="connsiteY5-1880" fmla="*/ 10012 h 10186"/>
              <a:gd name="connsiteX6-1881" fmla="*/ 9935 w 10288"/>
              <a:gd name="connsiteY6-1882" fmla="*/ 9728 h 10186"/>
              <a:gd name="connsiteX7-1883" fmla="*/ 10266 w 10288"/>
              <a:gd name="connsiteY7-1884" fmla="*/ 5175 h 10186"/>
              <a:gd name="connsiteX8-1885" fmla="*/ 9712 w 10288"/>
              <a:gd name="connsiteY8-1886" fmla="*/ 365 h 10186"/>
              <a:gd name="connsiteX0-1887" fmla="*/ 9712 w 10288"/>
              <a:gd name="connsiteY0-1888" fmla="*/ 435 h 10256"/>
              <a:gd name="connsiteX1-1889" fmla="*/ 4988 w 10288"/>
              <a:gd name="connsiteY1-1890" fmla="*/ 100 h 10256"/>
              <a:gd name="connsiteX2-1891" fmla="*/ 457 w 10288"/>
              <a:gd name="connsiteY2-1892" fmla="*/ 560 h 10256"/>
              <a:gd name="connsiteX3-1893" fmla="*/ 15 w 10288"/>
              <a:gd name="connsiteY3-1894" fmla="*/ 4935 h 10256"/>
              <a:gd name="connsiteX4-1895" fmla="*/ 588 w 10288"/>
              <a:gd name="connsiteY4-1896" fmla="*/ 9999 h 10256"/>
              <a:gd name="connsiteX5-1897" fmla="*/ 5193 w 10288"/>
              <a:gd name="connsiteY5-1898" fmla="*/ 10082 h 10256"/>
              <a:gd name="connsiteX6-1899" fmla="*/ 9935 w 10288"/>
              <a:gd name="connsiteY6-1900" fmla="*/ 9798 h 10256"/>
              <a:gd name="connsiteX7-1901" fmla="*/ 10266 w 10288"/>
              <a:gd name="connsiteY7-1902" fmla="*/ 5245 h 10256"/>
              <a:gd name="connsiteX8-1903" fmla="*/ 9712 w 10288"/>
              <a:gd name="connsiteY8-1904" fmla="*/ 435 h 10256"/>
              <a:gd name="connsiteX0-1905" fmla="*/ 9749 w 10325"/>
              <a:gd name="connsiteY0-1906" fmla="*/ 435 h 10256"/>
              <a:gd name="connsiteX1-1907" fmla="*/ 5025 w 10325"/>
              <a:gd name="connsiteY1-1908" fmla="*/ 100 h 10256"/>
              <a:gd name="connsiteX2-1909" fmla="*/ 387 w 10325"/>
              <a:gd name="connsiteY2-1910" fmla="*/ 431 h 10256"/>
              <a:gd name="connsiteX3-1911" fmla="*/ 52 w 10325"/>
              <a:gd name="connsiteY3-1912" fmla="*/ 4935 h 10256"/>
              <a:gd name="connsiteX4-1913" fmla="*/ 625 w 10325"/>
              <a:gd name="connsiteY4-1914" fmla="*/ 9999 h 10256"/>
              <a:gd name="connsiteX5-1915" fmla="*/ 5230 w 10325"/>
              <a:gd name="connsiteY5-1916" fmla="*/ 10082 h 10256"/>
              <a:gd name="connsiteX6-1917" fmla="*/ 9972 w 10325"/>
              <a:gd name="connsiteY6-1918" fmla="*/ 9798 h 10256"/>
              <a:gd name="connsiteX7-1919" fmla="*/ 10303 w 10325"/>
              <a:gd name="connsiteY7-1920" fmla="*/ 5245 h 10256"/>
              <a:gd name="connsiteX8-1921" fmla="*/ 9749 w 10325"/>
              <a:gd name="connsiteY8-1922" fmla="*/ 435 h 10256"/>
              <a:gd name="connsiteX0-1923" fmla="*/ 9821 w 10325"/>
              <a:gd name="connsiteY0-1924" fmla="*/ 401 h 10308"/>
              <a:gd name="connsiteX1-1925" fmla="*/ 5025 w 10325"/>
              <a:gd name="connsiteY1-1926" fmla="*/ 152 h 10308"/>
              <a:gd name="connsiteX2-1927" fmla="*/ 387 w 10325"/>
              <a:gd name="connsiteY2-1928" fmla="*/ 483 h 10308"/>
              <a:gd name="connsiteX3-1929" fmla="*/ 52 w 10325"/>
              <a:gd name="connsiteY3-1930" fmla="*/ 4987 h 10308"/>
              <a:gd name="connsiteX4-1931" fmla="*/ 625 w 10325"/>
              <a:gd name="connsiteY4-1932" fmla="*/ 10051 h 10308"/>
              <a:gd name="connsiteX5-1933" fmla="*/ 5230 w 10325"/>
              <a:gd name="connsiteY5-1934" fmla="*/ 10134 h 10308"/>
              <a:gd name="connsiteX6-1935" fmla="*/ 9972 w 10325"/>
              <a:gd name="connsiteY6-1936" fmla="*/ 9850 h 10308"/>
              <a:gd name="connsiteX7-1937" fmla="*/ 10303 w 10325"/>
              <a:gd name="connsiteY7-1938" fmla="*/ 5297 h 10308"/>
              <a:gd name="connsiteX8-1939" fmla="*/ 9821 w 10325"/>
              <a:gd name="connsiteY8-1940" fmla="*/ 401 h 10308"/>
              <a:gd name="connsiteX0-1941" fmla="*/ 9821 w 10325"/>
              <a:gd name="connsiteY0-1942" fmla="*/ 444 h 10351"/>
              <a:gd name="connsiteX1-1943" fmla="*/ 5120 w 10325"/>
              <a:gd name="connsiteY1-1944" fmla="*/ 88 h 10351"/>
              <a:gd name="connsiteX2-1945" fmla="*/ 387 w 10325"/>
              <a:gd name="connsiteY2-1946" fmla="*/ 526 h 10351"/>
              <a:gd name="connsiteX3-1947" fmla="*/ 52 w 10325"/>
              <a:gd name="connsiteY3-1948" fmla="*/ 5030 h 10351"/>
              <a:gd name="connsiteX4-1949" fmla="*/ 625 w 10325"/>
              <a:gd name="connsiteY4-1950" fmla="*/ 10094 h 10351"/>
              <a:gd name="connsiteX5-1951" fmla="*/ 5230 w 10325"/>
              <a:gd name="connsiteY5-1952" fmla="*/ 10177 h 10351"/>
              <a:gd name="connsiteX6-1953" fmla="*/ 9972 w 10325"/>
              <a:gd name="connsiteY6-1954" fmla="*/ 9893 h 10351"/>
              <a:gd name="connsiteX7-1955" fmla="*/ 10303 w 10325"/>
              <a:gd name="connsiteY7-1956" fmla="*/ 5340 h 10351"/>
              <a:gd name="connsiteX8-1957" fmla="*/ 9821 w 10325"/>
              <a:gd name="connsiteY8-1958" fmla="*/ 444 h 10351"/>
              <a:gd name="connsiteX0-1959" fmla="*/ 9939 w 10443"/>
              <a:gd name="connsiteY0-1960" fmla="*/ 444 h 10504"/>
              <a:gd name="connsiteX1-1961" fmla="*/ 5238 w 10443"/>
              <a:gd name="connsiteY1-1962" fmla="*/ 88 h 10504"/>
              <a:gd name="connsiteX2-1963" fmla="*/ 505 w 10443"/>
              <a:gd name="connsiteY2-1964" fmla="*/ 526 h 10504"/>
              <a:gd name="connsiteX3-1965" fmla="*/ 15 w 10443"/>
              <a:gd name="connsiteY3-1966" fmla="*/ 5051 h 10504"/>
              <a:gd name="connsiteX4-1967" fmla="*/ 743 w 10443"/>
              <a:gd name="connsiteY4-1968" fmla="*/ 10094 h 10504"/>
              <a:gd name="connsiteX5-1969" fmla="*/ 5348 w 10443"/>
              <a:gd name="connsiteY5-1970" fmla="*/ 10177 h 10504"/>
              <a:gd name="connsiteX6-1971" fmla="*/ 10090 w 10443"/>
              <a:gd name="connsiteY6-1972" fmla="*/ 9893 h 10504"/>
              <a:gd name="connsiteX7-1973" fmla="*/ 10421 w 10443"/>
              <a:gd name="connsiteY7-1974" fmla="*/ 5340 h 10504"/>
              <a:gd name="connsiteX8-1975" fmla="*/ 9939 w 10443"/>
              <a:gd name="connsiteY8-1976" fmla="*/ 444 h 10504"/>
              <a:gd name="connsiteX0-1977" fmla="*/ 9989 w 10493"/>
              <a:gd name="connsiteY0-1978" fmla="*/ 444 h 10473"/>
              <a:gd name="connsiteX1-1979" fmla="*/ 5288 w 10493"/>
              <a:gd name="connsiteY1-1980" fmla="*/ 88 h 10473"/>
              <a:gd name="connsiteX2-1981" fmla="*/ 555 w 10493"/>
              <a:gd name="connsiteY2-1982" fmla="*/ 526 h 10473"/>
              <a:gd name="connsiteX3-1983" fmla="*/ 65 w 10493"/>
              <a:gd name="connsiteY3-1984" fmla="*/ 5051 h 10473"/>
              <a:gd name="connsiteX4-1985" fmla="*/ 602 w 10493"/>
              <a:gd name="connsiteY4-1986" fmla="*/ 10051 h 10473"/>
              <a:gd name="connsiteX5-1987" fmla="*/ 5398 w 10493"/>
              <a:gd name="connsiteY5-1988" fmla="*/ 10177 h 10473"/>
              <a:gd name="connsiteX6-1989" fmla="*/ 10140 w 10493"/>
              <a:gd name="connsiteY6-1990" fmla="*/ 9893 h 10473"/>
              <a:gd name="connsiteX7-1991" fmla="*/ 10471 w 10493"/>
              <a:gd name="connsiteY7-1992" fmla="*/ 5340 h 10473"/>
              <a:gd name="connsiteX8-1993" fmla="*/ 9989 w 10493"/>
              <a:gd name="connsiteY8-1994" fmla="*/ 444 h 10473"/>
              <a:gd name="connsiteX0-1995" fmla="*/ 9928 w 10432"/>
              <a:gd name="connsiteY0-1996" fmla="*/ 444 h 10484"/>
              <a:gd name="connsiteX1-1997" fmla="*/ 5227 w 10432"/>
              <a:gd name="connsiteY1-1998" fmla="*/ 88 h 10484"/>
              <a:gd name="connsiteX2-1999" fmla="*/ 494 w 10432"/>
              <a:gd name="connsiteY2-2000" fmla="*/ 526 h 10484"/>
              <a:gd name="connsiteX3-2001" fmla="*/ 4 w 10432"/>
              <a:gd name="connsiteY3-2002" fmla="*/ 5051 h 10484"/>
              <a:gd name="connsiteX4-2003" fmla="*/ 541 w 10432"/>
              <a:gd name="connsiteY4-2004" fmla="*/ 10051 h 10484"/>
              <a:gd name="connsiteX5-2005" fmla="*/ 5337 w 10432"/>
              <a:gd name="connsiteY5-2006" fmla="*/ 10177 h 10484"/>
              <a:gd name="connsiteX6-2007" fmla="*/ 10079 w 10432"/>
              <a:gd name="connsiteY6-2008" fmla="*/ 9893 h 10484"/>
              <a:gd name="connsiteX7-2009" fmla="*/ 10410 w 10432"/>
              <a:gd name="connsiteY7-2010" fmla="*/ 5340 h 10484"/>
              <a:gd name="connsiteX8-2011" fmla="*/ 9928 w 10432"/>
              <a:gd name="connsiteY8-2012" fmla="*/ 444 h 10484"/>
              <a:gd name="connsiteX0-2013" fmla="*/ 9988 w 10492"/>
              <a:gd name="connsiteY0-2014" fmla="*/ 444 h 10557"/>
              <a:gd name="connsiteX1-2015" fmla="*/ 5287 w 10492"/>
              <a:gd name="connsiteY1-2016" fmla="*/ 88 h 10557"/>
              <a:gd name="connsiteX2-2017" fmla="*/ 554 w 10492"/>
              <a:gd name="connsiteY2-2018" fmla="*/ 526 h 10557"/>
              <a:gd name="connsiteX3-2019" fmla="*/ 64 w 10492"/>
              <a:gd name="connsiteY3-2020" fmla="*/ 5051 h 10557"/>
              <a:gd name="connsiteX4-2021" fmla="*/ 601 w 10492"/>
              <a:gd name="connsiteY4-2022" fmla="*/ 10051 h 10557"/>
              <a:gd name="connsiteX5-2023" fmla="*/ 5385 w 10492"/>
              <a:gd name="connsiteY5-2024" fmla="*/ 10370 h 10557"/>
              <a:gd name="connsiteX6-2025" fmla="*/ 10139 w 10492"/>
              <a:gd name="connsiteY6-2026" fmla="*/ 9893 h 10557"/>
              <a:gd name="connsiteX7-2027" fmla="*/ 10470 w 10492"/>
              <a:gd name="connsiteY7-2028" fmla="*/ 5340 h 10557"/>
              <a:gd name="connsiteX8-2029" fmla="*/ 9988 w 10492"/>
              <a:gd name="connsiteY8-2030" fmla="*/ 444 h 10557"/>
              <a:gd name="connsiteX0-2031" fmla="*/ 9928 w 10432"/>
              <a:gd name="connsiteY0-2032" fmla="*/ 444 h 10515"/>
              <a:gd name="connsiteX1-2033" fmla="*/ 5227 w 10432"/>
              <a:gd name="connsiteY1-2034" fmla="*/ 88 h 10515"/>
              <a:gd name="connsiteX2-2035" fmla="*/ 494 w 10432"/>
              <a:gd name="connsiteY2-2036" fmla="*/ 526 h 10515"/>
              <a:gd name="connsiteX3-2037" fmla="*/ 4 w 10432"/>
              <a:gd name="connsiteY3-2038" fmla="*/ 5051 h 10515"/>
              <a:gd name="connsiteX4-2039" fmla="*/ 541 w 10432"/>
              <a:gd name="connsiteY4-2040" fmla="*/ 10051 h 10515"/>
              <a:gd name="connsiteX5-2041" fmla="*/ 5325 w 10432"/>
              <a:gd name="connsiteY5-2042" fmla="*/ 10370 h 10515"/>
              <a:gd name="connsiteX6-2043" fmla="*/ 10079 w 10432"/>
              <a:gd name="connsiteY6-2044" fmla="*/ 9893 h 10515"/>
              <a:gd name="connsiteX7-2045" fmla="*/ 10410 w 10432"/>
              <a:gd name="connsiteY7-2046" fmla="*/ 5340 h 10515"/>
              <a:gd name="connsiteX8-2047" fmla="*/ 9928 w 10432"/>
              <a:gd name="connsiteY8-2048" fmla="*/ 444 h 10515"/>
              <a:gd name="connsiteX0-2049" fmla="*/ 9934 w 10438"/>
              <a:gd name="connsiteY0-2050" fmla="*/ 444 h 10584"/>
              <a:gd name="connsiteX1-2051" fmla="*/ 5233 w 10438"/>
              <a:gd name="connsiteY1-2052" fmla="*/ 88 h 10584"/>
              <a:gd name="connsiteX2-2053" fmla="*/ 500 w 10438"/>
              <a:gd name="connsiteY2-2054" fmla="*/ 526 h 10584"/>
              <a:gd name="connsiteX3-2055" fmla="*/ 10 w 10438"/>
              <a:gd name="connsiteY3-2056" fmla="*/ 5051 h 10584"/>
              <a:gd name="connsiteX4-2057" fmla="*/ 666 w 10438"/>
              <a:gd name="connsiteY4-2058" fmla="*/ 10158 h 10584"/>
              <a:gd name="connsiteX5-2059" fmla="*/ 5331 w 10438"/>
              <a:gd name="connsiteY5-2060" fmla="*/ 10370 h 10584"/>
              <a:gd name="connsiteX6-2061" fmla="*/ 10085 w 10438"/>
              <a:gd name="connsiteY6-2062" fmla="*/ 9893 h 10584"/>
              <a:gd name="connsiteX7-2063" fmla="*/ 10416 w 10438"/>
              <a:gd name="connsiteY7-2064" fmla="*/ 5340 h 10584"/>
              <a:gd name="connsiteX8-2065" fmla="*/ 9934 w 10438"/>
              <a:gd name="connsiteY8-2066" fmla="*/ 444 h 10584"/>
              <a:gd name="connsiteX0-2067" fmla="*/ 9934 w 10438"/>
              <a:gd name="connsiteY0-2068" fmla="*/ 444 h 10605"/>
              <a:gd name="connsiteX1-2069" fmla="*/ 5233 w 10438"/>
              <a:gd name="connsiteY1-2070" fmla="*/ 88 h 10605"/>
              <a:gd name="connsiteX2-2071" fmla="*/ 500 w 10438"/>
              <a:gd name="connsiteY2-2072" fmla="*/ 526 h 10605"/>
              <a:gd name="connsiteX3-2073" fmla="*/ 10 w 10438"/>
              <a:gd name="connsiteY3-2074" fmla="*/ 5051 h 10605"/>
              <a:gd name="connsiteX4-2075" fmla="*/ 666 w 10438"/>
              <a:gd name="connsiteY4-2076" fmla="*/ 10158 h 10605"/>
              <a:gd name="connsiteX5-2077" fmla="*/ 5331 w 10438"/>
              <a:gd name="connsiteY5-2078" fmla="*/ 10370 h 10605"/>
              <a:gd name="connsiteX6-2079" fmla="*/ 10085 w 10438"/>
              <a:gd name="connsiteY6-2080" fmla="*/ 9893 h 10605"/>
              <a:gd name="connsiteX7-2081" fmla="*/ 10416 w 10438"/>
              <a:gd name="connsiteY7-2082" fmla="*/ 5340 h 10605"/>
              <a:gd name="connsiteX8-2083" fmla="*/ 9934 w 10438"/>
              <a:gd name="connsiteY8-2084" fmla="*/ 444 h 10605"/>
              <a:gd name="connsiteX0-2085" fmla="*/ 9934 w 10438"/>
              <a:gd name="connsiteY0-2086" fmla="*/ 444 h 10497"/>
              <a:gd name="connsiteX1-2087" fmla="*/ 5233 w 10438"/>
              <a:gd name="connsiteY1-2088" fmla="*/ 88 h 10497"/>
              <a:gd name="connsiteX2-2089" fmla="*/ 500 w 10438"/>
              <a:gd name="connsiteY2-2090" fmla="*/ 526 h 10497"/>
              <a:gd name="connsiteX3-2091" fmla="*/ 10 w 10438"/>
              <a:gd name="connsiteY3-2092" fmla="*/ 5051 h 10497"/>
              <a:gd name="connsiteX4-2093" fmla="*/ 666 w 10438"/>
              <a:gd name="connsiteY4-2094" fmla="*/ 10158 h 10497"/>
              <a:gd name="connsiteX5-2095" fmla="*/ 5331 w 10438"/>
              <a:gd name="connsiteY5-2096" fmla="*/ 10370 h 10497"/>
              <a:gd name="connsiteX6-2097" fmla="*/ 10085 w 10438"/>
              <a:gd name="connsiteY6-2098" fmla="*/ 9893 h 10497"/>
              <a:gd name="connsiteX7-2099" fmla="*/ 10416 w 10438"/>
              <a:gd name="connsiteY7-2100" fmla="*/ 5340 h 10497"/>
              <a:gd name="connsiteX8-2101" fmla="*/ 9934 w 10438"/>
              <a:gd name="connsiteY8-2102" fmla="*/ 444 h 10497"/>
              <a:gd name="connsiteX0-2103" fmla="*/ 9934 w 10455"/>
              <a:gd name="connsiteY0-2104" fmla="*/ 444 h 10491"/>
              <a:gd name="connsiteX1-2105" fmla="*/ 5233 w 10455"/>
              <a:gd name="connsiteY1-2106" fmla="*/ 88 h 10491"/>
              <a:gd name="connsiteX2-2107" fmla="*/ 500 w 10455"/>
              <a:gd name="connsiteY2-2108" fmla="*/ 526 h 10491"/>
              <a:gd name="connsiteX3-2109" fmla="*/ 10 w 10455"/>
              <a:gd name="connsiteY3-2110" fmla="*/ 5051 h 10491"/>
              <a:gd name="connsiteX4-2111" fmla="*/ 666 w 10455"/>
              <a:gd name="connsiteY4-2112" fmla="*/ 10158 h 10491"/>
              <a:gd name="connsiteX5-2113" fmla="*/ 5331 w 10455"/>
              <a:gd name="connsiteY5-2114" fmla="*/ 10370 h 10491"/>
              <a:gd name="connsiteX6-2115" fmla="*/ 10133 w 10455"/>
              <a:gd name="connsiteY6-2116" fmla="*/ 10000 h 10491"/>
              <a:gd name="connsiteX7-2117" fmla="*/ 10416 w 10455"/>
              <a:gd name="connsiteY7-2118" fmla="*/ 5340 h 10491"/>
              <a:gd name="connsiteX8-2119" fmla="*/ 9934 w 10455"/>
              <a:gd name="connsiteY8-2120" fmla="*/ 444 h 10491"/>
              <a:gd name="connsiteX0-2121" fmla="*/ 9994 w 10455"/>
              <a:gd name="connsiteY0-2122" fmla="*/ 435 h 10503"/>
              <a:gd name="connsiteX1-2123" fmla="*/ 5233 w 10455"/>
              <a:gd name="connsiteY1-2124" fmla="*/ 100 h 10503"/>
              <a:gd name="connsiteX2-2125" fmla="*/ 500 w 10455"/>
              <a:gd name="connsiteY2-2126" fmla="*/ 538 h 10503"/>
              <a:gd name="connsiteX3-2127" fmla="*/ 10 w 10455"/>
              <a:gd name="connsiteY3-2128" fmla="*/ 5063 h 10503"/>
              <a:gd name="connsiteX4-2129" fmla="*/ 666 w 10455"/>
              <a:gd name="connsiteY4-2130" fmla="*/ 10170 h 10503"/>
              <a:gd name="connsiteX5-2131" fmla="*/ 5331 w 10455"/>
              <a:gd name="connsiteY5-2132" fmla="*/ 10382 h 10503"/>
              <a:gd name="connsiteX6-2133" fmla="*/ 10133 w 10455"/>
              <a:gd name="connsiteY6-2134" fmla="*/ 10012 h 10503"/>
              <a:gd name="connsiteX7-2135" fmla="*/ 10416 w 10455"/>
              <a:gd name="connsiteY7-2136" fmla="*/ 5352 h 10503"/>
              <a:gd name="connsiteX8-2137" fmla="*/ 9994 w 10455"/>
              <a:gd name="connsiteY8-2138" fmla="*/ 435 h 10503"/>
              <a:gd name="connsiteX0-2139" fmla="*/ 9994 w 10541"/>
              <a:gd name="connsiteY0-2140" fmla="*/ 435 h 10503"/>
              <a:gd name="connsiteX1-2141" fmla="*/ 5233 w 10541"/>
              <a:gd name="connsiteY1-2142" fmla="*/ 100 h 10503"/>
              <a:gd name="connsiteX2-2143" fmla="*/ 500 w 10541"/>
              <a:gd name="connsiteY2-2144" fmla="*/ 538 h 10503"/>
              <a:gd name="connsiteX3-2145" fmla="*/ 10 w 10541"/>
              <a:gd name="connsiteY3-2146" fmla="*/ 5063 h 10503"/>
              <a:gd name="connsiteX4-2147" fmla="*/ 666 w 10541"/>
              <a:gd name="connsiteY4-2148" fmla="*/ 10170 h 10503"/>
              <a:gd name="connsiteX5-2149" fmla="*/ 5331 w 10541"/>
              <a:gd name="connsiteY5-2150" fmla="*/ 10382 h 10503"/>
              <a:gd name="connsiteX6-2151" fmla="*/ 10133 w 10541"/>
              <a:gd name="connsiteY6-2152" fmla="*/ 10012 h 10503"/>
              <a:gd name="connsiteX7-2153" fmla="*/ 10535 w 10541"/>
              <a:gd name="connsiteY7-2154" fmla="*/ 5331 h 10503"/>
              <a:gd name="connsiteX8-2155" fmla="*/ 9994 w 10541"/>
              <a:gd name="connsiteY8-2156" fmla="*/ 435 h 10503"/>
              <a:gd name="connsiteX0-2157" fmla="*/ 9994 w 10550"/>
              <a:gd name="connsiteY0-2158" fmla="*/ 435 h 10500"/>
              <a:gd name="connsiteX1-2159" fmla="*/ 5233 w 10550"/>
              <a:gd name="connsiteY1-2160" fmla="*/ 100 h 10500"/>
              <a:gd name="connsiteX2-2161" fmla="*/ 500 w 10550"/>
              <a:gd name="connsiteY2-2162" fmla="*/ 538 h 10500"/>
              <a:gd name="connsiteX3-2163" fmla="*/ 10 w 10550"/>
              <a:gd name="connsiteY3-2164" fmla="*/ 5063 h 10500"/>
              <a:gd name="connsiteX4-2165" fmla="*/ 666 w 10550"/>
              <a:gd name="connsiteY4-2166" fmla="*/ 10170 h 10500"/>
              <a:gd name="connsiteX5-2167" fmla="*/ 5331 w 10550"/>
              <a:gd name="connsiteY5-2168" fmla="*/ 10382 h 10500"/>
              <a:gd name="connsiteX6-2169" fmla="*/ 10181 w 10550"/>
              <a:gd name="connsiteY6-2170" fmla="*/ 10055 h 10500"/>
              <a:gd name="connsiteX7-2171" fmla="*/ 10535 w 10550"/>
              <a:gd name="connsiteY7-2172" fmla="*/ 5331 h 10500"/>
              <a:gd name="connsiteX8-2173" fmla="*/ 9994 w 10550"/>
              <a:gd name="connsiteY8-2174" fmla="*/ 435 h 10500"/>
              <a:gd name="connsiteX0-2175" fmla="*/ 9994 w 10550"/>
              <a:gd name="connsiteY0-2176" fmla="*/ 435 h 10528"/>
              <a:gd name="connsiteX1-2177" fmla="*/ 5233 w 10550"/>
              <a:gd name="connsiteY1-2178" fmla="*/ 100 h 10528"/>
              <a:gd name="connsiteX2-2179" fmla="*/ 500 w 10550"/>
              <a:gd name="connsiteY2-2180" fmla="*/ 538 h 10528"/>
              <a:gd name="connsiteX3-2181" fmla="*/ 10 w 10550"/>
              <a:gd name="connsiteY3-2182" fmla="*/ 5063 h 10528"/>
              <a:gd name="connsiteX4-2183" fmla="*/ 666 w 10550"/>
              <a:gd name="connsiteY4-2184" fmla="*/ 10213 h 10528"/>
              <a:gd name="connsiteX5-2185" fmla="*/ 5331 w 10550"/>
              <a:gd name="connsiteY5-2186" fmla="*/ 10382 h 10528"/>
              <a:gd name="connsiteX6-2187" fmla="*/ 10181 w 10550"/>
              <a:gd name="connsiteY6-2188" fmla="*/ 10055 h 10528"/>
              <a:gd name="connsiteX7-2189" fmla="*/ 10535 w 10550"/>
              <a:gd name="connsiteY7-2190" fmla="*/ 5331 h 10528"/>
              <a:gd name="connsiteX8-2191" fmla="*/ 9994 w 10550"/>
              <a:gd name="connsiteY8-2192" fmla="*/ 435 h 10528"/>
              <a:gd name="connsiteX0-2193" fmla="*/ 9991 w 10547"/>
              <a:gd name="connsiteY0-2194" fmla="*/ 435 h 10528"/>
              <a:gd name="connsiteX1-2195" fmla="*/ 5230 w 10547"/>
              <a:gd name="connsiteY1-2196" fmla="*/ 100 h 10528"/>
              <a:gd name="connsiteX2-2197" fmla="*/ 497 w 10547"/>
              <a:gd name="connsiteY2-2198" fmla="*/ 538 h 10528"/>
              <a:gd name="connsiteX3-2199" fmla="*/ 7 w 10547"/>
              <a:gd name="connsiteY3-2200" fmla="*/ 5063 h 10528"/>
              <a:gd name="connsiteX4-2201" fmla="*/ 663 w 10547"/>
              <a:gd name="connsiteY4-2202" fmla="*/ 10213 h 10528"/>
              <a:gd name="connsiteX5-2203" fmla="*/ 5328 w 10547"/>
              <a:gd name="connsiteY5-2204" fmla="*/ 10382 h 10528"/>
              <a:gd name="connsiteX6-2205" fmla="*/ 10178 w 10547"/>
              <a:gd name="connsiteY6-2206" fmla="*/ 10055 h 10528"/>
              <a:gd name="connsiteX7-2207" fmla="*/ 10532 w 10547"/>
              <a:gd name="connsiteY7-2208" fmla="*/ 5331 h 10528"/>
              <a:gd name="connsiteX8-2209" fmla="*/ 9991 w 10547"/>
              <a:gd name="connsiteY8-2210" fmla="*/ 435 h 10528"/>
              <a:gd name="connsiteX0-2211" fmla="*/ 9999 w 10555"/>
              <a:gd name="connsiteY0-2212" fmla="*/ 435 h 10528"/>
              <a:gd name="connsiteX1-2213" fmla="*/ 5238 w 10555"/>
              <a:gd name="connsiteY1-2214" fmla="*/ 100 h 10528"/>
              <a:gd name="connsiteX2-2215" fmla="*/ 481 w 10555"/>
              <a:gd name="connsiteY2-2216" fmla="*/ 559 h 10528"/>
              <a:gd name="connsiteX3-2217" fmla="*/ 15 w 10555"/>
              <a:gd name="connsiteY3-2218" fmla="*/ 5063 h 10528"/>
              <a:gd name="connsiteX4-2219" fmla="*/ 671 w 10555"/>
              <a:gd name="connsiteY4-2220" fmla="*/ 10213 h 10528"/>
              <a:gd name="connsiteX5-2221" fmla="*/ 5336 w 10555"/>
              <a:gd name="connsiteY5-2222" fmla="*/ 10382 h 10528"/>
              <a:gd name="connsiteX6-2223" fmla="*/ 10186 w 10555"/>
              <a:gd name="connsiteY6-2224" fmla="*/ 10055 h 10528"/>
              <a:gd name="connsiteX7-2225" fmla="*/ 10540 w 10555"/>
              <a:gd name="connsiteY7-2226" fmla="*/ 5331 h 10528"/>
              <a:gd name="connsiteX8-2227" fmla="*/ 9999 w 10555"/>
              <a:gd name="connsiteY8-2228" fmla="*/ 435 h 10528"/>
              <a:gd name="connsiteX0-2229" fmla="*/ 9999 w 10555"/>
              <a:gd name="connsiteY0-2230" fmla="*/ 457 h 10550"/>
              <a:gd name="connsiteX1-2231" fmla="*/ 5238 w 10555"/>
              <a:gd name="connsiteY1-2232" fmla="*/ 122 h 10550"/>
              <a:gd name="connsiteX2-2233" fmla="*/ 481 w 10555"/>
              <a:gd name="connsiteY2-2234" fmla="*/ 581 h 10550"/>
              <a:gd name="connsiteX3-2235" fmla="*/ 15 w 10555"/>
              <a:gd name="connsiteY3-2236" fmla="*/ 5085 h 10550"/>
              <a:gd name="connsiteX4-2237" fmla="*/ 671 w 10555"/>
              <a:gd name="connsiteY4-2238" fmla="*/ 10235 h 10550"/>
              <a:gd name="connsiteX5-2239" fmla="*/ 5336 w 10555"/>
              <a:gd name="connsiteY5-2240" fmla="*/ 10404 h 10550"/>
              <a:gd name="connsiteX6-2241" fmla="*/ 10186 w 10555"/>
              <a:gd name="connsiteY6-2242" fmla="*/ 10077 h 10550"/>
              <a:gd name="connsiteX7-2243" fmla="*/ 10540 w 10555"/>
              <a:gd name="connsiteY7-2244" fmla="*/ 5353 h 10550"/>
              <a:gd name="connsiteX8-2245" fmla="*/ 9999 w 10555"/>
              <a:gd name="connsiteY8-2246" fmla="*/ 457 h 10550"/>
              <a:gd name="connsiteX0-2247" fmla="*/ 9987 w 10555"/>
              <a:gd name="connsiteY0-2248" fmla="*/ 409 h 10566"/>
              <a:gd name="connsiteX1-2249" fmla="*/ 5238 w 10555"/>
              <a:gd name="connsiteY1-2250" fmla="*/ 138 h 10566"/>
              <a:gd name="connsiteX2-2251" fmla="*/ 481 w 10555"/>
              <a:gd name="connsiteY2-2252" fmla="*/ 597 h 10566"/>
              <a:gd name="connsiteX3-2253" fmla="*/ 15 w 10555"/>
              <a:gd name="connsiteY3-2254" fmla="*/ 5101 h 10566"/>
              <a:gd name="connsiteX4-2255" fmla="*/ 671 w 10555"/>
              <a:gd name="connsiteY4-2256" fmla="*/ 10251 h 10566"/>
              <a:gd name="connsiteX5-2257" fmla="*/ 5336 w 10555"/>
              <a:gd name="connsiteY5-2258" fmla="*/ 10420 h 10566"/>
              <a:gd name="connsiteX6-2259" fmla="*/ 10186 w 10555"/>
              <a:gd name="connsiteY6-2260" fmla="*/ 10093 h 10566"/>
              <a:gd name="connsiteX7-2261" fmla="*/ 10540 w 10555"/>
              <a:gd name="connsiteY7-2262" fmla="*/ 5369 h 10566"/>
              <a:gd name="connsiteX8-2263" fmla="*/ 9987 w 10555"/>
              <a:gd name="connsiteY8-2264" fmla="*/ 409 h 10566"/>
              <a:gd name="connsiteX0-2265" fmla="*/ 9987 w 10555"/>
              <a:gd name="connsiteY0-2266" fmla="*/ 409 h 10566"/>
              <a:gd name="connsiteX1-2267" fmla="*/ 5238 w 10555"/>
              <a:gd name="connsiteY1-2268" fmla="*/ 138 h 10566"/>
              <a:gd name="connsiteX2-2269" fmla="*/ 481 w 10555"/>
              <a:gd name="connsiteY2-2270" fmla="*/ 597 h 10566"/>
              <a:gd name="connsiteX3-2271" fmla="*/ 15 w 10555"/>
              <a:gd name="connsiteY3-2272" fmla="*/ 5101 h 10566"/>
              <a:gd name="connsiteX4-2273" fmla="*/ 671 w 10555"/>
              <a:gd name="connsiteY4-2274" fmla="*/ 10251 h 10566"/>
              <a:gd name="connsiteX5-2275" fmla="*/ 5336 w 10555"/>
              <a:gd name="connsiteY5-2276" fmla="*/ 10420 h 10566"/>
              <a:gd name="connsiteX6-2277" fmla="*/ 10186 w 10555"/>
              <a:gd name="connsiteY6-2278" fmla="*/ 10093 h 10566"/>
              <a:gd name="connsiteX7-2279" fmla="*/ 10540 w 10555"/>
              <a:gd name="connsiteY7-2280" fmla="*/ 5369 h 10566"/>
              <a:gd name="connsiteX8-2281" fmla="*/ 9987 w 10555"/>
              <a:gd name="connsiteY8-2282" fmla="*/ 409 h 10566"/>
              <a:gd name="connsiteX0-2283" fmla="*/ 9987 w 10555"/>
              <a:gd name="connsiteY0-2284" fmla="*/ 409 h 10566"/>
              <a:gd name="connsiteX1-2285" fmla="*/ 5238 w 10555"/>
              <a:gd name="connsiteY1-2286" fmla="*/ 138 h 10566"/>
              <a:gd name="connsiteX2-2287" fmla="*/ 481 w 10555"/>
              <a:gd name="connsiteY2-2288" fmla="*/ 597 h 10566"/>
              <a:gd name="connsiteX3-2289" fmla="*/ 15 w 10555"/>
              <a:gd name="connsiteY3-2290" fmla="*/ 5101 h 10566"/>
              <a:gd name="connsiteX4-2291" fmla="*/ 671 w 10555"/>
              <a:gd name="connsiteY4-2292" fmla="*/ 10251 h 10566"/>
              <a:gd name="connsiteX5-2293" fmla="*/ 5336 w 10555"/>
              <a:gd name="connsiteY5-2294" fmla="*/ 10420 h 10566"/>
              <a:gd name="connsiteX6-2295" fmla="*/ 10186 w 10555"/>
              <a:gd name="connsiteY6-2296" fmla="*/ 10093 h 10566"/>
              <a:gd name="connsiteX7-2297" fmla="*/ 10540 w 10555"/>
              <a:gd name="connsiteY7-2298" fmla="*/ 5369 h 10566"/>
              <a:gd name="connsiteX8-2299" fmla="*/ 9987 w 10555"/>
              <a:gd name="connsiteY8-2300" fmla="*/ 409 h 10566"/>
              <a:gd name="connsiteX0-2301" fmla="*/ 9987 w 10547"/>
              <a:gd name="connsiteY0-2302" fmla="*/ 409 h 10564"/>
              <a:gd name="connsiteX1-2303" fmla="*/ 5238 w 10547"/>
              <a:gd name="connsiteY1-2304" fmla="*/ 138 h 10564"/>
              <a:gd name="connsiteX2-2305" fmla="*/ 481 w 10547"/>
              <a:gd name="connsiteY2-2306" fmla="*/ 597 h 10564"/>
              <a:gd name="connsiteX3-2307" fmla="*/ 15 w 10547"/>
              <a:gd name="connsiteY3-2308" fmla="*/ 5101 h 10564"/>
              <a:gd name="connsiteX4-2309" fmla="*/ 671 w 10547"/>
              <a:gd name="connsiteY4-2310" fmla="*/ 10251 h 10564"/>
              <a:gd name="connsiteX5-2311" fmla="*/ 5336 w 10547"/>
              <a:gd name="connsiteY5-2312" fmla="*/ 10420 h 10564"/>
              <a:gd name="connsiteX6-2313" fmla="*/ 10150 w 10547"/>
              <a:gd name="connsiteY6-2314" fmla="*/ 10136 h 10564"/>
              <a:gd name="connsiteX7-2315" fmla="*/ 10540 w 10547"/>
              <a:gd name="connsiteY7-2316" fmla="*/ 5369 h 10564"/>
              <a:gd name="connsiteX8-2317" fmla="*/ 9987 w 10547"/>
              <a:gd name="connsiteY8-2318" fmla="*/ 409 h 10564"/>
              <a:gd name="connsiteX0-2319" fmla="*/ 9987 w 10547"/>
              <a:gd name="connsiteY0-2320" fmla="*/ 454 h 10609"/>
              <a:gd name="connsiteX1-2321" fmla="*/ 5238 w 10547"/>
              <a:gd name="connsiteY1-2322" fmla="*/ 76 h 10609"/>
              <a:gd name="connsiteX2-2323" fmla="*/ 481 w 10547"/>
              <a:gd name="connsiteY2-2324" fmla="*/ 642 h 10609"/>
              <a:gd name="connsiteX3-2325" fmla="*/ 15 w 10547"/>
              <a:gd name="connsiteY3-2326" fmla="*/ 5146 h 10609"/>
              <a:gd name="connsiteX4-2327" fmla="*/ 671 w 10547"/>
              <a:gd name="connsiteY4-2328" fmla="*/ 10296 h 10609"/>
              <a:gd name="connsiteX5-2329" fmla="*/ 5336 w 10547"/>
              <a:gd name="connsiteY5-2330" fmla="*/ 10465 h 10609"/>
              <a:gd name="connsiteX6-2331" fmla="*/ 10150 w 10547"/>
              <a:gd name="connsiteY6-2332" fmla="*/ 10181 h 10609"/>
              <a:gd name="connsiteX7-2333" fmla="*/ 10540 w 10547"/>
              <a:gd name="connsiteY7-2334" fmla="*/ 5414 h 10609"/>
              <a:gd name="connsiteX8-2335" fmla="*/ 9987 w 10547"/>
              <a:gd name="connsiteY8-2336" fmla="*/ 454 h 10609"/>
              <a:gd name="connsiteX0-2337" fmla="*/ 9981 w 10541"/>
              <a:gd name="connsiteY0-2338" fmla="*/ 454 h 10623"/>
              <a:gd name="connsiteX1-2339" fmla="*/ 5232 w 10541"/>
              <a:gd name="connsiteY1-2340" fmla="*/ 76 h 10623"/>
              <a:gd name="connsiteX2-2341" fmla="*/ 475 w 10541"/>
              <a:gd name="connsiteY2-2342" fmla="*/ 642 h 10623"/>
              <a:gd name="connsiteX3-2343" fmla="*/ 9 w 10541"/>
              <a:gd name="connsiteY3-2344" fmla="*/ 5146 h 10623"/>
              <a:gd name="connsiteX4-2345" fmla="*/ 570 w 10541"/>
              <a:gd name="connsiteY4-2346" fmla="*/ 10317 h 10623"/>
              <a:gd name="connsiteX5-2347" fmla="*/ 5330 w 10541"/>
              <a:gd name="connsiteY5-2348" fmla="*/ 10465 h 10623"/>
              <a:gd name="connsiteX6-2349" fmla="*/ 10144 w 10541"/>
              <a:gd name="connsiteY6-2350" fmla="*/ 10181 h 10623"/>
              <a:gd name="connsiteX7-2351" fmla="*/ 10534 w 10541"/>
              <a:gd name="connsiteY7-2352" fmla="*/ 5414 h 10623"/>
              <a:gd name="connsiteX8-2353" fmla="*/ 9981 w 10541"/>
              <a:gd name="connsiteY8-2354" fmla="*/ 454 h 106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03" y="connsiteY6-204"/>
              </a:cxn>
              <a:cxn ang="0">
                <a:pos x="connsiteX7-359" y="connsiteY7-360"/>
              </a:cxn>
              <a:cxn ang="0">
                <a:pos x="connsiteX8-553" y="connsiteY8-554"/>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lstStyle/>
          <a:p>
            <a:endParaRPr lang="en-US" dirty="0"/>
          </a:p>
        </p:txBody>
      </p:sp>
      <p:sp>
        <p:nvSpPr>
          <p:cNvPr id="3" name="TextBox 2"/>
          <p:cNvSpPr txBox="1"/>
          <p:nvPr userDrawn="1"/>
        </p:nvSpPr>
        <p:spPr>
          <a:xfrm>
            <a:off x="4484451" y="4876800"/>
            <a:ext cx="1605064" cy="215444"/>
          </a:xfrm>
          <a:prstGeom prst="rect">
            <a:avLst/>
          </a:prstGeom>
          <a:noFill/>
        </p:spPr>
        <p:txBody>
          <a:bodyPr wrap="square" rtlCol="0">
            <a:spAutoFit/>
          </a:bodyPr>
          <a:lstStyle/>
          <a:p>
            <a:r>
              <a:rPr lang="en-US" sz="800" dirty="0" smtClean="0"/>
              <a:t>FeistyForwarders_0968120672</a:t>
            </a:r>
            <a:endParaRPr lang="en-US" sz="80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accent2"/>
        </a:solidFill>
        <a:effectLst/>
      </p:bgPr>
    </p:bg>
    <p:spTree>
      <p:nvGrpSpPr>
        <p:cNvPr id="1" name="Shape 151"/>
        <p:cNvGrpSpPr/>
        <p:nvPr/>
      </p:nvGrpSpPr>
      <p:grpSpPr>
        <a:xfrm>
          <a:off x="0" y="0"/>
          <a:ext cx="0" cy="0"/>
          <a:chOff x="0" y="0"/>
          <a:chExt cx="0" cy="0"/>
        </a:xfrm>
      </p:grpSpPr>
      <p:sp>
        <p:nvSpPr>
          <p:cNvPr id="2" name="TextBox 1"/>
          <p:cNvSpPr txBox="1"/>
          <p:nvPr userDrawn="1"/>
        </p:nvSpPr>
        <p:spPr>
          <a:xfrm>
            <a:off x="4484451" y="4876800"/>
            <a:ext cx="1605064" cy="215444"/>
          </a:xfrm>
          <a:prstGeom prst="rect">
            <a:avLst/>
          </a:prstGeom>
          <a:noFill/>
        </p:spPr>
        <p:txBody>
          <a:bodyPr wrap="square" rtlCol="0">
            <a:spAutoFit/>
          </a:bodyPr>
          <a:lstStyle/>
          <a:p>
            <a:r>
              <a:rPr lang="en-US" sz="800" dirty="0" smtClean="0"/>
              <a:t>FeistyForwarders_0968120672</a:t>
            </a:r>
            <a:endParaRPr lang="en-US" sz="80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526725" y="605225"/>
            <a:ext cx="5818725" cy="4404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b="0"/>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endParaRPr/>
          </a:p>
        </p:txBody>
      </p:sp>
      <p:sp>
        <p:nvSpPr>
          <p:cNvPr id="28" name="Google Shape;28;p7"/>
          <p:cNvSpPr txBox="1">
            <a:spLocks noGrp="1"/>
          </p:cNvSpPr>
          <p:nvPr>
            <p:ph type="body" idx="1"/>
          </p:nvPr>
        </p:nvSpPr>
        <p:spPr>
          <a:xfrm rot="-325168">
            <a:off x="1048009" y="1999025"/>
            <a:ext cx="2079746" cy="1214121"/>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Font typeface="Montserrat" panose="00000500000000000000"/>
              <a:buChar char="●"/>
              <a:defRPr>
                <a:solidFill>
                  <a:schemeClr val="lt1"/>
                </a:solidFill>
              </a:defRPr>
            </a:lvl1pPr>
            <a:lvl2pPr marL="914400" lvl="1" indent="-317500" rtl="0">
              <a:spcBef>
                <a:spcPts val="0"/>
              </a:spcBef>
              <a:spcAft>
                <a:spcPts val="0"/>
              </a:spcAft>
              <a:buSzPts val="1400"/>
              <a:buFont typeface="Montserrat" panose="00000500000000000000"/>
              <a:buChar char="○"/>
              <a:defRPr/>
            </a:lvl2pPr>
            <a:lvl3pPr marL="1371600" lvl="2" indent="-317500" rtl="0">
              <a:spcBef>
                <a:spcPts val="0"/>
              </a:spcBef>
              <a:spcAft>
                <a:spcPts val="0"/>
              </a:spcAft>
              <a:buSzPts val="1400"/>
              <a:buFont typeface="Montserrat" panose="00000500000000000000"/>
              <a:buChar char="■"/>
              <a:defRPr/>
            </a:lvl3pPr>
            <a:lvl4pPr marL="1828800" lvl="3" indent="-317500" rtl="0">
              <a:spcBef>
                <a:spcPts val="0"/>
              </a:spcBef>
              <a:spcAft>
                <a:spcPts val="0"/>
              </a:spcAft>
              <a:buSzPts val="1400"/>
              <a:buFont typeface="Montserrat" panose="00000500000000000000"/>
              <a:buChar char="●"/>
              <a:defRPr/>
            </a:lvl4pPr>
            <a:lvl5pPr marL="2286000" lvl="4" indent="-317500" rtl="0">
              <a:spcBef>
                <a:spcPts val="0"/>
              </a:spcBef>
              <a:spcAft>
                <a:spcPts val="0"/>
              </a:spcAft>
              <a:buSzPts val="1400"/>
              <a:buFont typeface="Montserrat" panose="00000500000000000000"/>
              <a:buChar char="○"/>
              <a:defRPr/>
            </a:lvl5pPr>
            <a:lvl6pPr marL="2743200" lvl="5" indent="-317500" rtl="0">
              <a:spcBef>
                <a:spcPts val="0"/>
              </a:spcBef>
              <a:spcAft>
                <a:spcPts val="0"/>
              </a:spcAft>
              <a:buSzPts val="1400"/>
              <a:buFont typeface="Montserrat" panose="00000500000000000000"/>
              <a:buChar char="■"/>
              <a:defRPr/>
            </a:lvl6pPr>
            <a:lvl7pPr marL="3200400" lvl="6" indent="-317500" rtl="0">
              <a:spcBef>
                <a:spcPts val="0"/>
              </a:spcBef>
              <a:spcAft>
                <a:spcPts val="0"/>
              </a:spcAft>
              <a:buSzPts val="1400"/>
              <a:buFont typeface="Montserrat" panose="00000500000000000000"/>
              <a:buChar char="●"/>
              <a:defRPr/>
            </a:lvl7pPr>
            <a:lvl8pPr marL="3657600" lvl="7" indent="-317500" rtl="0">
              <a:spcBef>
                <a:spcPts val="0"/>
              </a:spcBef>
              <a:spcAft>
                <a:spcPts val="0"/>
              </a:spcAft>
              <a:buSzPts val="1400"/>
              <a:buFont typeface="Montserrat" panose="00000500000000000000"/>
              <a:buChar char="○"/>
              <a:defRPr/>
            </a:lvl8pPr>
            <a:lvl9pPr marL="4114800" lvl="8" indent="-317500" rtl="0">
              <a:spcBef>
                <a:spcPts val="0"/>
              </a:spcBef>
              <a:spcAft>
                <a:spcPts val="0"/>
              </a:spcAft>
              <a:buSzPts val="1400"/>
              <a:buFont typeface="Montserrat" panose="00000500000000000000"/>
              <a:buChar char="■"/>
              <a:defRPr/>
            </a:lvl9pPr>
          </a:lstStyle>
          <a:p>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1" fmla="*/ 172122 w 6378151"/>
              <a:gd name="connsiteY0-2" fmla="*/ 161365 h 1143000"/>
              <a:gd name="connsiteX1-3" fmla="*/ 6378151 w 6378151"/>
              <a:gd name="connsiteY1-4" fmla="*/ 0 h 1143000"/>
              <a:gd name="connsiteX2-5" fmla="*/ 6378151 w 6378151"/>
              <a:gd name="connsiteY2-6" fmla="*/ 1143000 h 1143000"/>
              <a:gd name="connsiteX3-7" fmla="*/ 0 w 6378151"/>
              <a:gd name="connsiteY3-8" fmla="*/ 1143000 h 1143000"/>
              <a:gd name="connsiteX4-9" fmla="*/ 172122 w 6378151"/>
              <a:gd name="connsiteY4-10" fmla="*/ 161365 h 1143000"/>
              <a:gd name="connsiteX0-11" fmla="*/ 172122 w 6378151"/>
              <a:gd name="connsiteY0-12" fmla="*/ 161365 h 1143000"/>
              <a:gd name="connsiteX1-13" fmla="*/ 6378151 w 6378151"/>
              <a:gd name="connsiteY1-14" fmla="*/ 0 h 1143000"/>
              <a:gd name="connsiteX2-15" fmla="*/ 6378151 w 6378151"/>
              <a:gd name="connsiteY2-16" fmla="*/ 1143000 h 1143000"/>
              <a:gd name="connsiteX3-17" fmla="*/ 0 w 6378151"/>
              <a:gd name="connsiteY3-18" fmla="*/ 1143000 h 1143000"/>
              <a:gd name="connsiteX4-19" fmla="*/ 172122 w 6378151"/>
              <a:gd name="connsiteY4-20" fmla="*/ 161365 h 1143000"/>
              <a:gd name="connsiteX0-21" fmla="*/ 204395 w 6378151"/>
              <a:gd name="connsiteY0-22" fmla="*/ 182880 h 1143000"/>
              <a:gd name="connsiteX1-23" fmla="*/ 6378151 w 6378151"/>
              <a:gd name="connsiteY1-24" fmla="*/ 0 h 1143000"/>
              <a:gd name="connsiteX2-25" fmla="*/ 6378151 w 6378151"/>
              <a:gd name="connsiteY2-26" fmla="*/ 1143000 h 1143000"/>
              <a:gd name="connsiteX3-27" fmla="*/ 0 w 6378151"/>
              <a:gd name="connsiteY3-28" fmla="*/ 1143000 h 1143000"/>
              <a:gd name="connsiteX4-29" fmla="*/ 204395 w 6378151"/>
              <a:gd name="connsiteY4-30" fmla="*/ 182880 h 1143000"/>
              <a:gd name="connsiteX0-31" fmla="*/ 204395 w 6378151"/>
              <a:gd name="connsiteY0-32" fmla="*/ 182880 h 1143000"/>
              <a:gd name="connsiteX1-33" fmla="*/ 6378151 w 6378151"/>
              <a:gd name="connsiteY1-34" fmla="*/ 0 h 1143000"/>
              <a:gd name="connsiteX2-35" fmla="*/ 6378151 w 6378151"/>
              <a:gd name="connsiteY2-36" fmla="*/ 1143000 h 1143000"/>
              <a:gd name="connsiteX3-37" fmla="*/ 0 w 6378151"/>
              <a:gd name="connsiteY3-38" fmla="*/ 1143000 h 1143000"/>
              <a:gd name="connsiteX4-39" fmla="*/ 204395 w 6378151"/>
              <a:gd name="connsiteY4-40" fmla="*/ 182880 h 1143000"/>
              <a:gd name="connsiteX0-41" fmla="*/ 204395 w 6378151"/>
              <a:gd name="connsiteY0-42" fmla="*/ 182880 h 1143000"/>
              <a:gd name="connsiteX1-43" fmla="*/ 6378151 w 6378151"/>
              <a:gd name="connsiteY1-44" fmla="*/ 0 h 1143000"/>
              <a:gd name="connsiteX2-45" fmla="*/ 6378151 w 6378151"/>
              <a:gd name="connsiteY2-46" fmla="*/ 1143000 h 1143000"/>
              <a:gd name="connsiteX3-47" fmla="*/ 0 w 6378151"/>
              <a:gd name="connsiteY3-48" fmla="*/ 1143000 h 1143000"/>
              <a:gd name="connsiteX4-49" fmla="*/ 204395 w 6378151"/>
              <a:gd name="connsiteY4-50" fmla="*/ 182880 h 1143000"/>
              <a:gd name="connsiteX0-51" fmla="*/ 204395 w 6378151"/>
              <a:gd name="connsiteY0-52" fmla="*/ 182880 h 1143000"/>
              <a:gd name="connsiteX1-53" fmla="*/ 6378151 w 6378151"/>
              <a:gd name="connsiteY1-54" fmla="*/ 0 h 1143000"/>
              <a:gd name="connsiteX2-55" fmla="*/ 6378151 w 6378151"/>
              <a:gd name="connsiteY2-56" fmla="*/ 1143000 h 1143000"/>
              <a:gd name="connsiteX3-57" fmla="*/ 0 w 6378151"/>
              <a:gd name="connsiteY3-58" fmla="*/ 1143000 h 1143000"/>
              <a:gd name="connsiteX4-59" fmla="*/ 204395 w 6378151"/>
              <a:gd name="connsiteY4-60" fmla="*/ 182880 h 1143000"/>
              <a:gd name="connsiteX0-61" fmla="*/ 204395 w 6378151"/>
              <a:gd name="connsiteY0-62" fmla="*/ 74634 h 1034754"/>
              <a:gd name="connsiteX1-63" fmla="*/ 6119967 w 6378151"/>
              <a:gd name="connsiteY1-64" fmla="*/ 63876 h 1034754"/>
              <a:gd name="connsiteX2-65" fmla="*/ 6378151 w 6378151"/>
              <a:gd name="connsiteY2-66" fmla="*/ 1034754 h 1034754"/>
              <a:gd name="connsiteX3-67" fmla="*/ 0 w 6378151"/>
              <a:gd name="connsiteY3-68" fmla="*/ 1034754 h 1034754"/>
              <a:gd name="connsiteX4-69" fmla="*/ 204395 w 6378151"/>
              <a:gd name="connsiteY4-70" fmla="*/ 74634 h 1034754"/>
              <a:gd name="connsiteX0-71" fmla="*/ 204395 w 6378151"/>
              <a:gd name="connsiteY0-72" fmla="*/ 82083 h 1042203"/>
              <a:gd name="connsiteX1-73" fmla="*/ 6044663 w 6378151"/>
              <a:gd name="connsiteY1-74" fmla="*/ 39052 h 1042203"/>
              <a:gd name="connsiteX2-75" fmla="*/ 6378151 w 6378151"/>
              <a:gd name="connsiteY2-76" fmla="*/ 1042203 h 1042203"/>
              <a:gd name="connsiteX3-77" fmla="*/ 0 w 6378151"/>
              <a:gd name="connsiteY3-78" fmla="*/ 1042203 h 1042203"/>
              <a:gd name="connsiteX4-79" fmla="*/ 204395 w 6378151"/>
              <a:gd name="connsiteY4-80" fmla="*/ 82083 h 1042203"/>
              <a:gd name="connsiteX0-81" fmla="*/ 204395 w 6378151"/>
              <a:gd name="connsiteY0-82" fmla="*/ 82083 h 1042203"/>
              <a:gd name="connsiteX1-83" fmla="*/ 6044663 w 6378151"/>
              <a:gd name="connsiteY1-84" fmla="*/ 39052 h 1042203"/>
              <a:gd name="connsiteX2-85" fmla="*/ 6378151 w 6378151"/>
              <a:gd name="connsiteY2-86" fmla="*/ 1042203 h 1042203"/>
              <a:gd name="connsiteX3-87" fmla="*/ 0 w 6378151"/>
              <a:gd name="connsiteY3-88" fmla="*/ 1042203 h 1042203"/>
              <a:gd name="connsiteX4-89" fmla="*/ 204395 w 6378151"/>
              <a:gd name="connsiteY4-90" fmla="*/ 82083 h 1042203"/>
              <a:gd name="connsiteX0-91" fmla="*/ 204395 w 6378151"/>
              <a:gd name="connsiteY0-92" fmla="*/ 209708 h 1169828"/>
              <a:gd name="connsiteX1-93" fmla="*/ 6044663 w 6378151"/>
              <a:gd name="connsiteY1-94" fmla="*/ 166677 h 1169828"/>
              <a:gd name="connsiteX2-95" fmla="*/ 6378151 w 6378151"/>
              <a:gd name="connsiteY2-96" fmla="*/ 1169828 h 1169828"/>
              <a:gd name="connsiteX3-97" fmla="*/ 0 w 6378151"/>
              <a:gd name="connsiteY3-98" fmla="*/ 1169828 h 1169828"/>
              <a:gd name="connsiteX4-99" fmla="*/ 204395 w 6378151"/>
              <a:gd name="connsiteY4-100" fmla="*/ 209708 h 1169828"/>
              <a:gd name="connsiteX0-101" fmla="*/ 204395 w 6378151"/>
              <a:gd name="connsiteY0-102" fmla="*/ 216207 h 1176327"/>
              <a:gd name="connsiteX1-103" fmla="*/ 6044663 w 6378151"/>
              <a:gd name="connsiteY1-104" fmla="*/ 173176 h 1176327"/>
              <a:gd name="connsiteX2-105" fmla="*/ 6378151 w 6378151"/>
              <a:gd name="connsiteY2-106" fmla="*/ 1176327 h 1176327"/>
              <a:gd name="connsiteX3-107" fmla="*/ 0 w 6378151"/>
              <a:gd name="connsiteY3-108" fmla="*/ 1176327 h 1176327"/>
              <a:gd name="connsiteX4-109" fmla="*/ 204395 w 6378151"/>
              <a:gd name="connsiteY4-110" fmla="*/ 216207 h 1176327"/>
              <a:gd name="connsiteX0-111" fmla="*/ 311971 w 6378151"/>
              <a:gd name="connsiteY0-112" fmla="*/ 179132 h 1203798"/>
              <a:gd name="connsiteX1-113" fmla="*/ 6044663 w 6378151"/>
              <a:gd name="connsiteY1-114" fmla="*/ 200647 h 1203798"/>
              <a:gd name="connsiteX2-115" fmla="*/ 6378151 w 6378151"/>
              <a:gd name="connsiteY2-116" fmla="*/ 1203798 h 1203798"/>
              <a:gd name="connsiteX3-117" fmla="*/ 0 w 6378151"/>
              <a:gd name="connsiteY3-118" fmla="*/ 1203798 h 1203798"/>
              <a:gd name="connsiteX4-119" fmla="*/ 311971 w 6378151"/>
              <a:gd name="connsiteY4-120" fmla="*/ 179132 h 1203798"/>
              <a:gd name="connsiteX0-121" fmla="*/ 311971 w 6378151"/>
              <a:gd name="connsiteY0-122" fmla="*/ 179132 h 1203798"/>
              <a:gd name="connsiteX1-123" fmla="*/ 6044663 w 6378151"/>
              <a:gd name="connsiteY1-124" fmla="*/ 200647 h 1203798"/>
              <a:gd name="connsiteX2-125" fmla="*/ 6378151 w 6378151"/>
              <a:gd name="connsiteY2-126" fmla="*/ 1203798 h 1203798"/>
              <a:gd name="connsiteX3-127" fmla="*/ 0 w 6378151"/>
              <a:gd name="connsiteY3-128" fmla="*/ 1203798 h 1203798"/>
              <a:gd name="connsiteX4-129" fmla="*/ 311971 w 6378151"/>
              <a:gd name="connsiteY4-130" fmla="*/ 179132 h 1203798"/>
              <a:gd name="connsiteX0-131" fmla="*/ 311971 w 6378151"/>
              <a:gd name="connsiteY0-132" fmla="*/ 171490 h 1196156"/>
              <a:gd name="connsiteX1-133" fmla="*/ 6044663 w 6378151"/>
              <a:gd name="connsiteY1-134" fmla="*/ 193005 h 1196156"/>
              <a:gd name="connsiteX2-135" fmla="*/ 6378151 w 6378151"/>
              <a:gd name="connsiteY2-136" fmla="*/ 1196156 h 1196156"/>
              <a:gd name="connsiteX3-137" fmla="*/ 0 w 6378151"/>
              <a:gd name="connsiteY3-138" fmla="*/ 1196156 h 1196156"/>
              <a:gd name="connsiteX4-139" fmla="*/ 311971 w 6378151"/>
              <a:gd name="connsiteY4-140" fmla="*/ 171490 h 1196156"/>
              <a:gd name="connsiteX0-141" fmla="*/ 311971 w 6378151"/>
              <a:gd name="connsiteY0-142" fmla="*/ 140008 h 1164674"/>
              <a:gd name="connsiteX1-143" fmla="*/ 6044663 w 6378151"/>
              <a:gd name="connsiteY1-144" fmla="*/ 161523 h 1164674"/>
              <a:gd name="connsiteX2-145" fmla="*/ 6378151 w 6378151"/>
              <a:gd name="connsiteY2-146" fmla="*/ 1164674 h 1164674"/>
              <a:gd name="connsiteX3-147" fmla="*/ 0 w 6378151"/>
              <a:gd name="connsiteY3-148" fmla="*/ 1164674 h 1164674"/>
              <a:gd name="connsiteX4-149" fmla="*/ 311971 w 6378151"/>
              <a:gd name="connsiteY4-150" fmla="*/ 140008 h 1164674"/>
              <a:gd name="connsiteX0-151" fmla="*/ 311971 w 6378151"/>
              <a:gd name="connsiteY0-152" fmla="*/ 130732 h 1155398"/>
              <a:gd name="connsiteX1-153" fmla="*/ 6044663 w 6378151"/>
              <a:gd name="connsiteY1-154" fmla="*/ 152247 h 1155398"/>
              <a:gd name="connsiteX2-155" fmla="*/ 6378151 w 6378151"/>
              <a:gd name="connsiteY2-156" fmla="*/ 1155398 h 1155398"/>
              <a:gd name="connsiteX3-157" fmla="*/ 0 w 6378151"/>
              <a:gd name="connsiteY3-158" fmla="*/ 1155398 h 1155398"/>
              <a:gd name="connsiteX4-159" fmla="*/ 311971 w 6378151"/>
              <a:gd name="connsiteY4-160" fmla="*/ 130732 h 1155398"/>
              <a:gd name="connsiteX0-161" fmla="*/ 311971 w 6378151"/>
              <a:gd name="connsiteY0-162" fmla="*/ 116775 h 1141441"/>
              <a:gd name="connsiteX1-163" fmla="*/ 5947844 w 6378151"/>
              <a:gd name="connsiteY1-164" fmla="*/ 159805 h 1141441"/>
              <a:gd name="connsiteX2-165" fmla="*/ 6378151 w 6378151"/>
              <a:gd name="connsiteY2-166" fmla="*/ 1141441 h 1141441"/>
              <a:gd name="connsiteX3-167" fmla="*/ 0 w 6378151"/>
              <a:gd name="connsiteY3-168" fmla="*/ 1141441 h 1141441"/>
              <a:gd name="connsiteX4-169" fmla="*/ 311971 w 6378151"/>
              <a:gd name="connsiteY4-170" fmla="*/ 116775 h 1141441"/>
              <a:gd name="connsiteX0-171" fmla="*/ 311971 w 6378151"/>
              <a:gd name="connsiteY0-172" fmla="*/ 152822 h 1177488"/>
              <a:gd name="connsiteX1-173" fmla="*/ 6033906 w 6378151"/>
              <a:gd name="connsiteY1-174" fmla="*/ 142064 h 1177488"/>
              <a:gd name="connsiteX2-175" fmla="*/ 6378151 w 6378151"/>
              <a:gd name="connsiteY2-176" fmla="*/ 1177488 h 1177488"/>
              <a:gd name="connsiteX3-177" fmla="*/ 0 w 6378151"/>
              <a:gd name="connsiteY3-178" fmla="*/ 1177488 h 1177488"/>
              <a:gd name="connsiteX4-179" fmla="*/ 311971 w 6378151"/>
              <a:gd name="connsiteY4-180" fmla="*/ 152822 h 1177488"/>
              <a:gd name="connsiteX0-181" fmla="*/ 311971 w 6378151"/>
              <a:gd name="connsiteY0-182" fmla="*/ 152822 h 1177488"/>
              <a:gd name="connsiteX1-183" fmla="*/ 6033906 w 6378151"/>
              <a:gd name="connsiteY1-184" fmla="*/ 142064 h 1177488"/>
              <a:gd name="connsiteX2-185" fmla="*/ 6378151 w 6378151"/>
              <a:gd name="connsiteY2-186" fmla="*/ 1177488 h 1177488"/>
              <a:gd name="connsiteX3-187" fmla="*/ 0 w 6378151"/>
              <a:gd name="connsiteY3-188" fmla="*/ 1177488 h 1177488"/>
              <a:gd name="connsiteX4-189" fmla="*/ 311971 w 6378151"/>
              <a:gd name="connsiteY4-190" fmla="*/ 152822 h 1177488"/>
              <a:gd name="connsiteX0-191" fmla="*/ 311971 w 6378151"/>
              <a:gd name="connsiteY0-192" fmla="*/ 119570 h 1144236"/>
              <a:gd name="connsiteX1-193" fmla="*/ 6033906 w 6378151"/>
              <a:gd name="connsiteY1-194" fmla="*/ 108812 h 1144236"/>
              <a:gd name="connsiteX2-195" fmla="*/ 6378151 w 6378151"/>
              <a:gd name="connsiteY2-196" fmla="*/ 1144236 h 1144236"/>
              <a:gd name="connsiteX3-197" fmla="*/ 0 w 6378151"/>
              <a:gd name="connsiteY3-198" fmla="*/ 1144236 h 1144236"/>
              <a:gd name="connsiteX4-199" fmla="*/ 311971 w 6378151"/>
              <a:gd name="connsiteY4-200" fmla="*/ 119570 h 1144236"/>
              <a:gd name="connsiteX0-201" fmla="*/ 311971 w 6378151"/>
              <a:gd name="connsiteY0-202" fmla="*/ 16611 h 1041277"/>
              <a:gd name="connsiteX1-203" fmla="*/ 6033906 w 6378151"/>
              <a:gd name="connsiteY1-204" fmla="*/ 5853 h 1041277"/>
              <a:gd name="connsiteX2-205" fmla="*/ 6378151 w 6378151"/>
              <a:gd name="connsiteY2-206" fmla="*/ 1041277 h 1041277"/>
              <a:gd name="connsiteX3-207" fmla="*/ 0 w 6378151"/>
              <a:gd name="connsiteY3-208" fmla="*/ 1041277 h 1041277"/>
              <a:gd name="connsiteX4-209" fmla="*/ 311971 w 6378151"/>
              <a:gd name="connsiteY4-210" fmla="*/ 16611 h 1041277"/>
              <a:gd name="connsiteX0-211" fmla="*/ 311971 w 6378151"/>
              <a:gd name="connsiteY0-212" fmla="*/ 100650 h 1125316"/>
              <a:gd name="connsiteX1-213" fmla="*/ 6033906 w 6378151"/>
              <a:gd name="connsiteY1-214" fmla="*/ 89892 h 1125316"/>
              <a:gd name="connsiteX2-215" fmla="*/ 6378151 w 6378151"/>
              <a:gd name="connsiteY2-216" fmla="*/ 1125316 h 1125316"/>
              <a:gd name="connsiteX3-217" fmla="*/ 0 w 6378151"/>
              <a:gd name="connsiteY3-218" fmla="*/ 1125316 h 1125316"/>
              <a:gd name="connsiteX4-219" fmla="*/ 311971 w 6378151"/>
              <a:gd name="connsiteY4-220" fmla="*/ 100650 h 1125316"/>
              <a:gd name="connsiteX0-221" fmla="*/ 311971 w 6378151"/>
              <a:gd name="connsiteY0-222" fmla="*/ 108062 h 1132728"/>
              <a:gd name="connsiteX1-223" fmla="*/ 6001633 w 6378151"/>
              <a:gd name="connsiteY1-224" fmla="*/ 86546 h 1132728"/>
              <a:gd name="connsiteX2-225" fmla="*/ 6378151 w 6378151"/>
              <a:gd name="connsiteY2-226" fmla="*/ 1132728 h 1132728"/>
              <a:gd name="connsiteX3-227" fmla="*/ 0 w 6378151"/>
              <a:gd name="connsiteY3-228" fmla="*/ 1132728 h 1132728"/>
              <a:gd name="connsiteX4-229" fmla="*/ 311971 w 6378151"/>
              <a:gd name="connsiteY4-230" fmla="*/ 108062 h 1132728"/>
              <a:gd name="connsiteX0-231" fmla="*/ 311971 w 6378151"/>
              <a:gd name="connsiteY0-232" fmla="*/ 108062 h 1132728"/>
              <a:gd name="connsiteX1-233" fmla="*/ 6001633 w 6378151"/>
              <a:gd name="connsiteY1-234" fmla="*/ 86546 h 1132728"/>
              <a:gd name="connsiteX2-235" fmla="*/ 6378151 w 6378151"/>
              <a:gd name="connsiteY2-236" fmla="*/ 1132728 h 1132728"/>
              <a:gd name="connsiteX3-237" fmla="*/ 0 w 6378151"/>
              <a:gd name="connsiteY3-238" fmla="*/ 1132728 h 1132728"/>
              <a:gd name="connsiteX4-239" fmla="*/ 311971 w 6378151"/>
              <a:gd name="connsiteY4-240" fmla="*/ 108062 h 1132728"/>
              <a:gd name="connsiteX0-241" fmla="*/ 311971 w 6378151"/>
              <a:gd name="connsiteY0-242" fmla="*/ 103312 h 1127978"/>
              <a:gd name="connsiteX1-243" fmla="*/ 6001633 w 6378151"/>
              <a:gd name="connsiteY1-244" fmla="*/ 81796 h 1127978"/>
              <a:gd name="connsiteX2-245" fmla="*/ 6378151 w 6378151"/>
              <a:gd name="connsiteY2-246" fmla="*/ 1127978 h 1127978"/>
              <a:gd name="connsiteX3-247" fmla="*/ 0 w 6378151"/>
              <a:gd name="connsiteY3-248" fmla="*/ 1127978 h 1127978"/>
              <a:gd name="connsiteX4-249" fmla="*/ 311971 w 6378151"/>
              <a:gd name="connsiteY4-250" fmla="*/ 103312 h 1127978"/>
              <a:gd name="connsiteX0-251" fmla="*/ 311971 w 6378151"/>
              <a:gd name="connsiteY0-252" fmla="*/ 118455 h 1143121"/>
              <a:gd name="connsiteX1-253" fmla="*/ 6001633 w 6378151"/>
              <a:gd name="connsiteY1-254" fmla="*/ 96939 h 1143121"/>
              <a:gd name="connsiteX2-255" fmla="*/ 6378151 w 6378151"/>
              <a:gd name="connsiteY2-256" fmla="*/ 1143121 h 1143121"/>
              <a:gd name="connsiteX3-257" fmla="*/ 0 w 6378151"/>
              <a:gd name="connsiteY3-258" fmla="*/ 1143121 h 1143121"/>
              <a:gd name="connsiteX4-259" fmla="*/ 311971 w 6378151"/>
              <a:gd name="connsiteY4-260" fmla="*/ 118455 h 1143121"/>
              <a:gd name="connsiteX0-261" fmla="*/ 311971 w 6378151"/>
              <a:gd name="connsiteY0-262" fmla="*/ 118455 h 1143121"/>
              <a:gd name="connsiteX1-263" fmla="*/ 6001633 w 6378151"/>
              <a:gd name="connsiteY1-264" fmla="*/ 96939 h 1143121"/>
              <a:gd name="connsiteX2-265" fmla="*/ 6378151 w 6378151"/>
              <a:gd name="connsiteY2-266" fmla="*/ 1143121 h 1143121"/>
              <a:gd name="connsiteX3-267" fmla="*/ 0 w 6378151"/>
              <a:gd name="connsiteY3-268" fmla="*/ 1143121 h 1143121"/>
              <a:gd name="connsiteX4-269" fmla="*/ 311971 w 6378151"/>
              <a:gd name="connsiteY4-270" fmla="*/ 118455 h 1143121"/>
              <a:gd name="connsiteX0-271" fmla="*/ 311971 w 6378151"/>
              <a:gd name="connsiteY0-272" fmla="*/ 113915 h 1138581"/>
              <a:gd name="connsiteX1-273" fmla="*/ 6001633 w 6378151"/>
              <a:gd name="connsiteY1-274" fmla="*/ 92399 h 1138581"/>
              <a:gd name="connsiteX2-275" fmla="*/ 6378151 w 6378151"/>
              <a:gd name="connsiteY2-276" fmla="*/ 1138581 h 1138581"/>
              <a:gd name="connsiteX3-277" fmla="*/ 0 w 6378151"/>
              <a:gd name="connsiteY3-278" fmla="*/ 1138581 h 1138581"/>
              <a:gd name="connsiteX4-279" fmla="*/ 311971 w 6378151"/>
              <a:gd name="connsiteY4-280" fmla="*/ 113915 h 1138581"/>
              <a:gd name="connsiteX0-281" fmla="*/ 311971 w 6378151"/>
              <a:gd name="connsiteY0-282" fmla="*/ 123022 h 1147688"/>
              <a:gd name="connsiteX1-283" fmla="*/ 6001633 w 6378151"/>
              <a:gd name="connsiteY1-284" fmla="*/ 101506 h 1147688"/>
              <a:gd name="connsiteX2-285" fmla="*/ 6378151 w 6378151"/>
              <a:gd name="connsiteY2-286" fmla="*/ 1147688 h 1147688"/>
              <a:gd name="connsiteX3-287" fmla="*/ 0 w 6378151"/>
              <a:gd name="connsiteY3-288" fmla="*/ 1147688 h 1147688"/>
              <a:gd name="connsiteX4-289" fmla="*/ 311971 w 6378151"/>
              <a:gd name="connsiteY4-290" fmla="*/ 123022 h 1147688"/>
              <a:gd name="connsiteX0-291" fmla="*/ 311971 w 6378151"/>
              <a:gd name="connsiteY0-292" fmla="*/ 123022 h 1147688"/>
              <a:gd name="connsiteX1-293" fmla="*/ 6001633 w 6378151"/>
              <a:gd name="connsiteY1-294" fmla="*/ 101506 h 1147688"/>
              <a:gd name="connsiteX2-295" fmla="*/ 6378151 w 6378151"/>
              <a:gd name="connsiteY2-296" fmla="*/ 1147688 h 1147688"/>
              <a:gd name="connsiteX3-297" fmla="*/ 0 w 6378151"/>
              <a:gd name="connsiteY3-298" fmla="*/ 1147688 h 1147688"/>
              <a:gd name="connsiteX4-299" fmla="*/ 311971 w 6378151"/>
              <a:gd name="connsiteY4-300" fmla="*/ 123022 h 1147688"/>
              <a:gd name="connsiteX0-301" fmla="*/ 311971 w 6378151"/>
              <a:gd name="connsiteY0-302" fmla="*/ 123022 h 1147688"/>
              <a:gd name="connsiteX1-303" fmla="*/ 6001633 w 6378151"/>
              <a:gd name="connsiteY1-304" fmla="*/ 101506 h 1147688"/>
              <a:gd name="connsiteX2-305" fmla="*/ 6378151 w 6378151"/>
              <a:gd name="connsiteY2-306" fmla="*/ 1147688 h 1147688"/>
              <a:gd name="connsiteX3-307" fmla="*/ 0 w 6378151"/>
              <a:gd name="connsiteY3-308" fmla="*/ 1147688 h 1147688"/>
              <a:gd name="connsiteX4-309" fmla="*/ 311971 w 6378151"/>
              <a:gd name="connsiteY4-310" fmla="*/ 123022 h 1147688"/>
              <a:gd name="connsiteX0-311" fmla="*/ 311971 w 6378151"/>
              <a:gd name="connsiteY0-312" fmla="*/ 123022 h 1147688"/>
              <a:gd name="connsiteX1-313" fmla="*/ 6001633 w 6378151"/>
              <a:gd name="connsiteY1-314" fmla="*/ 101506 h 1147688"/>
              <a:gd name="connsiteX2-315" fmla="*/ 6378151 w 6378151"/>
              <a:gd name="connsiteY2-316" fmla="*/ 1147688 h 1147688"/>
              <a:gd name="connsiteX3-317" fmla="*/ 0 w 6378151"/>
              <a:gd name="connsiteY3-318" fmla="*/ 1147688 h 1147688"/>
              <a:gd name="connsiteX4-319" fmla="*/ 311971 w 6378151"/>
              <a:gd name="connsiteY4-320" fmla="*/ 123022 h 1147688"/>
              <a:gd name="connsiteX0-321" fmla="*/ 311971 w 6378151"/>
              <a:gd name="connsiteY0-322" fmla="*/ 123022 h 1147688"/>
              <a:gd name="connsiteX1-323" fmla="*/ 6001633 w 6378151"/>
              <a:gd name="connsiteY1-324" fmla="*/ 101506 h 1147688"/>
              <a:gd name="connsiteX2-325" fmla="*/ 6378151 w 6378151"/>
              <a:gd name="connsiteY2-326" fmla="*/ 1147688 h 1147688"/>
              <a:gd name="connsiteX3-327" fmla="*/ 0 w 6378151"/>
              <a:gd name="connsiteY3-328" fmla="*/ 1147688 h 1147688"/>
              <a:gd name="connsiteX4-329" fmla="*/ 311971 w 6378151"/>
              <a:gd name="connsiteY4-330" fmla="*/ 123022 h 11476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userDrawn="1"/>
        </p:nvSpPr>
        <p:spPr>
          <a:xfrm>
            <a:off x="4484451" y="4876800"/>
            <a:ext cx="1605064" cy="215444"/>
          </a:xfrm>
          <a:prstGeom prst="rect">
            <a:avLst/>
          </a:prstGeom>
          <a:noFill/>
        </p:spPr>
        <p:txBody>
          <a:bodyPr wrap="square" rtlCol="0">
            <a:spAutoFit/>
          </a:bodyPr>
          <a:lstStyle/>
          <a:p>
            <a:r>
              <a:rPr lang="en-US" sz="800" dirty="0" smtClean="0"/>
              <a:t>FeistyForwarders_0968120672</a:t>
            </a:r>
            <a:endParaRPr lang="en-US" sz="80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1" fmla="*/ 172122 w 6378151"/>
              <a:gd name="connsiteY0-2" fmla="*/ 161365 h 1143000"/>
              <a:gd name="connsiteX1-3" fmla="*/ 6378151 w 6378151"/>
              <a:gd name="connsiteY1-4" fmla="*/ 0 h 1143000"/>
              <a:gd name="connsiteX2-5" fmla="*/ 6378151 w 6378151"/>
              <a:gd name="connsiteY2-6" fmla="*/ 1143000 h 1143000"/>
              <a:gd name="connsiteX3-7" fmla="*/ 0 w 6378151"/>
              <a:gd name="connsiteY3-8" fmla="*/ 1143000 h 1143000"/>
              <a:gd name="connsiteX4-9" fmla="*/ 172122 w 6378151"/>
              <a:gd name="connsiteY4-10" fmla="*/ 161365 h 1143000"/>
              <a:gd name="connsiteX0-11" fmla="*/ 172122 w 6378151"/>
              <a:gd name="connsiteY0-12" fmla="*/ 161365 h 1143000"/>
              <a:gd name="connsiteX1-13" fmla="*/ 6378151 w 6378151"/>
              <a:gd name="connsiteY1-14" fmla="*/ 0 h 1143000"/>
              <a:gd name="connsiteX2-15" fmla="*/ 6378151 w 6378151"/>
              <a:gd name="connsiteY2-16" fmla="*/ 1143000 h 1143000"/>
              <a:gd name="connsiteX3-17" fmla="*/ 0 w 6378151"/>
              <a:gd name="connsiteY3-18" fmla="*/ 1143000 h 1143000"/>
              <a:gd name="connsiteX4-19" fmla="*/ 172122 w 6378151"/>
              <a:gd name="connsiteY4-20" fmla="*/ 161365 h 1143000"/>
              <a:gd name="connsiteX0-21" fmla="*/ 204395 w 6378151"/>
              <a:gd name="connsiteY0-22" fmla="*/ 182880 h 1143000"/>
              <a:gd name="connsiteX1-23" fmla="*/ 6378151 w 6378151"/>
              <a:gd name="connsiteY1-24" fmla="*/ 0 h 1143000"/>
              <a:gd name="connsiteX2-25" fmla="*/ 6378151 w 6378151"/>
              <a:gd name="connsiteY2-26" fmla="*/ 1143000 h 1143000"/>
              <a:gd name="connsiteX3-27" fmla="*/ 0 w 6378151"/>
              <a:gd name="connsiteY3-28" fmla="*/ 1143000 h 1143000"/>
              <a:gd name="connsiteX4-29" fmla="*/ 204395 w 6378151"/>
              <a:gd name="connsiteY4-30" fmla="*/ 182880 h 1143000"/>
              <a:gd name="connsiteX0-31" fmla="*/ 204395 w 6378151"/>
              <a:gd name="connsiteY0-32" fmla="*/ 182880 h 1143000"/>
              <a:gd name="connsiteX1-33" fmla="*/ 6378151 w 6378151"/>
              <a:gd name="connsiteY1-34" fmla="*/ 0 h 1143000"/>
              <a:gd name="connsiteX2-35" fmla="*/ 6378151 w 6378151"/>
              <a:gd name="connsiteY2-36" fmla="*/ 1143000 h 1143000"/>
              <a:gd name="connsiteX3-37" fmla="*/ 0 w 6378151"/>
              <a:gd name="connsiteY3-38" fmla="*/ 1143000 h 1143000"/>
              <a:gd name="connsiteX4-39" fmla="*/ 204395 w 6378151"/>
              <a:gd name="connsiteY4-40" fmla="*/ 182880 h 1143000"/>
              <a:gd name="connsiteX0-41" fmla="*/ 204395 w 6378151"/>
              <a:gd name="connsiteY0-42" fmla="*/ 182880 h 1143000"/>
              <a:gd name="connsiteX1-43" fmla="*/ 6378151 w 6378151"/>
              <a:gd name="connsiteY1-44" fmla="*/ 0 h 1143000"/>
              <a:gd name="connsiteX2-45" fmla="*/ 6378151 w 6378151"/>
              <a:gd name="connsiteY2-46" fmla="*/ 1143000 h 1143000"/>
              <a:gd name="connsiteX3-47" fmla="*/ 0 w 6378151"/>
              <a:gd name="connsiteY3-48" fmla="*/ 1143000 h 1143000"/>
              <a:gd name="connsiteX4-49" fmla="*/ 204395 w 6378151"/>
              <a:gd name="connsiteY4-50" fmla="*/ 182880 h 1143000"/>
              <a:gd name="connsiteX0-51" fmla="*/ 204395 w 6378151"/>
              <a:gd name="connsiteY0-52" fmla="*/ 182880 h 1143000"/>
              <a:gd name="connsiteX1-53" fmla="*/ 6378151 w 6378151"/>
              <a:gd name="connsiteY1-54" fmla="*/ 0 h 1143000"/>
              <a:gd name="connsiteX2-55" fmla="*/ 6378151 w 6378151"/>
              <a:gd name="connsiteY2-56" fmla="*/ 1143000 h 1143000"/>
              <a:gd name="connsiteX3-57" fmla="*/ 0 w 6378151"/>
              <a:gd name="connsiteY3-58" fmla="*/ 1143000 h 1143000"/>
              <a:gd name="connsiteX4-59" fmla="*/ 204395 w 6378151"/>
              <a:gd name="connsiteY4-60" fmla="*/ 182880 h 1143000"/>
              <a:gd name="connsiteX0-61" fmla="*/ 204395 w 6378151"/>
              <a:gd name="connsiteY0-62" fmla="*/ 74634 h 1034754"/>
              <a:gd name="connsiteX1-63" fmla="*/ 6119967 w 6378151"/>
              <a:gd name="connsiteY1-64" fmla="*/ 63876 h 1034754"/>
              <a:gd name="connsiteX2-65" fmla="*/ 6378151 w 6378151"/>
              <a:gd name="connsiteY2-66" fmla="*/ 1034754 h 1034754"/>
              <a:gd name="connsiteX3-67" fmla="*/ 0 w 6378151"/>
              <a:gd name="connsiteY3-68" fmla="*/ 1034754 h 1034754"/>
              <a:gd name="connsiteX4-69" fmla="*/ 204395 w 6378151"/>
              <a:gd name="connsiteY4-70" fmla="*/ 74634 h 1034754"/>
              <a:gd name="connsiteX0-71" fmla="*/ 204395 w 6378151"/>
              <a:gd name="connsiteY0-72" fmla="*/ 82083 h 1042203"/>
              <a:gd name="connsiteX1-73" fmla="*/ 6044663 w 6378151"/>
              <a:gd name="connsiteY1-74" fmla="*/ 39052 h 1042203"/>
              <a:gd name="connsiteX2-75" fmla="*/ 6378151 w 6378151"/>
              <a:gd name="connsiteY2-76" fmla="*/ 1042203 h 1042203"/>
              <a:gd name="connsiteX3-77" fmla="*/ 0 w 6378151"/>
              <a:gd name="connsiteY3-78" fmla="*/ 1042203 h 1042203"/>
              <a:gd name="connsiteX4-79" fmla="*/ 204395 w 6378151"/>
              <a:gd name="connsiteY4-80" fmla="*/ 82083 h 1042203"/>
              <a:gd name="connsiteX0-81" fmla="*/ 204395 w 6378151"/>
              <a:gd name="connsiteY0-82" fmla="*/ 82083 h 1042203"/>
              <a:gd name="connsiteX1-83" fmla="*/ 6044663 w 6378151"/>
              <a:gd name="connsiteY1-84" fmla="*/ 39052 h 1042203"/>
              <a:gd name="connsiteX2-85" fmla="*/ 6378151 w 6378151"/>
              <a:gd name="connsiteY2-86" fmla="*/ 1042203 h 1042203"/>
              <a:gd name="connsiteX3-87" fmla="*/ 0 w 6378151"/>
              <a:gd name="connsiteY3-88" fmla="*/ 1042203 h 1042203"/>
              <a:gd name="connsiteX4-89" fmla="*/ 204395 w 6378151"/>
              <a:gd name="connsiteY4-90" fmla="*/ 82083 h 1042203"/>
              <a:gd name="connsiteX0-91" fmla="*/ 204395 w 6378151"/>
              <a:gd name="connsiteY0-92" fmla="*/ 209708 h 1169828"/>
              <a:gd name="connsiteX1-93" fmla="*/ 6044663 w 6378151"/>
              <a:gd name="connsiteY1-94" fmla="*/ 166677 h 1169828"/>
              <a:gd name="connsiteX2-95" fmla="*/ 6378151 w 6378151"/>
              <a:gd name="connsiteY2-96" fmla="*/ 1169828 h 1169828"/>
              <a:gd name="connsiteX3-97" fmla="*/ 0 w 6378151"/>
              <a:gd name="connsiteY3-98" fmla="*/ 1169828 h 1169828"/>
              <a:gd name="connsiteX4-99" fmla="*/ 204395 w 6378151"/>
              <a:gd name="connsiteY4-100" fmla="*/ 209708 h 1169828"/>
              <a:gd name="connsiteX0-101" fmla="*/ 204395 w 6378151"/>
              <a:gd name="connsiteY0-102" fmla="*/ 216207 h 1176327"/>
              <a:gd name="connsiteX1-103" fmla="*/ 6044663 w 6378151"/>
              <a:gd name="connsiteY1-104" fmla="*/ 173176 h 1176327"/>
              <a:gd name="connsiteX2-105" fmla="*/ 6378151 w 6378151"/>
              <a:gd name="connsiteY2-106" fmla="*/ 1176327 h 1176327"/>
              <a:gd name="connsiteX3-107" fmla="*/ 0 w 6378151"/>
              <a:gd name="connsiteY3-108" fmla="*/ 1176327 h 1176327"/>
              <a:gd name="connsiteX4-109" fmla="*/ 204395 w 6378151"/>
              <a:gd name="connsiteY4-110" fmla="*/ 216207 h 1176327"/>
              <a:gd name="connsiteX0-111" fmla="*/ 311971 w 6378151"/>
              <a:gd name="connsiteY0-112" fmla="*/ 179132 h 1203798"/>
              <a:gd name="connsiteX1-113" fmla="*/ 6044663 w 6378151"/>
              <a:gd name="connsiteY1-114" fmla="*/ 200647 h 1203798"/>
              <a:gd name="connsiteX2-115" fmla="*/ 6378151 w 6378151"/>
              <a:gd name="connsiteY2-116" fmla="*/ 1203798 h 1203798"/>
              <a:gd name="connsiteX3-117" fmla="*/ 0 w 6378151"/>
              <a:gd name="connsiteY3-118" fmla="*/ 1203798 h 1203798"/>
              <a:gd name="connsiteX4-119" fmla="*/ 311971 w 6378151"/>
              <a:gd name="connsiteY4-120" fmla="*/ 179132 h 1203798"/>
              <a:gd name="connsiteX0-121" fmla="*/ 311971 w 6378151"/>
              <a:gd name="connsiteY0-122" fmla="*/ 179132 h 1203798"/>
              <a:gd name="connsiteX1-123" fmla="*/ 6044663 w 6378151"/>
              <a:gd name="connsiteY1-124" fmla="*/ 200647 h 1203798"/>
              <a:gd name="connsiteX2-125" fmla="*/ 6378151 w 6378151"/>
              <a:gd name="connsiteY2-126" fmla="*/ 1203798 h 1203798"/>
              <a:gd name="connsiteX3-127" fmla="*/ 0 w 6378151"/>
              <a:gd name="connsiteY3-128" fmla="*/ 1203798 h 1203798"/>
              <a:gd name="connsiteX4-129" fmla="*/ 311971 w 6378151"/>
              <a:gd name="connsiteY4-130" fmla="*/ 179132 h 1203798"/>
              <a:gd name="connsiteX0-131" fmla="*/ 311971 w 6378151"/>
              <a:gd name="connsiteY0-132" fmla="*/ 171490 h 1196156"/>
              <a:gd name="connsiteX1-133" fmla="*/ 6044663 w 6378151"/>
              <a:gd name="connsiteY1-134" fmla="*/ 193005 h 1196156"/>
              <a:gd name="connsiteX2-135" fmla="*/ 6378151 w 6378151"/>
              <a:gd name="connsiteY2-136" fmla="*/ 1196156 h 1196156"/>
              <a:gd name="connsiteX3-137" fmla="*/ 0 w 6378151"/>
              <a:gd name="connsiteY3-138" fmla="*/ 1196156 h 1196156"/>
              <a:gd name="connsiteX4-139" fmla="*/ 311971 w 6378151"/>
              <a:gd name="connsiteY4-140" fmla="*/ 171490 h 1196156"/>
              <a:gd name="connsiteX0-141" fmla="*/ 311971 w 6378151"/>
              <a:gd name="connsiteY0-142" fmla="*/ 140008 h 1164674"/>
              <a:gd name="connsiteX1-143" fmla="*/ 6044663 w 6378151"/>
              <a:gd name="connsiteY1-144" fmla="*/ 161523 h 1164674"/>
              <a:gd name="connsiteX2-145" fmla="*/ 6378151 w 6378151"/>
              <a:gd name="connsiteY2-146" fmla="*/ 1164674 h 1164674"/>
              <a:gd name="connsiteX3-147" fmla="*/ 0 w 6378151"/>
              <a:gd name="connsiteY3-148" fmla="*/ 1164674 h 1164674"/>
              <a:gd name="connsiteX4-149" fmla="*/ 311971 w 6378151"/>
              <a:gd name="connsiteY4-150" fmla="*/ 140008 h 1164674"/>
              <a:gd name="connsiteX0-151" fmla="*/ 311971 w 6378151"/>
              <a:gd name="connsiteY0-152" fmla="*/ 130732 h 1155398"/>
              <a:gd name="connsiteX1-153" fmla="*/ 6044663 w 6378151"/>
              <a:gd name="connsiteY1-154" fmla="*/ 152247 h 1155398"/>
              <a:gd name="connsiteX2-155" fmla="*/ 6378151 w 6378151"/>
              <a:gd name="connsiteY2-156" fmla="*/ 1155398 h 1155398"/>
              <a:gd name="connsiteX3-157" fmla="*/ 0 w 6378151"/>
              <a:gd name="connsiteY3-158" fmla="*/ 1155398 h 1155398"/>
              <a:gd name="connsiteX4-159" fmla="*/ 311971 w 6378151"/>
              <a:gd name="connsiteY4-160" fmla="*/ 130732 h 1155398"/>
              <a:gd name="connsiteX0-161" fmla="*/ 311971 w 6378151"/>
              <a:gd name="connsiteY0-162" fmla="*/ 116775 h 1141441"/>
              <a:gd name="connsiteX1-163" fmla="*/ 5947844 w 6378151"/>
              <a:gd name="connsiteY1-164" fmla="*/ 159805 h 1141441"/>
              <a:gd name="connsiteX2-165" fmla="*/ 6378151 w 6378151"/>
              <a:gd name="connsiteY2-166" fmla="*/ 1141441 h 1141441"/>
              <a:gd name="connsiteX3-167" fmla="*/ 0 w 6378151"/>
              <a:gd name="connsiteY3-168" fmla="*/ 1141441 h 1141441"/>
              <a:gd name="connsiteX4-169" fmla="*/ 311971 w 6378151"/>
              <a:gd name="connsiteY4-170" fmla="*/ 116775 h 1141441"/>
              <a:gd name="connsiteX0-171" fmla="*/ 311971 w 6378151"/>
              <a:gd name="connsiteY0-172" fmla="*/ 152822 h 1177488"/>
              <a:gd name="connsiteX1-173" fmla="*/ 6033906 w 6378151"/>
              <a:gd name="connsiteY1-174" fmla="*/ 142064 h 1177488"/>
              <a:gd name="connsiteX2-175" fmla="*/ 6378151 w 6378151"/>
              <a:gd name="connsiteY2-176" fmla="*/ 1177488 h 1177488"/>
              <a:gd name="connsiteX3-177" fmla="*/ 0 w 6378151"/>
              <a:gd name="connsiteY3-178" fmla="*/ 1177488 h 1177488"/>
              <a:gd name="connsiteX4-179" fmla="*/ 311971 w 6378151"/>
              <a:gd name="connsiteY4-180" fmla="*/ 152822 h 1177488"/>
              <a:gd name="connsiteX0-181" fmla="*/ 311971 w 6378151"/>
              <a:gd name="connsiteY0-182" fmla="*/ 152822 h 1177488"/>
              <a:gd name="connsiteX1-183" fmla="*/ 6033906 w 6378151"/>
              <a:gd name="connsiteY1-184" fmla="*/ 142064 h 1177488"/>
              <a:gd name="connsiteX2-185" fmla="*/ 6378151 w 6378151"/>
              <a:gd name="connsiteY2-186" fmla="*/ 1177488 h 1177488"/>
              <a:gd name="connsiteX3-187" fmla="*/ 0 w 6378151"/>
              <a:gd name="connsiteY3-188" fmla="*/ 1177488 h 1177488"/>
              <a:gd name="connsiteX4-189" fmla="*/ 311971 w 6378151"/>
              <a:gd name="connsiteY4-190" fmla="*/ 152822 h 1177488"/>
              <a:gd name="connsiteX0-191" fmla="*/ 311971 w 6378151"/>
              <a:gd name="connsiteY0-192" fmla="*/ 119570 h 1144236"/>
              <a:gd name="connsiteX1-193" fmla="*/ 6033906 w 6378151"/>
              <a:gd name="connsiteY1-194" fmla="*/ 108812 h 1144236"/>
              <a:gd name="connsiteX2-195" fmla="*/ 6378151 w 6378151"/>
              <a:gd name="connsiteY2-196" fmla="*/ 1144236 h 1144236"/>
              <a:gd name="connsiteX3-197" fmla="*/ 0 w 6378151"/>
              <a:gd name="connsiteY3-198" fmla="*/ 1144236 h 1144236"/>
              <a:gd name="connsiteX4-199" fmla="*/ 311971 w 6378151"/>
              <a:gd name="connsiteY4-200" fmla="*/ 119570 h 1144236"/>
              <a:gd name="connsiteX0-201" fmla="*/ 311971 w 6378151"/>
              <a:gd name="connsiteY0-202" fmla="*/ 16611 h 1041277"/>
              <a:gd name="connsiteX1-203" fmla="*/ 6033906 w 6378151"/>
              <a:gd name="connsiteY1-204" fmla="*/ 5853 h 1041277"/>
              <a:gd name="connsiteX2-205" fmla="*/ 6378151 w 6378151"/>
              <a:gd name="connsiteY2-206" fmla="*/ 1041277 h 1041277"/>
              <a:gd name="connsiteX3-207" fmla="*/ 0 w 6378151"/>
              <a:gd name="connsiteY3-208" fmla="*/ 1041277 h 1041277"/>
              <a:gd name="connsiteX4-209" fmla="*/ 311971 w 6378151"/>
              <a:gd name="connsiteY4-210" fmla="*/ 16611 h 1041277"/>
              <a:gd name="connsiteX0-211" fmla="*/ 311971 w 6378151"/>
              <a:gd name="connsiteY0-212" fmla="*/ 100650 h 1125316"/>
              <a:gd name="connsiteX1-213" fmla="*/ 6033906 w 6378151"/>
              <a:gd name="connsiteY1-214" fmla="*/ 89892 h 1125316"/>
              <a:gd name="connsiteX2-215" fmla="*/ 6378151 w 6378151"/>
              <a:gd name="connsiteY2-216" fmla="*/ 1125316 h 1125316"/>
              <a:gd name="connsiteX3-217" fmla="*/ 0 w 6378151"/>
              <a:gd name="connsiteY3-218" fmla="*/ 1125316 h 1125316"/>
              <a:gd name="connsiteX4-219" fmla="*/ 311971 w 6378151"/>
              <a:gd name="connsiteY4-220" fmla="*/ 100650 h 1125316"/>
              <a:gd name="connsiteX0-221" fmla="*/ 311971 w 6378151"/>
              <a:gd name="connsiteY0-222" fmla="*/ 108062 h 1132728"/>
              <a:gd name="connsiteX1-223" fmla="*/ 6001633 w 6378151"/>
              <a:gd name="connsiteY1-224" fmla="*/ 86546 h 1132728"/>
              <a:gd name="connsiteX2-225" fmla="*/ 6378151 w 6378151"/>
              <a:gd name="connsiteY2-226" fmla="*/ 1132728 h 1132728"/>
              <a:gd name="connsiteX3-227" fmla="*/ 0 w 6378151"/>
              <a:gd name="connsiteY3-228" fmla="*/ 1132728 h 1132728"/>
              <a:gd name="connsiteX4-229" fmla="*/ 311971 w 6378151"/>
              <a:gd name="connsiteY4-230" fmla="*/ 108062 h 1132728"/>
              <a:gd name="connsiteX0-231" fmla="*/ 311971 w 6378151"/>
              <a:gd name="connsiteY0-232" fmla="*/ 108062 h 1132728"/>
              <a:gd name="connsiteX1-233" fmla="*/ 6001633 w 6378151"/>
              <a:gd name="connsiteY1-234" fmla="*/ 86546 h 1132728"/>
              <a:gd name="connsiteX2-235" fmla="*/ 6378151 w 6378151"/>
              <a:gd name="connsiteY2-236" fmla="*/ 1132728 h 1132728"/>
              <a:gd name="connsiteX3-237" fmla="*/ 0 w 6378151"/>
              <a:gd name="connsiteY3-238" fmla="*/ 1132728 h 1132728"/>
              <a:gd name="connsiteX4-239" fmla="*/ 311971 w 6378151"/>
              <a:gd name="connsiteY4-240" fmla="*/ 108062 h 1132728"/>
              <a:gd name="connsiteX0-241" fmla="*/ 311971 w 6378151"/>
              <a:gd name="connsiteY0-242" fmla="*/ 103312 h 1127978"/>
              <a:gd name="connsiteX1-243" fmla="*/ 6001633 w 6378151"/>
              <a:gd name="connsiteY1-244" fmla="*/ 81796 h 1127978"/>
              <a:gd name="connsiteX2-245" fmla="*/ 6378151 w 6378151"/>
              <a:gd name="connsiteY2-246" fmla="*/ 1127978 h 1127978"/>
              <a:gd name="connsiteX3-247" fmla="*/ 0 w 6378151"/>
              <a:gd name="connsiteY3-248" fmla="*/ 1127978 h 1127978"/>
              <a:gd name="connsiteX4-249" fmla="*/ 311971 w 6378151"/>
              <a:gd name="connsiteY4-250" fmla="*/ 103312 h 1127978"/>
              <a:gd name="connsiteX0-251" fmla="*/ 311971 w 6378151"/>
              <a:gd name="connsiteY0-252" fmla="*/ 118455 h 1143121"/>
              <a:gd name="connsiteX1-253" fmla="*/ 6001633 w 6378151"/>
              <a:gd name="connsiteY1-254" fmla="*/ 96939 h 1143121"/>
              <a:gd name="connsiteX2-255" fmla="*/ 6378151 w 6378151"/>
              <a:gd name="connsiteY2-256" fmla="*/ 1143121 h 1143121"/>
              <a:gd name="connsiteX3-257" fmla="*/ 0 w 6378151"/>
              <a:gd name="connsiteY3-258" fmla="*/ 1143121 h 1143121"/>
              <a:gd name="connsiteX4-259" fmla="*/ 311971 w 6378151"/>
              <a:gd name="connsiteY4-260" fmla="*/ 118455 h 1143121"/>
              <a:gd name="connsiteX0-261" fmla="*/ 311971 w 6378151"/>
              <a:gd name="connsiteY0-262" fmla="*/ 118455 h 1143121"/>
              <a:gd name="connsiteX1-263" fmla="*/ 6001633 w 6378151"/>
              <a:gd name="connsiteY1-264" fmla="*/ 96939 h 1143121"/>
              <a:gd name="connsiteX2-265" fmla="*/ 6378151 w 6378151"/>
              <a:gd name="connsiteY2-266" fmla="*/ 1143121 h 1143121"/>
              <a:gd name="connsiteX3-267" fmla="*/ 0 w 6378151"/>
              <a:gd name="connsiteY3-268" fmla="*/ 1143121 h 1143121"/>
              <a:gd name="connsiteX4-269" fmla="*/ 311971 w 6378151"/>
              <a:gd name="connsiteY4-270" fmla="*/ 118455 h 1143121"/>
              <a:gd name="connsiteX0-271" fmla="*/ 311971 w 6378151"/>
              <a:gd name="connsiteY0-272" fmla="*/ 113915 h 1138581"/>
              <a:gd name="connsiteX1-273" fmla="*/ 6001633 w 6378151"/>
              <a:gd name="connsiteY1-274" fmla="*/ 92399 h 1138581"/>
              <a:gd name="connsiteX2-275" fmla="*/ 6378151 w 6378151"/>
              <a:gd name="connsiteY2-276" fmla="*/ 1138581 h 1138581"/>
              <a:gd name="connsiteX3-277" fmla="*/ 0 w 6378151"/>
              <a:gd name="connsiteY3-278" fmla="*/ 1138581 h 1138581"/>
              <a:gd name="connsiteX4-279" fmla="*/ 311971 w 6378151"/>
              <a:gd name="connsiteY4-280" fmla="*/ 113915 h 1138581"/>
              <a:gd name="connsiteX0-281" fmla="*/ 311971 w 6378151"/>
              <a:gd name="connsiteY0-282" fmla="*/ 123022 h 1147688"/>
              <a:gd name="connsiteX1-283" fmla="*/ 6001633 w 6378151"/>
              <a:gd name="connsiteY1-284" fmla="*/ 101506 h 1147688"/>
              <a:gd name="connsiteX2-285" fmla="*/ 6378151 w 6378151"/>
              <a:gd name="connsiteY2-286" fmla="*/ 1147688 h 1147688"/>
              <a:gd name="connsiteX3-287" fmla="*/ 0 w 6378151"/>
              <a:gd name="connsiteY3-288" fmla="*/ 1147688 h 1147688"/>
              <a:gd name="connsiteX4-289" fmla="*/ 311971 w 6378151"/>
              <a:gd name="connsiteY4-290" fmla="*/ 123022 h 1147688"/>
              <a:gd name="connsiteX0-291" fmla="*/ 311971 w 6378151"/>
              <a:gd name="connsiteY0-292" fmla="*/ 123022 h 1147688"/>
              <a:gd name="connsiteX1-293" fmla="*/ 6001633 w 6378151"/>
              <a:gd name="connsiteY1-294" fmla="*/ 101506 h 1147688"/>
              <a:gd name="connsiteX2-295" fmla="*/ 6378151 w 6378151"/>
              <a:gd name="connsiteY2-296" fmla="*/ 1147688 h 1147688"/>
              <a:gd name="connsiteX3-297" fmla="*/ 0 w 6378151"/>
              <a:gd name="connsiteY3-298" fmla="*/ 1147688 h 1147688"/>
              <a:gd name="connsiteX4-299" fmla="*/ 311971 w 6378151"/>
              <a:gd name="connsiteY4-300" fmla="*/ 123022 h 1147688"/>
              <a:gd name="connsiteX0-301" fmla="*/ 311971 w 6378151"/>
              <a:gd name="connsiteY0-302" fmla="*/ 123022 h 1147688"/>
              <a:gd name="connsiteX1-303" fmla="*/ 6001633 w 6378151"/>
              <a:gd name="connsiteY1-304" fmla="*/ 101506 h 1147688"/>
              <a:gd name="connsiteX2-305" fmla="*/ 6378151 w 6378151"/>
              <a:gd name="connsiteY2-306" fmla="*/ 1147688 h 1147688"/>
              <a:gd name="connsiteX3-307" fmla="*/ 0 w 6378151"/>
              <a:gd name="connsiteY3-308" fmla="*/ 1147688 h 1147688"/>
              <a:gd name="connsiteX4-309" fmla="*/ 311971 w 6378151"/>
              <a:gd name="connsiteY4-310" fmla="*/ 123022 h 1147688"/>
              <a:gd name="connsiteX0-311" fmla="*/ 311971 w 6378151"/>
              <a:gd name="connsiteY0-312" fmla="*/ 123022 h 1147688"/>
              <a:gd name="connsiteX1-313" fmla="*/ 6001633 w 6378151"/>
              <a:gd name="connsiteY1-314" fmla="*/ 101506 h 1147688"/>
              <a:gd name="connsiteX2-315" fmla="*/ 6378151 w 6378151"/>
              <a:gd name="connsiteY2-316" fmla="*/ 1147688 h 1147688"/>
              <a:gd name="connsiteX3-317" fmla="*/ 0 w 6378151"/>
              <a:gd name="connsiteY3-318" fmla="*/ 1147688 h 1147688"/>
              <a:gd name="connsiteX4-319" fmla="*/ 311971 w 6378151"/>
              <a:gd name="connsiteY4-320" fmla="*/ 123022 h 1147688"/>
              <a:gd name="connsiteX0-321" fmla="*/ 311971 w 6378151"/>
              <a:gd name="connsiteY0-322" fmla="*/ 123022 h 1147688"/>
              <a:gd name="connsiteX1-323" fmla="*/ 6001633 w 6378151"/>
              <a:gd name="connsiteY1-324" fmla="*/ 101506 h 1147688"/>
              <a:gd name="connsiteX2-325" fmla="*/ 6378151 w 6378151"/>
              <a:gd name="connsiteY2-326" fmla="*/ 1147688 h 1147688"/>
              <a:gd name="connsiteX3-327" fmla="*/ 0 w 6378151"/>
              <a:gd name="connsiteY3-328" fmla="*/ 1147688 h 1147688"/>
              <a:gd name="connsiteX4-329" fmla="*/ 311971 w 6378151"/>
              <a:gd name="connsiteY4-330" fmla="*/ 123022 h 11476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211054" y="1321594"/>
            <a:ext cx="6436810"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282786" y="255821"/>
            <a:ext cx="1448294"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1" fmla="*/ 9519 w 10001"/>
              <a:gd name="connsiteY0-2" fmla="*/ 986 h 10526"/>
              <a:gd name="connsiteX1-3" fmla="*/ 5107 w 10001"/>
              <a:gd name="connsiteY1-4" fmla="*/ 519 h 10526"/>
              <a:gd name="connsiteX2-5" fmla="*/ 573 w 10001"/>
              <a:gd name="connsiteY2-6" fmla="*/ 798 h 10526"/>
              <a:gd name="connsiteX3-7" fmla="*/ 500 w 10001"/>
              <a:gd name="connsiteY3-8" fmla="*/ 10103 h 10526"/>
              <a:gd name="connsiteX4-9" fmla="*/ 9578 w 10001"/>
              <a:gd name="connsiteY4-10" fmla="*/ 9976 h 10526"/>
              <a:gd name="connsiteX5" fmla="*/ 9519 w 10001"/>
              <a:gd name="connsiteY5" fmla="*/ 986 h 10526"/>
              <a:gd name="connsiteX0-11" fmla="*/ 9561 w 10043"/>
              <a:gd name="connsiteY0-12" fmla="*/ 870 h 10410"/>
              <a:gd name="connsiteX1-13" fmla="*/ 5149 w 10043"/>
              <a:gd name="connsiteY1-14" fmla="*/ 403 h 10410"/>
              <a:gd name="connsiteX2-15" fmla="*/ 533 w 10043"/>
              <a:gd name="connsiteY2-16" fmla="*/ 862 h 10410"/>
              <a:gd name="connsiteX3-17" fmla="*/ 542 w 10043"/>
              <a:gd name="connsiteY3-18" fmla="*/ 9987 h 10410"/>
              <a:gd name="connsiteX4-19" fmla="*/ 9620 w 10043"/>
              <a:gd name="connsiteY4-20" fmla="*/ 9860 h 10410"/>
              <a:gd name="connsiteX5-21" fmla="*/ 9561 w 10043"/>
              <a:gd name="connsiteY5-22" fmla="*/ 870 h 10410"/>
              <a:gd name="connsiteX0-23" fmla="*/ 9572 w 10054"/>
              <a:gd name="connsiteY0-24" fmla="*/ 835 h 10375"/>
              <a:gd name="connsiteX1-25" fmla="*/ 5160 w 10054"/>
              <a:gd name="connsiteY1-26" fmla="*/ 368 h 10375"/>
              <a:gd name="connsiteX2-27" fmla="*/ 544 w 10054"/>
              <a:gd name="connsiteY2-28" fmla="*/ 827 h 10375"/>
              <a:gd name="connsiteX3-29" fmla="*/ 553 w 10054"/>
              <a:gd name="connsiteY3-30" fmla="*/ 9952 h 10375"/>
              <a:gd name="connsiteX4-31" fmla="*/ 9631 w 10054"/>
              <a:gd name="connsiteY4-32" fmla="*/ 9825 h 10375"/>
              <a:gd name="connsiteX5-33" fmla="*/ 9572 w 10054"/>
              <a:gd name="connsiteY5-34" fmla="*/ 835 h 10375"/>
              <a:gd name="connsiteX0-35" fmla="*/ 9532 w 10014"/>
              <a:gd name="connsiteY0-36" fmla="*/ 835 h 10375"/>
              <a:gd name="connsiteX1-37" fmla="*/ 5120 w 10014"/>
              <a:gd name="connsiteY1-38" fmla="*/ 368 h 10375"/>
              <a:gd name="connsiteX2-39" fmla="*/ 504 w 10014"/>
              <a:gd name="connsiteY2-40" fmla="*/ 827 h 10375"/>
              <a:gd name="connsiteX3-41" fmla="*/ 513 w 10014"/>
              <a:gd name="connsiteY3-42" fmla="*/ 9952 h 10375"/>
              <a:gd name="connsiteX4-43" fmla="*/ 9591 w 10014"/>
              <a:gd name="connsiteY4-44" fmla="*/ 9825 h 10375"/>
              <a:gd name="connsiteX5-45" fmla="*/ 9532 w 10014"/>
              <a:gd name="connsiteY5-46" fmla="*/ 835 h 10375"/>
              <a:gd name="connsiteX0-47" fmla="*/ 9532 w 10014"/>
              <a:gd name="connsiteY0-48" fmla="*/ 653 h 10193"/>
              <a:gd name="connsiteX1-49" fmla="*/ 5120 w 10014"/>
              <a:gd name="connsiteY1-50" fmla="*/ 186 h 10193"/>
              <a:gd name="connsiteX2-51" fmla="*/ 504 w 10014"/>
              <a:gd name="connsiteY2-52" fmla="*/ 645 h 10193"/>
              <a:gd name="connsiteX3-53" fmla="*/ 513 w 10014"/>
              <a:gd name="connsiteY3-54" fmla="*/ 9770 h 10193"/>
              <a:gd name="connsiteX4-55" fmla="*/ 9591 w 10014"/>
              <a:gd name="connsiteY4-56" fmla="*/ 9643 h 10193"/>
              <a:gd name="connsiteX5-57" fmla="*/ 9532 w 10014"/>
              <a:gd name="connsiteY5-58" fmla="*/ 653 h 10193"/>
              <a:gd name="connsiteX0-59" fmla="*/ 9532 w 10014"/>
              <a:gd name="connsiteY0-60" fmla="*/ 579 h 10119"/>
              <a:gd name="connsiteX1-61" fmla="*/ 5120 w 10014"/>
              <a:gd name="connsiteY1-62" fmla="*/ 112 h 10119"/>
              <a:gd name="connsiteX2-63" fmla="*/ 504 w 10014"/>
              <a:gd name="connsiteY2-64" fmla="*/ 571 h 10119"/>
              <a:gd name="connsiteX3-65" fmla="*/ 513 w 10014"/>
              <a:gd name="connsiteY3-66" fmla="*/ 9696 h 10119"/>
              <a:gd name="connsiteX4-67" fmla="*/ 9591 w 10014"/>
              <a:gd name="connsiteY4-68" fmla="*/ 9569 h 10119"/>
              <a:gd name="connsiteX5-69" fmla="*/ 9532 w 10014"/>
              <a:gd name="connsiteY5-70" fmla="*/ 579 h 10119"/>
              <a:gd name="connsiteX0-71" fmla="*/ 9560 w 10042"/>
              <a:gd name="connsiteY0-72" fmla="*/ 783 h 10323"/>
              <a:gd name="connsiteX1-73" fmla="*/ 5132 w 10042"/>
              <a:gd name="connsiteY1-74" fmla="*/ 521 h 10323"/>
              <a:gd name="connsiteX2-75" fmla="*/ 532 w 10042"/>
              <a:gd name="connsiteY2-76" fmla="*/ 775 h 10323"/>
              <a:gd name="connsiteX3-77" fmla="*/ 541 w 10042"/>
              <a:gd name="connsiteY3-78" fmla="*/ 9900 h 10323"/>
              <a:gd name="connsiteX4-79" fmla="*/ 9619 w 10042"/>
              <a:gd name="connsiteY4-80" fmla="*/ 9773 h 10323"/>
              <a:gd name="connsiteX5-81" fmla="*/ 9560 w 10042"/>
              <a:gd name="connsiteY5-82" fmla="*/ 783 h 10323"/>
              <a:gd name="connsiteX0-83" fmla="*/ 9562 w 10044"/>
              <a:gd name="connsiteY0-84" fmla="*/ 560 h 10100"/>
              <a:gd name="connsiteX1-85" fmla="*/ 5134 w 10044"/>
              <a:gd name="connsiteY1-86" fmla="*/ 298 h 10100"/>
              <a:gd name="connsiteX2-87" fmla="*/ 534 w 10044"/>
              <a:gd name="connsiteY2-88" fmla="*/ 552 h 10100"/>
              <a:gd name="connsiteX3-89" fmla="*/ 543 w 10044"/>
              <a:gd name="connsiteY3-90" fmla="*/ 9677 h 10100"/>
              <a:gd name="connsiteX4-91" fmla="*/ 9621 w 10044"/>
              <a:gd name="connsiteY4-92" fmla="*/ 9550 h 10100"/>
              <a:gd name="connsiteX5-93" fmla="*/ 9562 w 10044"/>
              <a:gd name="connsiteY5-94" fmla="*/ 560 h 10100"/>
              <a:gd name="connsiteX0-95" fmla="*/ 9598 w 10080"/>
              <a:gd name="connsiteY0-96" fmla="*/ 482 h 10022"/>
              <a:gd name="connsiteX1-97" fmla="*/ 5170 w 10080"/>
              <a:gd name="connsiteY1-98" fmla="*/ 220 h 10022"/>
              <a:gd name="connsiteX2-99" fmla="*/ 504 w 10080"/>
              <a:gd name="connsiteY2-100" fmla="*/ 602 h 10022"/>
              <a:gd name="connsiteX3-101" fmla="*/ 579 w 10080"/>
              <a:gd name="connsiteY3-102" fmla="*/ 9599 h 10022"/>
              <a:gd name="connsiteX4-103" fmla="*/ 9657 w 10080"/>
              <a:gd name="connsiteY4-104" fmla="*/ 9472 h 10022"/>
              <a:gd name="connsiteX5-105" fmla="*/ 9598 w 10080"/>
              <a:gd name="connsiteY5-106" fmla="*/ 482 h 10022"/>
              <a:gd name="connsiteX0-107" fmla="*/ 9553 w 10035"/>
              <a:gd name="connsiteY0-108" fmla="*/ 453 h 9993"/>
              <a:gd name="connsiteX1-109" fmla="*/ 5125 w 10035"/>
              <a:gd name="connsiteY1-110" fmla="*/ 191 h 9993"/>
              <a:gd name="connsiteX2-111" fmla="*/ 459 w 10035"/>
              <a:gd name="connsiteY2-112" fmla="*/ 573 h 9993"/>
              <a:gd name="connsiteX3-113" fmla="*/ 534 w 10035"/>
              <a:gd name="connsiteY3-114" fmla="*/ 9570 h 9993"/>
              <a:gd name="connsiteX4-115" fmla="*/ 9612 w 10035"/>
              <a:gd name="connsiteY4-116" fmla="*/ 9443 h 9993"/>
              <a:gd name="connsiteX5-117" fmla="*/ 9553 w 10035"/>
              <a:gd name="connsiteY5-118" fmla="*/ 453 h 9993"/>
              <a:gd name="connsiteX0-119" fmla="*/ 9520 w 10000"/>
              <a:gd name="connsiteY0-120" fmla="*/ 453 h 10000"/>
              <a:gd name="connsiteX1-121" fmla="*/ 5107 w 10000"/>
              <a:gd name="connsiteY1-122" fmla="*/ 191 h 10000"/>
              <a:gd name="connsiteX2-123" fmla="*/ 457 w 10000"/>
              <a:gd name="connsiteY2-124" fmla="*/ 573 h 10000"/>
              <a:gd name="connsiteX3-125" fmla="*/ 532 w 10000"/>
              <a:gd name="connsiteY3-126" fmla="*/ 9577 h 10000"/>
              <a:gd name="connsiteX4-127" fmla="*/ 9578 w 10000"/>
              <a:gd name="connsiteY4-128" fmla="*/ 9450 h 10000"/>
              <a:gd name="connsiteX5-129" fmla="*/ 9520 w 10000"/>
              <a:gd name="connsiteY5-130" fmla="*/ 453 h 10000"/>
              <a:gd name="connsiteX0-131" fmla="*/ 9520 w 10000"/>
              <a:gd name="connsiteY0-132" fmla="*/ 445 h 9992"/>
              <a:gd name="connsiteX1-133" fmla="*/ 5107 w 10000"/>
              <a:gd name="connsiteY1-134" fmla="*/ 183 h 9992"/>
              <a:gd name="connsiteX2-135" fmla="*/ 457 w 10000"/>
              <a:gd name="connsiteY2-136" fmla="*/ 565 h 9992"/>
              <a:gd name="connsiteX3-137" fmla="*/ 532 w 10000"/>
              <a:gd name="connsiteY3-138" fmla="*/ 9569 h 9992"/>
              <a:gd name="connsiteX4-139" fmla="*/ 9578 w 10000"/>
              <a:gd name="connsiteY4-140" fmla="*/ 9442 h 9992"/>
              <a:gd name="connsiteX5-141" fmla="*/ 9520 w 10000"/>
              <a:gd name="connsiteY5-142" fmla="*/ 445 h 9992"/>
              <a:gd name="connsiteX0-143" fmla="*/ 9561 w 10041"/>
              <a:gd name="connsiteY0-144" fmla="*/ 695 h 10250"/>
              <a:gd name="connsiteX1-145" fmla="*/ 5115 w 10041"/>
              <a:gd name="connsiteY1-146" fmla="*/ 356 h 10250"/>
              <a:gd name="connsiteX2-147" fmla="*/ 498 w 10041"/>
              <a:gd name="connsiteY2-148" fmla="*/ 815 h 10250"/>
              <a:gd name="connsiteX3-149" fmla="*/ 573 w 10041"/>
              <a:gd name="connsiteY3-150" fmla="*/ 9827 h 10250"/>
              <a:gd name="connsiteX4-151" fmla="*/ 9619 w 10041"/>
              <a:gd name="connsiteY4-152" fmla="*/ 9700 h 10250"/>
              <a:gd name="connsiteX5-153" fmla="*/ 9561 w 10041"/>
              <a:gd name="connsiteY5-154" fmla="*/ 695 h 10250"/>
              <a:gd name="connsiteX0-155" fmla="*/ 9561 w 9999"/>
              <a:gd name="connsiteY0-156" fmla="*/ 695 h 10250"/>
              <a:gd name="connsiteX1-157" fmla="*/ 5115 w 9999"/>
              <a:gd name="connsiteY1-158" fmla="*/ 356 h 10250"/>
              <a:gd name="connsiteX2-159" fmla="*/ 498 w 9999"/>
              <a:gd name="connsiteY2-160" fmla="*/ 815 h 10250"/>
              <a:gd name="connsiteX3-161" fmla="*/ 573 w 9999"/>
              <a:gd name="connsiteY3-162" fmla="*/ 9827 h 10250"/>
              <a:gd name="connsiteX4-163" fmla="*/ 9619 w 9999"/>
              <a:gd name="connsiteY4-164" fmla="*/ 9700 h 10250"/>
              <a:gd name="connsiteX5-165" fmla="*/ 9561 w 9999"/>
              <a:gd name="connsiteY5-166" fmla="*/ 695 h 10250"/>
              <a:gd name="connsiteX0-167" fmla="*/ 9562 w 10000"/>
              <a:gd name="connsiteY0-168" fmla="*/ 678 h 10000"/>
              <a:gd name="connsiteX1-169" fmla="*/ 5116 w 10000"/>
              <a:gd name="connsiteY1-170" fmla="*/ 347 h 10000"/>
              <a:gd name="connsiteX2-171" fmla="*/ 498 w 10000"/>
              <a:gd name="connsiteY2-172" fmla="*/ 795 h 10000"/>
              <a:gd name="connsiteX3-173" fmla="*/ 573 w 10000"/>
              <a:gd name="connsiteY3-174" fmla="*/ 9587 h 10000"/>
              <a:gd name="connsiteX4-175" fmla="*/ 9620 w 10000"/>
              <a:gd name="connsiteY4-176" fmla="*/ 9463 h 10000"/>
              <a:gd name="connsiteX5-177" fmla="*/ 9562 w 10000"/>
              <a:gd name="connsiteY5-178" fmla="*/ 678 h 10000"/>
              <a:gd name="connsiteX0-179" fmla="*/ 9598 w 10036"/>
              <a:gd name="connsiteY0-180" fmla="*/ 678 h 10408"/>
              <a:gd name="connsiteX1-181" fmla="*/ 5152 w 10036"/>
              <a:gd name="connsiteY1-182" fmla="*/ 347 h 10408"/>
              <a:gd name="connsiteX2-183" fmla="*/ 534 w 10036"/>
              <a:gd name="connsiteY2-184" fmla="*/ 795 h 10408"/>
              <a:gd name="connsiteX3-185" fmla="*/ 609 w 10036"/>
              <a:gd name="connsiteY3-186" fmla="*/ 9587 h 10408"/>
              <a:gd name="connsiteX4-187" fmla="*/ 5168 w 10036"/>
              <a:gd name="connsiteY4-188" fmla="*/ 10029 h 10408"/>
              <a:gd name="connsiteX5-189" fmla="*/ 9656 w 10036"/>
              <a:gd name="connsiteY5-190" fmla="*/ 9463 h 10408"/>
              <a:gd name="connsiteX6" fmla="*/ 9598 w 10036"/>
              <a:gd name="connsiteY6" fmla="*/ 678 h 10408"/>
              <a:gd name="connsiteX0-191" fmla="*/ 9598 w 10036"/>
              <a:gd name="connsiteY0-192" fmla="*/ 678 h 10408"/>
              <a:gd name="connsiteX1-193" fmla="*/ 5152 w 10036"/>
              <a:gd name="connsiteY1-194" fmla="*/ 347 h 10408"/>
              <a:gd name="connsiteX2-195" fmla="*/ 534 w 10036"/>
              <a:gd name="connsiteY2-196" fmla="*/ 795 h 10408"/>
              <a:gd name="connsiteX3-197" fmla="*/ 609 w 10036"/>
              <a:gd name="connsiteY3-198" fmla="*/ 9587 h 10408"/>
              <a:gd name="connsiteX4-199" fmla="*/ 5168 w 10036"/>
              <a:gd name="connsiteY4-200" fmla="*/ 10029 h 10408"/>
              <a:gd name="connsiteX5-201" fmla="*/ 9656 w 10036"/>
              <a:gd name="connsiteY5-202" fmla="*/ 9463 h 10408"/>
              <a:gd name="connsiteX6-203" fmla="*/ 9598 w 10036"/>
              <a:gd name="connsiteY6-204" fmla="*/ 678 h 10408"/>
              <a:gd name="connsiteX0-205" fmla="*/ 9598 w 10036"/>
              <a:gd name="connsiteY0-206" fmla="*/ 678 h 10408"/>
              <a:gd name="connsiteX1-207" fmla="*/ 5152 w 10036"/>
              <a:gd name="connsiteY1-208" fmla="*/ 347 h 10408"/>
              <a:gd name="connsiteX2-209" fmla="*/ 534 w 10036"/>
              <a:gd name="connsiteY2-210" fmla="*/ 795 h 10408"/>
              <a:gd name="connsiteX3-211" fmla="*/ 609 w 10036"/>
              <a:gd name="connsiteY3-212" fmla="*/ 9587 h 10408"/>
              <a:gd name="connsiteX4-213" fmla="*/ 5168 w 10036"/>
              <a:gd name="connsiteY4-214" fmla="*/ 10029 h 10408"/>
              <a:gd name="connsiteX5-215" fmla="*/ 9656 w 10036"/>
              <a:gd name="connsiteY5-216" fmla="*/ 9463 h 10408"/>
              <a:gd name="connsiteX6-217" fmla="*/ 9598 w 10036"/>
              <a:gd name="connsiteY6-218" fmla="*/ 678 h 10408"/>
              <a:gd name="connsiteX0-219" fmla="*/ 9604 w 10042"/>
              <a:gd name="connsiteY0-220" fmla="*/ 678 h 10231"/>
              <a:gd name="connsiteX1-221" fmla="*/ 5158 w 10042"/>
              <a:gd name="connsiteY1-222" fmla="*/ 347 h 10231"/>
              <a:gd name="connsiteX2-223" fmla="*/ 540 w 10042"/>
              <a:gd name="connsiteY2-224" fmla="*/ 795 h 10231"/>
              <a:gd name="connsiteX3-225" fmla="*/ 615 w 10042"/>
              <a:gd name="connsiteY3-226" fmla="*/ 9587 h 10231"/>
              <a:gd name="connsiteX4-227" fmla="*/ 5174 w 10042"/>
              <a:gd name="connsiteY4-228" fmla="*/ 10029 h 10231"/>
              <a:gd name="connsiteX5-229" fmla="*/ 9662 w 10042"/>
              <a:gd name="connsiteY5-230" fmla="*/ 9463 h 10231"/>
              <a:gd name="connsiteX6-231" fmla="*/ 9604 w 10042"/>
              <a:gd name="connsiteY6-232" fmla="*/ 678 h 10231"/>
              <a:gd name="connsiteX0-233" fmla="*/ 9631 w 10069"/>
              <a:gd name="connsiteY0-234" fmla="*/ 685 h 10297"/>
              <a:gd name="connsiteX1-235" fmla="*/ 5185 w 10069"/>
              <a:gd name="connsiteY1-236" fmla="*/ 354 h 10297"/>
              <a:gd name="connsiteX2-237" fmla="*/ 567 w 10069"/>
              <a:gd name="connsiteY2-238" fmla="*/ 802 h 10297"/>
              <a:gd name="connsiteX3-239" fmla="*/ 593 w 10069"/>
              <a:gd name="connsiteY3-240" fmla="*/ 9694 h 10297"/>
              <a:gd name="connsiteX4-241" fmla="*/ 5201 w 10069"/>
              <a:gd name="connsiteY4-242" fmla="*/ 10036 h 10297"/>
              <a:gd name="connsiteX5-243" fmla="*/ 9689 w 10069"/>
              <a:gd name="connsiteY5-244" fmla="*/ 9470 h 10297"/>
              <a:gd name="connsiteX6-245" fmla="*/ 9631 w 10069"/>
              <a:gd name="connsiteY6-246" fmla="*/ 685 h 10297"/>
              <a:gd name="connsiteX0-247" fmla="*/ 9642 w 10080"/>
              <a:gd name="connsiteY0-248" fmla="*/ 685 h 10204"/>
              <a:gd name="connsiteX1-249" fmla="*/ 5196 w 10080"/>
              <a:gd name="connsiteY1-250" fmla="*/ 354 h 10204"/>
              <a:gd name="connsiteX2-251" fmla="*/ 578 w 10080"/>
              <a:gd name="connsiteY2-252" fmla="*/ 802 h 10204"/>
              <a:gd name="connsiteX3-253" fmla="*/ 604 w 10080"/>
              <a:gd name="connsiteY3-254" fmla="*/ 9694 h 10204"/>
              <a:gd name="connsiteX4-255" fmla="*/ 5212 w 10080"/>
              <a:gd name="connsiteY4-256" fmla="*/ 10036 h 10204"/>
              <a:gd name="connsiteX5-257" fmla="*/ 9700 w 10080"/>
              <a:gd name="connsiteY5-258" fmla="*/ 9470 h 10204"/>
              <a:gd name="connsiteX6-259" fmla="*/ 9642 w 10080"/>
              <a:gd name="connsiteY6-260" fmla="*/ 685 h 10204"/>
              <a:gd name="connsiteX0-261" fmla="*/ 9642 w 10204"/>
              <a:gd name="connsiteY0-262" fmla="*/ 772 h 10409"/>
              <a:gd name="connsiteX1-263" fmla="*/ 5196 w 10204"/>
              <a:gd name="connsiteY1-264" fmla="*/ 441 h 10409"/>
              <a:gd name="connsiteX2-265" fmla="*/ 578 w 10204"/>
              <a:gd name="connsiteY2-266" fmla="*/ 889 h 10409"/>
              <a:gd name="connsiteX3-267" fmla="*/ 604 w 10204"/>
              <a:gd name="connsiteY3-268" fmla="*/ 9781 h 10409"/>
              <a:gd name="connsiteX4-269" fmla="*/ 5212 w 10204"/>
              <a:gd name="connsiteY4-270" fmla="*/ 10123 h 10409"/>
              <a:gd name="connsiteX5-271" fmla="*/ 9651 w 10204"/>
              <a:gd name="connsiteY5-272" fmla="*/ 9758 h 10409"/>
              <a:gd name="connsiteX6-273" fmla="*/ 9642 w 10204"/>
              <a:gd name="connsiteY6-274" fmla="*/ 772 h 10409"/>
              <a:gd name="connsiteX0-275" fmla="*/ 9642 w 10230"/>
              <a:gd name="connsiteY0-276" fmla="*/ 772 h 10250"/>
              <a:gd name="connsiteX1-277" fmla="*/ 5196 w 10230"/>
              <a:gd name="connsiteY1-278" fmla="*/ 441 h 10250"/>
              <a:gd name="connsiteX2-279" fmla="*/ 578 w 10230"/>
              <a:gd name="connsiteY2-280" fmla="*/ 889 h 10250"/>
              <a:gd name="connsiteX3-281" fmla="*/ 604 w 10230"/>
              <a:gd name="connsiteY3-282" fmla="*/ 9781 h 10250"/>
              <a:gd name="connsiteX4-283" fmla="*/ 5212 w 10230"/>
              <a:gd name="connsiteY4-284" fmla="*/ 10123 h 10250"/>
              <a:gd name="connsiteX5-285" fmla="*/ 9651 w 10230"/>
              <a:gd name="connsiteY5-286" fmla="*/ 9758 h 10250"/>
              <a:gd name="connsiteX6-287" fmla="*/ 9642 w 10230"/>
              <a:gd name="connsiteY6-288" fmla="*/ 772 h 10250"/>
              <a:gd name="connsiteX0-289" fmla="*/ 9642 w 10133"/>
              <a:gd name="connsiteY0-290" fmla="*/ 772 h 10250"/>
              <a:gd name="connsiteX1-291" fmla="*/ 5196 w 10133"/>
              <a:gd name="connsiteY1-292" fmla="*/ 441 h 10250"/>
              <a:gd name="connsiteX2-293" fmla="*/ 578 w 10133"/>
              <a:gd name="connsiteY2-294" fmla="*/ 889 h 10250"/>
              <a:gd name="connsiteX3-295" fmla="*/ 604 w 10133"/>
              <a:gd name="connsiteY3-296" fmla="*/ 9781 h 10250"/>
              <a:gd name="connsiteX4-297" fmla="*/ 5212 w 10133"/>
              <a:gd name="connsiteY4-298" fmla="*/ 10123 h 10250"/>
              <a:gd name="connsiteX5-299" fmla="*/ 9651 w 10133"/>
              <a:gd name="connsiteY5-300" fmla="*/ 9758 h 10250"/>
              <a:gd name="connsiteX6-301" fmla="*/ 9642 w 10133"/>
              <a:gd name="connsiteY6-302" fmla="*/ 772 h 10250"/>
              <a:gd name="connsiteX0-303" fmla="*/ 9642 w 10150"/>
              <a:gd name="connsiteY0-304" fmla="*/ 779 h 10263"/>
              <a:gd name="connsiteX1-305" fmla="*/ 5196 w 10150"/>
              <a:gd name="connsiteY1-306" fmla="*/ 448 h 10263"/>
              <a:gd name="connsiteX2-307" fmla="*/ 578 w 10150"/>
              <a:gd name="connsiteY2-308" fmla="*/ 896 h 10263"/>
              <a:gd name="connsiteX3-309" fmla="*/ 604 w 10150"/>
              <a:gd name="connsiteY3-310" fmla="*/ 9788 h 10263"/>
              <a:gd name="connsiteX4-311" fmla="*/ 5212 w 10150"/>
              <a:gd name="connsiteY4-312" fmla="*/ 10130 h 10263"/>
              <a:gd name="connsiteX5-313" fmla="*/ 9684 w 10150"/>
              <a:gd name="connsiteY5-314" fmla="*/ 9865 h 10263"/>
              <a:gd name="connsiteX6-315" fmla="*/ 9642 w 10150"/>
              <a:gd name="connsiteY6-316" fmla="*/ 779 h 10263"/>
              <a:gd name="connsiteX0-317" fmla="*/ 9642 w 10204"/>
              <a:gd name="connsiteY0-318" fmla="*/ 779 h 10257"/>
              <a:gd name="connsiteX1-319" fmla="*/ 5196 w 10204"/>
              <a:gd name="connsiteY1-320" fmla="*/ 448 h 10257"/>
              <a:gd name="connsiteX2-321" fmla="*/ 578 w 10204"/>
              <a:gd name="connsiteY2-322" fmla="*/ 896 h 10257"/>
              <a:gd name="connsiteX3-323" fmla="*/ 604 w 10204"/>
              <a:gd name="connsiteY3-324" fmla="*/ 9788 h 10257"/>
              <a:gd name="connsiteX4-325" fmla="*/ 5212 w 10204"/>
              <a:gd name="connsiteY4-326" fmla="*/ 10130 h 10257"/>
              <a:gd name="connsiteX5-327" fmla="*/ 9684 w 10204"/>
              <a:gd name="connsiteY5-328" fmla="*/ 9865 h 10257"/>
              <a:gd name="connsiteX6-329" fmla="*/ 9642 w 10204"/>
              <a:gd name="connsiteY6-330" fmla="*/ 779 h 10257"/>
              <a:gd name="connsiteX0-331" fmla="*/ 9642 w 10206"/>
              <a:gd name="connsiteY0-332" fmla="*/ 686 h 10205"/>
              <a:gd name="connsiteX1-333" fmla="*/ 5196 w 10206"/>
              <a:gd name="connsiteY1-334" fmla="*/ 355 h 10205"/>
              <a:gd name="connsiteX2-335" fmla="*/ 578 w 10206"/>
              <a:gd name="connsiteY2-336" fmla="*/ 803 h 10205"/>
              <a:gd name="connsiteX3-337" fmla="*/ 604 w 10206"/>
              <a:gd name="connsiteY3-338" fmla="*/ 9695 h 10205"/>
              <a:gd name="connsiteX4-339" fmla="*/ 5212 w 10206"/>
              <a:gd name="connsiteY4-340" fmla="*/ 10037 h 10205"/>
              <a:gd name="connsiteX5-341" fmla="*/ 9684 w 10206"/>
              <a:gd name="connsiteY5-342" fmla="*/ 9772 h 10205"/>
              <a:gd name="connsiteX6-343" fmla="*/ 10111 w 10206"/>
              <a:gd name="connsiteY6-344" fmla="*/ 5246 h 10205"/>
              <a:gd name="connsiteX7" fmla="*/ 9642 w 10206"/>
              <a:gd name="connsiteY7" fmla="*/ 686 h 10205"/>
              <a:gd name="connsiteX0-345" fmla="*/ 9642 w 10206"/>
              <a:gd name="connsiteY0-346" fmla="*/ 686 h 10205"/>
              <a:gd name="connsiteX1-347" fmla="*/ 5196 w 10206"/>
              <a:gd name="connsiteY1-348" fmla="*/ 355 h 10205"/>
              <a:gd name="connsiteX2-349" fmla="*/ 578 w 10206"/>
              <a:gd name="connsiteY2-350" fmla="*/ 803 h 10205"/>
              <a:gd name="connsiteX3-351" fmla="*/ 604 w 10206"/>
              <a:gd name="connsiteY3-352" fmla="*/ 9695 h 10205"/>
              <a:gd name="connsiteX4-353" fmla="*/ 5212 w 10206"/>
              <a:gd name="connsiteY4-354" fmla="*/ 10037 h 10205"/>
              <a:gd name="connsiteX5-355" fmla="*/ 9684 w 10206"/>
              <a:gd name="connsiteY5-356" fmla="*/ 9772 h 10205"/>
              <a:gd name="connsiteX6-357" fmla="*/ 10111 w 10206"/>
              <a:gd name="connsiteY6-358" fmla="*/ 5246 h 10205"/>
              <a:gd name="connsiteX7-359" fmla="*/ 9642 w 10206"/>
              <a:gd name="connsiteY7-360" fmla="*/ 686 h 10205"/>
              <a:gd name="connsiteX0-361" fmla="*/ 9642 w 10223"/>
              <a:gd name="connsiteY0-362" fmla="*/ 686 h 10164"/>
              <a:gd name="connsiteX1-363" fmla="*/ 5196 w 10223"/>
              <a:gd name="connsiteY1-364" fmla="*/ 355 h 10164"/>
              <a:gd name="connsiteX2-365" fmla="*/ 578 w 10223"/>
              <a:gd name="connsiteY2-366" fmla="*/ 803 h 10164"/>
              <a:gd name="connsiteX3-367" fmla="*/ 604 w 10223"/>
              <a:gd name="connsiteY3-368" fmla="*/ 9695 h 10164"/>
              <a:gd name="connsiteX4-369" fmla="*/ 5212 w 10223"/>
              <a:gd name="connsiteY4-370" fmla="*/ 10037 h 10164"/>
              <a:gd name="connsiteX5-371" fmla="*/ 9684 w 10223"/>
              <a:gd name="connsiteY5-372" fmla="*/ 9772 h 10164"/>
              <a:gd name="connsiteX6-373" fmla="*/ 10111 w 10223"/>
              <a:gd name="connsiteY6-374" fmla="*/ 5246 h 10164"/>
              <a:gd name="connsiteX7-375" fmla="*/ 9642 w 10223"/>
              <a:gd name="connsiteY7-376" fmla="*/ 686 h 10164"/>
              <a:gd name="connsiteX0-377" fmla="*/ 9642 w 10136"/>
              <a:gd name="connsiteY0-378" fmla="*/ 686 h 10164"/>
              <a:gd name="connsiteX1-379" fmla="*/ 5196 w 10136"/>
              <a:gd name="connsiteY1-380" fmla="*/ 355 h 10164"/>
              <a:gd name="connsiteX2-381" fmla="*/ 578 w 10136"/>
              <a:gd name="connsiteY2-382" fmla="*/ 803 h 10164"/>
              <a:gd name="connsiteX3-383" fmla="*/ 604 w 10136"/>
              <a:gd name="connsiteY3-384" fmla="*/ 9695 h 10164"/>
              <a:gd name="connsiteX4-385" fmla="*/ 5212 w 10136"/>
              <a:gd name="connsiteY4-386" fmla="*/ 10037 h 10164"/>
              <a:gd name="connsiteX5-387" fmla="*/ 9684 w 10136"/>
              <a:gd name="connsiteY5-388" fmla="*/ 9772 h 10164"/>
              <a:gd name="connsiteX6-389" fmla="*/ 10111 w 10136"/>
              <a:gd name="connsiteY6-390" fmla="*/ 5246 h 10164"/>
              <a:gd name="connsiteX7-391" fmla="*/ 9642 w 10136"/>
              <a:gd name="connsiteY7-392" fmla="*/ 686 h 10164"/>
              <a:gd name="connsiteX0-393" fmla="*/ 9642 w 10236"/>
              <a:gd name="connsiteY0-394" fmla="*/ 686 h 10203"/>
              <a:gd name="connsiteX1-395" fmla="*/ 5196 w 10236"/>
              <a:gd name="connsiteY1-396" fmla="*/ 355 h 10203"/>
              <a:gd name="connsiteX2-397" fmla="*/ 578 w 10236"/>
              <a:gd name="connsiteY2-398" fmla="*/ 803 h 10203"/>
              <a:gd name="connsiteX3-399" fmla="*/ 604 w 10236"/>
              <a:gd name="connsiteY3-400" fmla="*/ 9695 h 10203"/>
              <a:gd name="connsiteX4-401" fmla="*/ 5212 w 10236"/>
              <a:gd name="connsiteY4-402" fmla="*/ 10037 h 10203"/>
              <a:gd name="connsiteX5-403" fmla="*/ 9684 w 10236"/>
              <a:gd name="connsiteY5-404" fmla="*/ 9772 h 10203"/>
              <a:gd name="connsiteX6-405" fmla="*/ 10160 w 10236"/>
              <a:gd name="connsiteY6-406" fmla="*/ 5271 h 10203"/>
              <a:gd name="connsiteX7-407" fmla="*/ 9642 w 10236"/>
              <a:gd name="connsiteY7-408" fmla="*/ 686 h 10203"/>
              <a:gd name="connsiteX0-409" fmla="*/ 9642 w 10236"/>
              <a:gd name="connsiteY0-410" fmla="*/ 686 h 10203"/>
              <a:gd name="connsiteX1-411" fmla="*/ 5196 w 10236"/>
              <a:gd name="connsiteY1-412" fmla="*/ 355 h 10203"/>
              <a:gd name="connsiteX2-413" fmla="*/ 578 w 10236"/>
              <a:gd name="connsiteY2-414" fmla="*/ 803 h 10203"/>
              <a:gd name="connsiteX3-415" fmla="*/ 604 w 10236"/>
              <a:gd name="connsiteY3-416" fmla="*/ 9695 h 10203"/>
              <a:gd name="connsiteX4-417" fmla="*/ 5212 w 10236"/>
              <a:gd name="connsiteY4-418" fmla="*/ 10037 h 10203"/>
              <a:gd name="connsiteX5-419" fmla="*/ 9684 w 10236"/>
              <a:gd name="connsiteY5-420" fmla="*/ 9772 h 10203"/>
              <a:gd name="connsiteX6-421" fmla="*/ 10160 w 10236"/>
              <a:gd name="connsiteY6-422" fmla="*/ 5271 h 10203"/>
              <a:gd name="connsiteX7-423" fmla="*/ 9642 w 10236"/>
              <a:gd name="connsiteY7-424" fmla="*/ 686 h 10203"/>
              <a:gd name="connsiteX0-425" fmla="*/ 9642 w 10182"/>
              <a:gd name="connsiteY0-426" fmla="*/ 686 h 10202"/>
              <a:gd name="connsiteX1-427" fmla="*/ 5196 w 10182"/>
              <a:gd name="connsiteY1-428" fmla="*/ 355 h 10202"/>
              <a:gd name="connsiteX2-429" fmla="*/ 578 w 10182"/>
              <a:gd name="connsiteY2-430" fmla="*/ 803 h 10202"/>
              <a:gd name="connsiteX3-431" fmla="*/ 604 w 10182"/>
              <a:gd name="connsiteY3-432" fmla="*/ 9695 h 10202"/>
              <a:gd name="connsiteX4-433" fmla="*/ 5212 w 10182"/>
              <a:gd name="connsiteY4-434" fmla="*/ 10037 h 10202"/>
              <a:gd name="connsiteX5-435" fmla="*/ 9684 w 10182"/>
              <a:gd name="connsiteY5-436" fmla="*/ 9772 h 10202"/>
              <a:gd name="connsiteX6-437" fmla="*/ 10160 w 10182"/>
              <a:gd name="connsiteY6-438" fmla="*/ 5271 h 10202"/>
              <a:gd name="connsiteX7-439" fmla="*/ 9642 w 10182"/>
              <a:gd name="connsiteY7-440" fmla="*/ 686 h 10202"/>
              <a:gd name="connsiteX0-441" fmla="*/ 9642 w 10190"/>
              <a:gd name="connsiteY0-442" fmla="*/ 686 h 10164"/>
              <a:gd name="connsiteX1-443" fmla="*/ 5196 w 10190"/>
              <a:gd name="connsiteY1-444" fmla="*/ 355 h 10164"/>
              <a:gd name="connsiteX2-445" fmla="*/ 578 w 10190"/>
              <a:gd name="connsiteY2-446" fmla="*/ 803 h 10164"/>
              <a:gd name="connsiteX3-447" fmla="*/ 604 w 10190"/>
              <a:gd name="connsiteY3-448" fmla="*/ 9695 h 10164"/>
              <a:gd name="connsiteX4-449" fmla="*/ 5212 w 10190"/>
              <a:gd name="connsiteY4-450" fmla="*/ 10037 h 10164"/>
              <a:gd name="connsiteX5-451" fmla="*/ 9684 w 10190"/>
              <a:gd name="connsiteY5-452" fmla="*/ 9772 h 10164"/>
              <a:gd name="connsiteX6-453" fmla="*/ 10160 w 10190"/>
              <a:gd name="connsiteY6-454" fmla="*/ 5271 h 10164"/>
              <a:gd name="connsiteX7-455" fmla="*/ 9642 w 10190"/>
              <a:gd name="connsiteY7-456" fmla="*/ 686 h 10164"/>
              <a:gd name="connsiteX0-457" fmla="*/ 9642 w 10161"/>
              <a:gd name="connsiteY0-458" fmla="*/ 686 h 10164"/>
              <a:gd name="connsiteX1-459" fmla="*/ 5196 w 10161"/>
              <a:gd name="connsiteY1-460" fmla="*/ 355 h 10164"/>
              <a:gd name="connsiteX2-461" fmla="*/ 578 w 10161"/>
              <a:gd name="connsiteY2-462" fmla="*/ 803 h 10164"/>
              <a:gd name="connsiteX3-463" fmla="*/ 604 w 10161"/>
              <a:gd name="connsiteY3-464" fmla="*/ 9695 h 10164"/>
              <a:gd name="connsiteX4-465" fmla="*/ 5212 w 10161"/>
              <a:gd name="connsiteY4-466" fmla="*/ 10037 h 10164"/>
              <a:gd name="connsiteX5-467" fmla="*/ 9684 w 10161"/>
              <a:gd name="connsiteY5-468" fmla="*/ 9772 h 10164"/>
              <a:gd name="connsiteX6-469" fmla="*/ 10160 w 10161"/>
              <a:gd name="connsiteY6-470" fmla="*/ 5271 h 10164"/>
              <a:gd name="connsiteX7-471" fmla="*/ 9642 w 10161"/>
              <a:gd name="connsiteY7-472" fmla="*/ 686 h 10164"/>
              <a:gd name="connsiteX0-473" fmla="*/ 9625 w 10144"/>
              <a:gd name="connsiteY0-474" fmla="*/ 684 h 10149"/>
              <a:gd name="connsiteX1-475" fmla="*/ 5179 w 10144"/>
              <a:gd name="connsiteY1-476" fmla="*/ 353 h 10149"/>
              <a:gd name="connsiteX2-477" fmla="*/ 561 w 10144"/>
              <a:gd name="connsiteY2-478" fmla="*/ 801 h 10149"/>
              <a:gd name="connsiteX3-479" fmla="*/ 620 w 10144"/>
              <a:gd name="connsiteY3-480" fmla="*/ 9668 h 10149"/>
              <a:gd name="connsiteX4-481" fmla="*/ 5195 w 10144"/>
              <a:gd name="connsiteY4-482" fmla="*/ 10035 h 10149"/>
              <a:gd name="connsiteX5-483" fmla="*/ 9667 w 10144"/>
              <a:gd name="connsiteY5-484" fmla="*/ 9770 h 10149"/>
              <a:gd name="connsiteX6-485" fmla="*/ 10143 w 10144"/>
              <a:gd name="connsiteY6-486" fmla="*/ 5269 h 10149"/>
              <a:gd name="connsiteX7-487" fmla="*/ 9625 w 10144"/>
              <a:gd name="connsiteY7-488" fmla="*/ 684 h 10149"/>
              <a:gd name="connsiteX0-489" fmla="*/ 9625 w 10144"/>
              <a:gd name="connsiteY0-490" fmla="*/ 684 h 10122"/>
              <a:gd name="connsiteX1-491" fmla="*/ 5179 w 10144"/>
              <a:gd name="connsiteY1-492" fmla="*/ 353 h 10122"/>
              <a:gd name="connsiteX2-493" fmla="*/ 561 w 10144"/>
              <a:gd name="connsiteY2-494" fmla="*/ 801 h 10122"/>
              <a:gd name="connsiteX3-495" fmla="*/ 620 w 10144"/>
              <a:gd name="connsiteY3-496" fmla="*/ 9668 h 10122"/>
              <a:gd name="connsiteX4-497" fmla="*/ 5195 w 10144"/>
              <a:gd name="connsiteY4-498" fmla="*/ 10035 h 10122"/>
              <a:gd name="connsiteX5-499" fmla="*/ 9667 w 10144"/>
              <a:gd name="connsiteY5-500" fmla="*/ 9770 h 10122"/>
              <a:gd name="connsiteX6-501" fmla="*/ 10143 w 10144"/>
              <a:gd name="connsiteY6-502" fmla="*/ 5269 h 10122"/>
              <a:gd name="connsiteX7-503" fmla="*/ 9625 w 10144"/>
              <a:gd name="connsiteY7-504" fmla="*/ 684 h 10122"/>
              <a:gd name="connsiteX0-505" fmla="*/ 9601 w 10120"/>
              <a:gd name="connsiteY0-506" fmla="*/ 684 h 10446"/>
              <a:gd name="connsiteX1-507" fmla="*/ 5155 w 10120"/>
              <a:gd name="connsiteY1-508" fmla="*/ 353 h 10446"/>
              <a:gd name="connsiteX2-509" fmla="*/ 553 w 10120"/>
              <a:gd name="connsiteY2-510" fmla="*/ 801 h 10446"/>
              <a:gd name="connsiteX3-511" fmla="*/ 596 w 10120"/>
              <a:gd name="connsiteY3-512" fmla="*/ 9668 h 10446"/>
              <a:gd name="connsiteX4-513" fmla="*/ 5171 w 10120"/>
              <a:gd name="connsiteY4-514" fmla="*/ 10035 h 10446"/>
              <a:gd name="connsiteX5-515" fmla="*/ 9643 w 10120"/>
              <a:gd name="connsiteY5-516" fmla="*/ 9770 h 10446"/>
              <a:gd name="connsiteX6-517" fmla="*/ 10119 w 10120"/>
              <a:gd name="connsiteY6-518" fmla="*/ 5269 h 10446"/>
              <a:gd name="connsiteX7-519" fmla="*/ 9601 w 10120"/>
              <a:gd name="connsiteY7-520" fmla="*/ 684 h 10446"/>
              <a:gd name="connsiteX0-521" fmla="*/ 9599 w 10118"/>
              <a:gd name="connsiteY0-522" fmla="*/ 430 h 9905"/>
              <a:gd name="connsiteX1-523" fmla="*/ 5153 w 10118"/>
              <a:gd name="connsiteY1-524" fmla="*/ 99 h 9905"/>
              <a:gd name="connsiteX2-525" fmla="*/ 551 w 10118"/>
              <a:gd name="connsiteY2-526" fmla="*/ 547 h 9905"/>
              <a:gd name="connsiteX3-527" fmla="*/ 89 w 10118"/>
              <a:gd name="connsiteY3-528" fmla="*/ 4589 h 9905"/>
              <a:gd name="connsiteX4-529" fmla="*/ 594 w 10118"/>
              <a:gd name="connsiteY4-530" fmla="*/ 9414 h 9905"/>
              <a:gd name="connsiteX5-531" fmla="*/ 5169 w 10118"/>
              <a:gd name="connsiteY5-532" fmla="*/ 9781 h 9905"/>
              <a:gd name="connsiteX6-533" fmla="*/ 9641 w 10118"/>
              <a:gd name="connsiteY6-534" fmla="*/ 9516 h 9905"/>
              <a:gd name="connsiteX7-535" fmla="*/ 10117 w 10118"/>
              <a:gd name="connsiteY7-536" fmla="*/ 5015 h 9905"/>
              <a:gd name="connsiteX8" fmla="*/ 9599 w 10118"/>
              <a:gd name="connsiteY8" fmla="*/ 430 h 9905"/>
              <a:gd name="connsiteX0-537" fmla="*/ 9464 w 9977"/>
              <a:gd name="connsiteY0-538" fmla="*/ 434 h 10000"/>
              <a:gd name="connsiteX1-539" fmla="*/ 5070 w 9977"/>
              <a:gd name="connsiteY1-540" fmla="*/ 100 h 10000"/>
              <a:gd name="connsiteX2-541" fmla="*/ 522 w 9977"/>
              <a:gd name="connsiteY2-542" fmla="*/ 552 h 10000"/>
              <a:gd name="connsiteX3-543" fmla="*/ 65 w 9977"/>
              <a:gd name="connsiteY3-544" fmla="*/ 4633 h 10000"/>
              <a:gd name="connsiteX4-545" fmla="*/ 564 w 9977"/>
              <a:gd name="connsiteY4-546" fmla="*/ 9504 h 10000"/>
              <a:gd name="connsiteX5-547" fmla="*/ 5086 w 9977"/>
              <a:gd name="connsiteY5-548" fmla="*/ 9875 h 10000"/>
              <a:gd name="connsiteX6-549" fmla="*/ 9506 w 9977"/>
              <a:gd name="connsiteY6-550" fmla="*/ 9607 h 10000"/>
              <a:gd name="connsiteX7-551" fmla="*/ 9976 w 9977"/>
              <a:gd name="connsiteY7-552" fmla="*/ 5063 h 10000"/>
              <a:gd name="connsiteX8-553" fmla="*/ 9464 w 9977"/>
              <a:gd name="connsiteY8-554" fmla="*/ 434 h 10000"/>
              <a:gd name="connsiteX0-555" fmla="*/ 9486 w 10000"/>
              <a:gd name="connsiteY0-556" fmla="*/ 436 h 10002"/>
              <a:gd name="connsiteX1-557" fmla="*/ 5082 w 10000"/>
              <a:gd name="connsiteY1-558" fmla="*/ 102 h 10002"/>
              <a:gd name="connsiteX2-559" fmla="*/ 572 w 10000"/>
              <a:gd name="connsiteY2-560" fmla="*/ 377 h 10002"/>
              <a:gd name="connsiteX3-561" fmla="*/ 65 w 10000"/>
              <a:gd name="connsiteY3-562" fmla="*/ 4635 h 10002"/>
              <a:gd name="connsiteX4-563" fmla="*/ 565 w 10000"/>
              <a:gd name="connsiteY4-564" fmla="*/ 9506 h 10002"/>
              <a:gd name="connsiteX5-565" fmla="*/ 5098 w 10000"/>
              <a:gd name="connsiteY5-566" fmla="*/ 9877 h 10002"/>
              <a:gd name="connsiteX6-567" fmla="*/ 9528 w 10000"/>
              <a:gd name="connsiteY6-568" fmla="*/ 9609 h 10002"/>
              <a:gd name="connsiteX7-569" fmla="*/ 9999 w 10000"/>
              <a:gd name="connsiteY7-570" fmla="*/ 5065 h 10002"/>
              <a:gd name="connsiteX8-571" fmla="*/ 9486 w 10000"/>
              <a:gd name="connsiteY8-572" fmla="*/ 436 h 10002"/>
              <a:gd name="connsiteX0-573" fmla="*/ 9422 w 9936"/>
              <a:gd name="connsiteY0-574" fmla="*/ 436 h 9996"/>
              <a:gd name="connsiteX1-575" fmla="*/ 5018 w 9936"/>
              <a:gd name="connsiteY1-576" fmla="*/ 102 h 9996"/>
              <a:gd name="connsiteX2-577" fmla="*/ 508 w 9936"/>
              <a:gd name="connsiteY2-578" fmla="*/ 377 h 9996"/>
              <a:gd name="connsiteX3-579" fmla="*/ 1 w 9936"/>
              <a:gd name="connsiteY3-580" fmla="*/ 4635 h 9996"/>
              <a:gd name="connsiteX4-581" fmla="*/ 501 w 9936"/>
              <a:gd name="connsiteY4-582" fmla="*/ 9506 h 9996"/>
              <a:gd name="connsiteX5-583" fmla="*/ 5034 w 9936"/>
              <a:gd name="connsiteY5-584" fmla="*/ 9877 h 9996"/>
              <a:gd name="connsiteX6-585" fmla="*/ 9464 w 9936"/>
              <a:gd name="connsiteY6-586" fmla="*/ 9609 h 9996"/>
              <a:gd name="connsiteX7-587" fmla="*/ 9935 w 9936"/>
              <a:gd name="connsiteY7-588" fmla="*/ 5065 h 9996"/>
              <a:gd name="connsiteX8-589" fmla="*/ 9422 w 9936"/>
              <a:gd name="connsiteY8-590" fmla="*/ 436 h 9996"/>
              <a:gd name="connsiteX0-591" fmla="*/ 9483 w 9971"/>
              <a:gd name="connsiteY0-592" fmla="*/ 436 h 10000"/>
              <a:gd name="connsiteX1-593" fmla="*/ 5050 w 9971"/>
              <a:gd name="connsiteY1-594" fmla="*/ 102 h 10000"/>
              <a:gd name="connsiteX2-595" fmla="*/ 511 w 9971"/>
              <a:gd name="connsiteY2-596" fmla="*/ 377 h 10000"/>
              <a:gd name="connsiteX3-597" fmla="*/ 1 w 9971"/>
              <a:gd name="connsiteY3-598" fmla="*/ 4637 h 10000"/>
              <a:gd name="connsiteX4-599" fmla="*/ 504 w 9971"/>
              <a:gd name="connsiteY4-600" fmla="*/ 9510 h 10000"/>
              <a:gd name="connsiteX5-601" fmla="*/ 5066 w 9971"/>
              <a:gd name="connsiteY5-602" fmla="*/ 9881 h 10000"/>
              <a:gd name="connsiteX6-603" fmla="*/ 9525 w 9971"/>
              <a:gd name="connsiteY6-604" fmla="*/ 9613 h 10000"/>
              <a:gd name="connsiteX7-605" fmla="*/ 9968 w 9971"/>
              <a:gd name="connsiteY7-606" fmla="*/ 5067 h 10000"/>
              <a:gd name="connsiteX8-607" fmla="*/ 9483 w 9971"/>
              <a:gd name="connsiteY8-608" fmla="*/ 436 h 10000"/>
              <a:gd name="connsiteX0-609" fmla="*/ 9511 w 9999"/>
              <a:gd name="connsiteY0-610" fmla="*/ 436 h 10012"/>
              <a:gd name="connsiteX1-611" fmla="*/ 5065 w 9999"/>
              <a:gd name="connsiteY1-612" fmla="*/ 102 h 10012"/>
              <a:gd name="connsiteX2-613" fmla="*/ 512 w 9999"/>
              <a:gd name="connsiteY2-614" fmla="*/ 377 h 10012"/>
              <a:gd name="connsiteX3-615" fmla="*/ 1 w 9999"/>
              <a:gd name="connsiteY3-616" fmla="*/ 4637 h 10012"/>
              <a:gd name="connsiteX4-617" fmla="*/ 505 w 9999"/>
              <a:gd name="connsiteY4-618" fmla="*/ 9510 h 10012"/>
              <a:gd name="connsiteX5-619" fmla="*/ 5081 w 9999"/>
              <a:gd name="connsiteY5-620" fmla="*/ 9881 h 10012"/>
              <a:gd name="connsiteX6-621" fmla="*/ 9522 w 9999"/>
              <a:gd name="connsiteY6-622" fmla="*/ 9637 h 10012"/>
              <a:gd name="connsiteX7-623" fmla="*/ 9997 w 9999"/>
              <a:gd name="connsiteY7-624" fmla="*/ 5067 h 10012"/>
              <a:gd name="connsiteX8-625" fmla="*/ 9511 w 9999"/>
              <a:gd name="connsiteY8-626" fmla="*/ 436 h 10012"/>
              <a:gd name="connsiteX0-627" fmla="*/ 9512 w 10003"/>
              <a:gd name="connsiteY0-628" fmla="*/ 435 h 10000"/>
              <a:gd name="connsiteX1-629" fmla="*/ 5066 w 10003"/>
              <a:gd name="connsiteY1-630" fmla="*/ 102 h 10000"/>
              <a:gd name="connsiteX2-631" fmla="*/ 512 w 10003"/>
              <a:gd name="connsiteY2-632" fmla="*/ 377 h 10000"/>
              <a:gd name="connsiteX3-633" fmla="*/ 1 w 10003"/>
              <a:gd name="connsiteY3-634" fmla="*/ 4631 h 10000"/>
              <a:gd name="connsiteX4-635" fmla="*/ 505 w 10003"/>
              <a:gd name="connsiteY4-636" fmla="*/ 9499 h 10000"/>
              <a:gd name="connsiteX5-637" fmla="*/ 5082 w 10003"/>
              <a:gd name="connsiteY5-638" fmla="*/ 9869 h 10000"/>
              <a:gd name="connsiteX6-639" fmla="*/ 9523 w 10003"/>
              <a:gd name="connsiteY6-640" fmla="*/ 9625 h 10000"/>
              <a:gd name="connsiteX7-641" fmla="*/ 9998 w 10003"/>
              <a:gd name="connsiteY7-642" fmla="*/ 5061 h 10000"/>
              <a:gd name="connsiteX8-643" fmla="*/ 9512 w 10003"/>
              <a:gd name="connsiteY8-644" fmla="*/ 435 h 10000"/>
              <a:gd name="connsiteX0-645" fmla="*/ 9512 w 10003"/>
              <a:gd name="connsiteY0-646" fmla="*/ 435 h 10000"/>
              <a:gd name="connsiteX1-647" fmla="*/ 5066 w 10003"/>
              <a:gd name="connsiteY1-648" fmla="*/ 102 h 10000"/>
              <a:gd name="connsiteX2-649" fmla="*/ 512 w 10003"/>
              <a:gd name="connsiteY2-650" fmla="*/ 377 h 10000"/>
              <a:gd name="connsiteX3-651" fmla="*/ 1 w 10003"/>
              <a:gd name="connsiteY3-652" fmla="*/ 4631 h 10000"/>
              <a:gd name="connsiteX4-653" fmla="*/ 505 w 10003"/>
              <a:gd name="connsiteY4-654" fmla="*/ 9499 h 10000"/>
              <a:gd name="connsiteX5-655" fmla="*/ 5082 w 10003"/>
              <a:gd name="connsiteY5-656" fmla="*/ 9869 h 10000"/>
              <a:gd name="connsiteX6-657" fmla="*/ 9523 w 10003"/>
              <a:gd name="connsiteY6-658" fmla="*/ 9625 h 10000"/>
              <a:gd name="connsiteX7-659" fmla="*/ 9998 w 10003"/>
              <a:gd name="connsiteY7-660" fmla="*/ 5061 h 10000"/>
              <a:gd name="connsiteX8-661" fmla="*/ 9512 w 10003"/>
              <a:gd name="connsiteY8-662" fmla="*/ 435 h 10000"/>
              <a:gd name="connsiteX0-663" fmla="*/ 9577 w 10068"/>
              <a:gd name="connsiteY0-664" fmla="*/ 435 h 9994"/>
              <a:gd name="connsiteX1-665" fmla="*/ 5131 w 10068"/>
              <a:gd name="connsiteY1-666" fmla="*/ 102 h 9994"/>
              <a:gd name="connsiteX2-667" fmla="*/ 577 w 10068"/>
              <a:gd name="connsiteY2-668" fmla="*/ 377 h 9994"/>
              <a:gd name="connsiteX3-669" fmla="*/ 66 w 10068"/>
              <a:gd name="connsiteY3-670" fmla="*/ 4631 h 9994"/>
              <a:gd name="connsiteX4-671" fmla="*/ 570 w 10068"/>
              <a:gd name="connsiteY4-672" fmla="*/ 9499 h 9994"/>
              <a:gd name="connsiteX5-673" fmla="*/ 5162 w 10068"/>
              <a:gd name="connsiteY5-674" fmla="*/ 9845 h 9994"/>
              <a:gd name="connsiteX6-675" fmla="*/ 9588 w 10068"/>
              <a:gd name="connsiteY6-676" fmla="*/ 9625 h 9994"/>
              <a:gd name="connsiteX7-677" fmla="*/ 10063 w 10068"/>
              <a:gd name="connsiteY7-678" fmla="*/ 5061 h 9994"/>
              <a:gd name="connsiteX8-679" fmla="*/ 9577 w 10068"/>
              <a:gd name="connsiteY8-680" fmla="*/ 435 h 9994"/>
              <a:gd name="connsiteX0-681" fmla="*/ 9447 w 9935"/>
              <a:gd name="connsiteY0-682" fmla="*/ 435 h 10084"/>
              <a:gd name="connsiteX1-683" fmla="*/ 5031 w 9935"/>
              <a:gd name="connsiteY1-684" fmla="*/ 102 h 10084"/>
              <a:gd name="connsiteX2-685" fmla="*/ 508 w 9935"/>
              <a:gd name="connsiteY2-686" fmla="*/ 377 h 10084"/>
              <a:gd name="connsiteX3-687" fmla="*/ 1 w 9935"/>
              <a:gd name="connsiteY3-688" fmla="*/ 4634 h 10084"/>
              <a:gd name="connsiteX4-689" fmla="*/ 501 w 9935"/>
              <a:gd name="connsiteY4-690" fmla="*/ 9505 h 10084"/>
              <a:gd name="connsiteX5-691" fmla="*/ 5062 w 9935"/>
              <a:gd name="connsiteY5-692" fmla="*/ 9851 h 10084"/>
              <a:gd name="connsiteX6-693" fmla="*/ 9458 w 9935"/>
              <a:gd name="connsiteY6-694" fmla="*/ 9631 h 10084"/>
              <a:gd name="connsiteX7-695" fmla="*/ 9930 w 9935"/>
              <a:gd name="connsiteY7-696" fmla="*/ 5064 h 10084"/>
              <a:gd name="connsiteX8-697" fmla="*/ 9447 w 9935"/>
              <a:gd name="connsiteY8-698" fmla="*/ 435 h 10084"/>
              <a:gd name="connsiteX0-699" fmla="*/ 9509 w 10000"/>
              <a:gd name="connsiteY0-700" fmla="*/ 431 h 10000"/>
              <a:gd name="connsiteX1-701" fmla="*/ 5064 w 10000"/>
              <a:gd name="connsiteY1-702" fmla="*/ 101 h 10000"/>
              <a:gd name="connsiteX2-703" fmla="*/ 511 w 10000"/>
              <a:gd name="connsiteY2-704" fmla="*/ 374 h 10000"/>
              <a:gd name="connsiteX3-705" fmla="*/ 1 w 10000"/>
              <a:gd name="connsiteY3-706" fmla="*/ 4595 h 10000"/>
              <a:gd name="connsiteX4-707" fmla="*/ 504 w 10000"/>
              <a:gd name="connsiteY4-708" fmla="*/ 9426 h 10000"/>
              <a:gd name="connsiteX5-709" fmla="*/ 5095 w 10000"/>
              <a:gd name="connsiteY5-710" fmla="*/ 9769 h 10000"/>
              <a:gd name="connsiteX6-711" fmla="*/ 9520 w 10000"/>
              <a:gd name="connsiteY6-712" fmla="*/ 9551 h 10000"/>
              <a:gd name="connsiteX7-713" fmla="*/ 9995 w 10000"/>
              <a:gd name="connsiteY7-714" fmla="*/ 5022 h 10000"/>
              <a:gd name="connsiteX8-715" fmla="*/ 9509 w 10000"/>
              <a:gd name="connsiteY8-716" fmla="*/ 431 h 10000"/>
              <a:gd name="connsiteX0-717" fmla="*/ 9509 w 10000"/>
              <a:gd name="connsiteY0-718" fmla="*/ 431 h 9855"/>
              <a:gd name="connsiteX1-719" fmla="*/ 5064 w 10000"/>
              <a:gd name="connsiteY1-720" fmla="*/ 101 h 9855"/>
              <a:gd name="connsiteX2-721" fmla="*/ 511 w 10000"/>
              <a:gd name="connsiteY2-722" fmla="*/ 374 h 9855"/>
              <a:gd name="connsiteX3-723" fmla="*/ 1 w 10000"/>
              <a:gd name="connsiteY3-724" fmla="*/ 4595 h 9855"/>
              <a:gd name="connsiteX4-725" fmla="*/ 504 w 10000"/>
              <a:gd name="connsiteY4-726" fmla="*/ 9426 h 9855"/>
              <a:gd name="connsiteX5-727" fmla="*/ 5095 w 10000"/>
              <a:gd name="connsiteY5-728" fmla="*/ 9769 h 9855"/>
              <a:gd name="connsiteX6-729" fmla="*/ 9520 w 10000"/>
              <a:gd name="connsiteY6-730" fmla="*/ 9551 h 9855"/>
              <a:gd name="connsiteX7-731" fmla="*/ 9995 w 10000"/>
              <a:gd name="connsiteY7-732" fmla="*/ 5022 h 9855"/>
              <a:gd name="connsiteX8-733" fmla="*/ 9509 w 10000"/>
              <a:gd name="connsiteY8-734" fmla="*/ 431 h 9855"/>
              <a:gd name="connsiteX0-735" fmla="*/ 9509 w 10000"/>
              <a:gd name="connsiteY0-736" fmla="*/ 437 h 10097"/>
              <a:gd name="connsiteX1-737" fmla="*/ 5064 w 10000"/>
              <a:gd name="connsiteY1-738" fmla="*/ 102 h 10097"/>
              <a:gd name="connsiteX2-739" fmla="*/ 511 w 10000"/>
              <a:gd name="connsiteY2-740" fmla="*/ 380 h 10097"/>
              <a:gd name="connsiteX3-741" fmla="*/ 1 w 10000"/>
              <a:gd name="connsiteY3-742" fmla="*/ 4663 h 10097"/>
              <a:gd name="connsiteX4-743" fmla="*/ 504 w 10000"/>
              <a:gd name="connsiteY4-744" fmla="*/ 9565 h 10097"/>
              <a:gd name="connsiteX5-745" fmla="*/ 5095 w 10000"/>
              <a:gd name="connsiteY5-746" fmla="*/ 9913 h 10097"/>
              <a:gd name="connsiteX6-747" fmla="*/ 9520 w 10000"/>
              <a:gd name="connsiteY6-748" fmla="*/ 9692 h 10097"/>
              <a:gd name="connsiteX7-749" fmla="*/ 9995 w 10000"/>
              <a:gd name="connsiteY7-750" fmla="*/ 5096 h 10097"/>
              <a:gd name="connsiteX8-751" fmla="*/ 9509 w 10000"/>
              <a:gd name="connsiteY8-752" fmla="*/ 437 h 10097"/>
              <a:gd name="connsiteX0-753" fmla="*/ 9518 w 10009"/>
              <a:gd name="connsiteY0-754" fmla="*/ 437 h 10052"/>
              <a:gd name="connsiteX1-755" fmla="*/ 5073 w 10009"/>
              <a:gd name="connsiteY1-756" fmla="*/ 102 h 10052"/>
              <a:gd name="connsiteX2-757" fmla="*/ 520 w 10009"/>
              <a:gd name="connsiteY2-758" fmla="*/ 380 h 10052"/>
              <a:gd name="connsiteX3-759" fmla="*/ 10 w 10009"/>
              <a:gd name="connsiteY3-760" fmla="*/ 4663 h 10052"/>
              <a:gd name="connsiteX4-761" fmla="*/ 391 w 10009"/>
              <a:gd name="connsiteY4-762" fmla="*/ 9493 h 10052"/>
              <a:gd name="connsiteX5-763" fmla="*/ 5104 w 10009"/>
              <a:gd name="connsiteY5-764" fmla="*/ 9913 h 10052"/>
              <a:gd name="connsiteX6-765" fmla="*/ 9529 w 10009"/>
              <a:gd name="connsiteY6-766" fmla="*/ 9692 h 10052"/>
              <a:gd name="connsiteX7-767" fmla="*/ 10004 w 10009"/>
              <a:gd name="connsiteY7-768" fmla="*/ 5096 h 10052"/>
              <a:gd name="connsiteX8-769" fmla="*/ 9518 w 10009"/>
              <a:gd name="connsiteY8-770" fmla="*/ 437 h 10052"/>
              <a:gd name="connsiteX0-771" fmla="*/ 9518 w 10009"/>
              <a:gd name="connsiteY0-772" fmla="*/ 437 h 10052"/>
              <a:gd name="connsiteX1-773" fmla="*/ 5073 w 10009"/>
              <a:gd name="connsiteY1-774" fmla="*/ 102 h 10052"/>
              <a:gd name="connsiteX2-775" fmla="*/ 520 w 10009"/>
              <a:gd name="connsiteY2-776" fmla="*/ 380 h 10052"/>
              <a:gd name="connsiteX3-777" fmla="*/ 10 w 10009"/>
              <a:gd name="connsiteY3-778" fmla="*/ 4663 h 10052"/>
              <a:gd name="connsiteX4-779" fmla="*/ 391 w 10009"/>
              <a:gd name="connsiteY4-780" fmla="*/ 9493 h 10052"/>
              <a:gd name="connsiteX5-781" fmla="*/ 5104 w 10009"/>
              <a:gd name="connsiteY5-782" fmla="*/ 9913 h 10052"/>
              <a:gd name="connsiteX6-783" fmla="*/ 9529 w 10009"/>
              <a:gd name="connsiteY6-784" fmla="*/ 9692 h 10052"/>
              <a:gd name="connsiteX7-785" fmla="*/ 10004 w 10009"/>
              <a:gd name="connsiteY7-786" fmla="*/ 5096 h 10052"/>
              <a:gd name="connsiteX8-787" fmla="*/ 9518 w 10009"/>
              <a:gd name="connsiteY8-788" fmla="*/ 437 h 10052"/>
              <a:gd name="connsiteX0-789" fmla="*/ 9518 w 10009"/>
              <a:gd name="connsiteY0-790" fmla="*/ 437 h 10052"/>
              <a:gd name="connsiteX1-791" fmla="*/ 5073 w 10009"/>
              <a:gd name="connsiteY1-792" fmla="*/ 102 h 10052"/>
              <a:gd name="connsiteX2-793" fmla="*/ 520 w 10009"/>
              <a:gd name="connsiteY2-794" fmla="*/ 380 h 10052"/>
              <a:gd name="connsiteX3-795" fmla="*/ 10 w 10009"/>
              <a:gd name="connsiteY3-796" fmla="*/ 4663 h 10052"/>
              <a:gd name="connsiteX4-797" fmla="*/ 391 w 10009"/>
              <a:gd name="connsiteY4-798" fmla="*/ 9493 h 10052"/>
              <a:gd name="connsiteX5-799" fmla="*/ 5104 w 10009"/>
              <a:gd name="connsiteY5-800" fmla="*/ 9913 h 10052"/>
              <a:gd name="connsiteX6-801" fmla="*/ 9529 w 10009"/>
              <a:gd name="connsiteY6-802" fmla="*/ 9692 h 10052"/>
              <a:gd name="connsiteX7-803" fmla="*/ 10004 w 10009"/>
              <a:gd name="connsiteY7-804" fmla="*/ 5096 h 10052"/>
              <a:gd name="connsiteX8-805" fmla="*/ 9518 w 10009"/>
              <a:gd name="connsiteY8-806" fmla="*/ 437 h 10052"/>
              <a:gd name="connsiteX0-807" fmla="*/ 9518 w 10009"/>
              <a:gd name="connsiteY0-808" fmla="*/ 484 h 10099"/>
              <a:gd name="connsiteX1-809" fmla="*/ 5073 w 10009"/>
              <a:gd name="connsiteY1-810" fmla="*/ 149 h 10099"/>
              <a:gd name="connsiteX2-811" fmla="*/ 520 w 10009"/>
              <a:gd name="connsiteY2-812" fmla="*/ 355 h 10099"/>
              <a:gd name="connsiteX3-813" fmla="*/ 10 w 10009"/>
              <a:gd name="connsiteY3-814" fmla="*/ 4710 h 10099"/>
              <a:gd name="connsiteX4-815" fmla="*/ 391 w 10009"/>
              <a:gd name="connsiteY4-816" fmla="*/ 9540 h 10099"/>
              <a:gd name="connsiteX5-817" fmla="*/ 5104 w 10009"/>
              <a:gd name="connsiteY5-818" fmla="*/ 9960 h 10099"/>
              <a:gd name="connsiteX6-819" fmla="*/ 9529 w 10009"/>
              <a:gd name="connsiteY6-820" fmla="*/ 9739 h 10099"/>
              <a:gd name="connsiteX7-821" fmla="*/ 10004 w 10009"/>
              <a:gd name="connsiteY7-822" fmla="*/ 5143 h 10099"/>
              <a:gd name="connsiteX8-823" fmla="*/ 9518 w 10009"/>
              <a:gd name="connsiteY8-824" fmla="*/ 484 h 10099"/>
              <a:gd name="connsiteX0-825" fmla="*/ 9518 w 10009"/>
              <a:gd name="connsiteY0-826" fmla="*/ 436 h 10051"/>
              <a:gd name="connsiteX1-827" fmla="*/ 5073 w 10009"/>
              <a:gd name="connsiteY1-828" fmla="*/ 101 h 10051"/>
              <a:gd name="connsiteX2-829" fmla="*/ 520 w 10009"/>
              <a:gd name="connsiteY2-830" fmla="*/ 307 h 10051"/>
              <a:gd name="connsiteX3-831" fmla="*/ 10 w 10009"/>
              <a:gd name="connsiteY3-832" fmla="*/ 4662 h 10051"/>
              <a:gd name="connsiteX4-833" fmla="*/ 391 w 10009"/>
              <a:gd name="connsiteY4-834" fmla="*/ 9492 h 10051"/>
              <a:gd name="connsiteX5-835" fmla="*/ 5104 w 10009"/>
              <a:gd name="connsiteY5-836" fmla="*/ 9912 h 10051"/>
              <a:gd name="connsiteX6-837" fmla="*/ 9529 w 10009"/>
              <a:gd name="connsiteY6-838" fmla="*/ 9691 h 10051"/>
              <a:gd name="connsiteX7-839" fmla="*/ 10004 w 10009"/>
              <a:gd name="connsiteY7-840" fmla="*/ 5095 h 10051"/>
              <a:gd name="connsiteX8-841" fmla="*/ 9518 w 10009"/>
              <a:gd name="connsiteY8-842" fmla="*/ 436 h 10051"/>
              <a:gd name="connsiteX0-843" fmla="*/ 9646 w 10137"/>
              <a:gd name="connsiteY0-844" fmla="*/ 436 h 10051"/>
              <a:gd name="connsiteX1-845" fmla="*/ 5201 w 10137"/>
              <a:gd name="connsiteY1-846" fmla="*/ 101 h 10051"/>
              <a:gd name="connsiteX2-847" fmla="*/ 648 w 10137"/>
              <a:gd name="connsiteY2-848" fmla="*/ 307 h 10051"/>
              <a:gd name="connsiteX3-849" fmla="*/ 2 w 10137"/>
              <a:gd name="connsiteY3-850" fmla="*/ 4855 h 10051"/>
              <a:gd name="connsiteX4-851" fmla="*/ 519 w 10137"/>
              <a:gd name="connsiteY4-852" fmla="*/ 9492 h 10051"/>
              <a:gd name="connsiteX5-853" fmla="*/ 5232 w 10137"/>
              <a:gd name="connsiteY5-854" fmla="*/ 9912 h 10051"/>
              <a:gd name="connsiteX6-855" fmla="*/ 9657 w 10137"/>
              <a:gd name="connsiteY6-856" fmla="*/ 9691 h 10051"/>
              <a:gd name="connsiteX7-857" fmla="*/ 10132 w 10137"/>
              <a:gd name="connsiteY7-858" fmla="*/ 5095 h 10051"/>
              <a:gd name="connsiteX8-859" fmla="*/ 9646 w 10137"/>
              <a:gd name="connsiteY8-860" fmla="*/ 436 h 10051"/>
              <a:gd name="connsiteX0-861" fmla="*/ 9647 w 10138"/>
              <a:gd name="connsiteY0-862" fmla="*/ 436 h 10051"/>
              <a:gd name="connsiteX1-863" fmla="*/ 5202 w 10138"/>
              <a:gd name="connsiteY1-864" fmla="*/ 101 h 10051"/>
              <a:gd name="connsiteX2-865" fmla="*/ 479 w 10138"/>
              <a:gd name="connsiteY2-866" fmla="*/ 350 h 10051"/>
              <a:gd name="connsiteX3-867" fmla="*/ 3 w 10138"/>
              <a:gd name="connsiteY3-868" fmla="*/ 4855 h 10051"/>
              <a:gd name="connsiteX4-869" fmla="*/ 520 w 10138"/>
              <a:gd name="connsiteY4-870" fmla="*/ 9492 h 10051"/>
              <a:gd name="connsiteX5-871" fmla="*/ 5233 w 10138"/>
              <a:gd name="connsiteY5-872" fmla="*/ 9912 h 10051"/>
              <a:gd name="connsiteX6-873" fmla="*/ 9658 w 10138"/>
              <a:gd name="connsiteY6-874" fmla="*/ 9691 h 10051"/>
              <a:gd name="connsiteX7-875" fmla="*/ 10133 w 10138"/>
              <a:gd name="connsiteY7-876" fmla="*/ 5095 h 10051"/>
              <a:gd name="connsiteX8-877" fmla="*/ 9647 w 10138"/>
              <a:gd name="connsiteY8-878" fmla="*/ 436 h 10051"/>
              <a:gd name="connsiteX0-879" fmla="*/ 9647 w 10138"/>
              <a:gd name="connsiteY0-880" fmla="*/ 444 h 10059"/>
              <a:gd name="connsiteX1-881" fmla="*/ 5202 w 10138"/>
              <a:gd name="connsiteY1-882" fmla="*/ 109 h 10059"/>
              <a:gd name="connsiteX2-883" fmla="*/ 479 w 10138"/>
              <a:gd name="connsiteY2-884" fmla="*/ 358 h 10059"/>
              <a:gd name="connsiteX3-885" fmla="*/ 3 w 10138"/>
              <a:gd name="connsiteY3-886" fmla="*/ 4863 h 10059"/>
              <a:gd name="connsiteX4-887" fmla="*/ 520 w 10138"/>
              <a:gd name="connsiteY4-888" fmla="*/ 9500 h 10059"/>
              <a:gd name="connsiteX5-889" fmla="*/ 5233 w 10138"/>
              <a:gd name="connsiteY5-890" fmla="*/ 9920 h 10059"/>
              <a:gd name="connsiteX6-891" fmla="*/ 9658 w 10138"/>
              <a:gd name="connsiteY6-892" fmla="*/ 9699 h 10059"/>
              <a:gd name="connsiteX7-893" fmla="*/ 10133 w 10138"/>
              <a:gd name="connsiteY7-894" fmla="*/ 5103 h 10059"/>
              <a:gd name="connsiteX8-895" fmla="*/ 9647 w 10138"/>
              <a:gd name="connsiteY8-896" fmla="*/ 444 h 10059"/>
              <a:gd name="connsiteX0-897" fmla="*/ 9647 w 10138"/>
              <a:gd name="connsiteY0-898" fmla="*/ 444 h 10059"/>
              <a:gd name="connsiteX1-899" fmla="*/ 5202 w 10138"/>
              <a:gd name="connsiteY1-900" fmla="*/ 109 h 10059"/>
              <a:gd name="connsiteX2-901" fmla="*/ 479 w 10138"/>
              <a:gd name="connsiteY2-902" fmla="*/ 358 h 10059"/>
              <a:gd name="connsiteX3-903" fmla="*/ 3 w 10138"/>
              <a:gd name="connsiteY3-904" fmla="*/ 4863 h 10059"/>
              <a:gd name="connsiteX4-905" fmla="*/ 520 w 10138"/>
              <a:gd name="connsiteY4-906" fmla="*/ 9500 h 10059"/>
              <a:gd name="connsiteX5-907" fmla="*/ 5233 w 10138"/>
              <a:gd name="connsiteY5-908" fmla="*/ 9920 h 10059"/>
              <a:gd name="connsiteX6-909" fmla="*/ 9658 w 10138"/>
              <a:gd name="connsiteY6-910" fmla="*/ 9699 h 10059"/>
              <a:gd name="connsiteX7-911" fmla="*/ 10133 w 10138"/>
              <a:gd name="connsiteY7-912" fmla="*/ 5103 h 10059"/>
              <a:gd name="connsiteX8-913" fmla="*/ 9647 w 10138"/>
              <a:gd name="connsiteY8-914" fmla="*/ 444 h 10059"/>
              <a:gd name="connsiteX0-915" fmla="*/ 9647 w 10138"/>
              <a:gd name="connsiteY0-916" fmla="*/ 489 h 10104"/>
              <a:gd name="connsiteX1-917" fmla="*/ 4976 w 10138"/>
              <a:gd name="connsiteY1-918" fmla="*/ 47 h 10104"/>
              <a:gd name="connsiteX2-919" fmla="*/ 479 w 10138"/>
              <a:gd name="connsiteY2-920" fmla="*/ 403 h 10104"/>
              <a:gd name="connsiteX3-921" fmla="*/ 3 w 10138"/>
              <a:gd name="connsiteY3-922" fmla="*/ 4908 h 10104"/>
              <a:gd name="connsiteX4-923" fmla="*/ 520 w 10138"/>
              <a:gd name="connsiteY4-924" fmla="*/ 9545 h 10104"/>
              <a:gd name="connsiteX5-925" fmla="*/ 5233 w 10138"/>
              <a:gd name="connsiteY5-926" fmla="*/ 9965 h 10104"/>
              <a:gd name="connsiteX6-927" fmla="*/ 9658 w 10138"/>
              <a:gd name="connsiteY6-928" fmla="*/ 9744 h 10104"/>
              <a:gd name="connsiteX7-929" fmla="*/ 10133 w 10138"/>
              <a:gd name="connsiteY7-930" fmla="*/ 5148 h 10104"/>
              <a:gd name="connsiteX8-931" fmla="*/ 9647 w 10138"/>
              <a:gd name="connsiteY8-932" fmla="*/ 489 h 10104"/>
              <a:gd name="connsiteX0-933" fmla="*/ 9783 w 10174"/>
              <a:gd name="connsiteY0-934" fmla="*/ 464 h 10122"/>
              <a:gd name="connsiteX1-935" fmla="*/ 4976 w 10174"/>
              <a:gd name="connsiteY1-936" fmla="*/ 65 h 10122"/>
              <a:gd name="connsiteX2-937" fmla="*/ 479 w 10174"/>
              <a:gd name="connsiteY2-938" fmla="*/ 421 h 10122"/>
              <a:gd name="connsiteX3-939" fmla="*/ 3 w 10174"/>
              <a:gd name="connsiteY3-940" fmla="*/ 4926 h 10122"/>
              <a:gd name="connsiteX4-941" fmla="*/ 520 w 10174"/>
              <a:gd name="connsiteY4-942" fmla="*/ 9563 h 10122"/>
              <a:gd name="connsiteX5-943" fmla="*/ 5233 w 10174"/>
              <a:gd name="connsiteY5-944" fmla="*/ 9983 h 10122"/>
              <a:gd name="connsiteX6-945" fmla="*/ 9658 w 10174"/>
              <a:gd name="connsiteY6-946" fmla="*/ 9762 h 10122"/>
              <a:gd name="connsiteX7-947" fmla="*/ 10133 w 10174"/>
              <a:gd name="connsiteY7-948" fmla="*/ 5166 h 10122"/>
              <a:gd name="connsiteX8-949" fmla="*/ 9783 w 10174"/>
              <a:gd name="connsiteY8-950" fmla="*/ 464 h 10122"/>
              <a:gd name="connsiteX0-951" fmla="*/ 9783 w 10325"/>
              <a:gd name="connsiteY0-952" fmla="*/ 464 h 10122"/>
              <a:gd name="connsiteX1-953" fmla="*/ 4976 w 10325"/>
              <a:gd name="connsiteY1-954" fmla="*/ 65 h 10122"/>
              <a:gd name="connsiteX2-955" fmla="*/ 479 w 10325"/>
              <a:gd name="connsiteY2-956" fmla="*/ 421 h 10122"/>
              <a:gd name="connsiteX3-957" fmla="*/ 3 w 10325"/>
              <a:gd name="connsiteY3-958" fmla="*/ 4926 h 10122"/>
              <a:gd name="connsiteX4-959" fmla="*/ 520 w 10325"/>
              <a:gd name="connsiteY4-960" fmla="*/ 9563 h 10122"/>
              <a:gd name="connsiteX5-961" fmla="*/ 5233 w 10325"/>
              <a:gd name="connsiteY5-962" fmla="*/ 9983 h 10122"/>
              <a:gd name="connsiteX6-963" fmla="*/ 9658 w 10325"/>
              <a:gd name="connsiteY6-964" fmla="*/ 9762 h 10122"/>
              <a:gd name="connsiteX7-965" fmla="*/ 10325 w 10325"/>
              <a:gd name="connsiteY7-966" fmla="*/ 4952 h 10122"/>
              <a:gd name="connsiteX8-967" fmla="*/ 9783 w 10325"/>
              <a:gd name="connsiteY8-968" fmla="*/ 464 h 10122"/>
              <a:gd name="connsiteX0-969" fmla="*/ 9783 w 10364"/>
              <a:gd name="connsiteY0-970" fmla="*/ 464 h 10136"/>
              <a:gd name="connsiteX1-971" fmla="*/ 4976 w 10364"/>
              <a:gd name="connsiteY1-972" fmla="*/ 65 h 10136"/>
              <a:gd name="connsiteX2-973" fmla="*/ 479 w 10364"/>
              <a:gd name="connsiteY2-974" fmla="*/ 421 h 10136"/>
              <a:gd name="connsiteX3-975" fmla="*/ 3 w 10364"/>
              <a:gd name="connsiteY3-976" fmla="*/ 4926 h 10136"/>
              <a:gd name="connsiteX4-977" fmla="*/ 520 w 10364"/>
              <a:gd name="connsiteY4-978" fmla="*/ 9563 h 10136"/>
              <a:gd name="connsiteX5-979" fmla="*/ 5233 w 10364"/>
              <a:gd name="connsiteY5-980" fmla="*/ 9983 h 10136"/>
              <a:gd name="connsiteX6-981" fmla="*/ 9986 w 10364"/>
              <a:gd name="connsiteY6-982" fmla="*/ 9527 h 10136"/>
              <a:gd name="connsiteX7-983" fmla="*/ 10325 w 10364"/>
              <a:gd name="connsiteY7-984" fmla="*/ 4952 h 10136"/>
              <a:gd name="connsiteX8-985" fmla="*/ 9783 w 10364"/>
              <a:gd name="connsiteY8-986" fmla="*/ 464 h 10136"/>
              <a:gd name="connsiteX0-987" fmla="*/ 9783 w 10325"/>
              <a:gd name="connsiteY0-988" fmla="*/ 464 h 10136"/>
              <a:gd name="connsiteX1-989" fmla="*/ 4976 w 10325"/>
              <a:gd name="connsiteY1-990" fmla="*/ 65 h 10136"/>
              <a:gd name="connsiteX2-991" fmla="*/ 479 w 10325"/>
              <a:gd name="connsiteY2-992" fmla="*/ 421 h 10136"/>
              <a:gd name="connsiteX3-993" fmla="*/ 3 w 10325"/>
              <a:gd name="connsiteY3-994" fmla="*/ 4926 h 10136"/>
              <a:gd name="connsiteX4-995" fmla="*/ 520 w 10325"/>
              <a:gd name="connsiteY4-996" fmla="*/ 9563 h 10136"/>
              <a:gd name="connsiteX5-997" fmla="*/ 5233 w 10325"/>
              <a:gd name="connsiteY5-998" fmla="*/ 9983 h 10136"/>
              <a:gd name="connsiteX6-999" fmla="*/ 9986 w 10325"/>
              <a:gd name="connsiteY6-1000" fmla="*/ 9527 h 10136"/>
              <a:gd name="connsiteX7-1001" fmla="*/ 10325 w 10325"/>
              <a:gd name="connsiteY7-1002" fmla="*/ 4952 h 10136"/>
              <a:gd name="connsiteX8-1003" fmla="*/ 9783 w 10325"/>
              <a:gd name="connsiteY8-1004" fmla="*/ 464 h 10136"/>
              <a:gd name="connsiteX0-1005" fmla="*/ 9783 w 10325"/>
              <a:gd name="connsiteY0-1006" fmla="*/ 464 h 10136"/>
              <a:gd name="connsiteX1-1007" fmla="*/ 4976 w 10325"/>
              <a:gd name="connsiteY1-1008" fmla="*/ 65 h 10136"/>
              <a:gd name="connsiteX2-1009" fmla="*/ 479 w 10325"/>
              <a:gd name="connsiteY2-1010" fmla="*/ 421 h 10136"/>
              <a:gd name="connsiteX3-1011" fmla="*/ 3 w 10325"/>
              <a:gd name="connsiteY3-1012" fmla="*/ 4926 h 10136"/>
              <a:gd name="connsiteX4-1013" fmla="*/ 520 w 10325"/>
              <a:gd name="connsiteY4-1014" fmla="*/ 9563 h 10136"/>
              <a:gd name="connsiteX5-1015" fmla="*/ 5233 w 10325"/>
              <a:gd name="connsiteY5-1016" fmla="*/ 9983 h 10136"/>
              <a:gd name="connsiteX6-1017" fmla="*/ 9986 w 10325"/>
              <a:gd name="connsiteY6-1018" fmla="*/ 9527 h 10136"/>
              <a:gd name="connsiteX7-1019" fmla="*/ 10325 w 10325"/>
              <a:gd name="connsiteY7-1020" fmla="*/ 4952 h 10136"/>
              <a:gd name="connsiteX8-1021" fmla="*/ 9783 w 10325"/>
              <a:gd name="connsiteY8-1022" fmla="*/ 464 h 10136"/>
              <a:gd name="connsiteX0-1023" fmla="*/ 9783 w 10325"/>
              <a:gd name="connsiteY0-1024" fmla="*/ 464 h 10136"/>
              <a:gd name="connsiteX1-1025" fmla="*/ 4976 w 10325"/>
              <a:gd name="connsiteY1-1026" fmla="*/ 65 h 10136"/>
              <a:gd name="connsiteX2-1027" fmla="*/ 479 w 10325"/>
              <a:gd name="connsiteY2-1028" fmla="*/ 421 h 10136"/>
              <a:gd name="connsiteX3-1029" fmla="*/ 3 w 10325"/>
              <a:gd name="connsiteY3-1030" fmla="*/ 4926 h 10136"/>
              <a:gd name="connsiteX4-1031" fmla="*/ 520 w 10325"/>
              <a:gd name="connsiteY4-1032" fmla="*/ 9563 h 10136"/>
              <a:gd name="connsiteX5-1033" fmla="*/ 5233 w 10325"/>
              <a:gd name="connsiteY5-1034" fmla="*/ 9983 h 10136"/>
              <a:gd name="connsiteX6-1035" fmla="*/ 9986 w 10325"/>
              <a:gd name="connsiteY6-1036" fmla="*/ 9527 h 10136"/>
              <a:gd name="connsiteX7-1037" fmla="*/ 10325 w 10325"/>
              <a:gd name="connsiteY7-1038" fmla="*/ 4952 h 10136"/>
              <a:gd name="connsiteX8-1039" fmla="*/ 9783 w 10325"/>
              <a:gd name="connsiteY8-1040" fmla="*/ 464 h 10136"/>
              <a:gd name="connsiteX0-1041" fmla="*/ 9783 w 10325"/>
              <a:gd name="connsiteY0-1042" fmla="*/ 464 h 10136"/>
              <a:gd name="connsiteX1-1043" fmla="*/ 4976 w 10325"/>
              <a:gd name="connsiteY1-1044" fmla="*/ 65 h 10136"/>
              <a:gd name="connsiteX2-1045" fmla="*/ 479 w 10325"/>
              <a:gd name="connsiteY2-1046" fmla="*/ 421 h 10136"/>
              <a:gd name="connsiteX3-1047" fmla="*/ 3 w 10325"/>
              <a:gd name="connsiteY3-1048" fmla="*/ 4926 h 10136"/>
              <a:gd name="connsiteX4-1049" fmla="*/ 520 w 10325"/>
              <a:gd name="connsiteY4-1050" fmla="*/ 9563 h 10136"/>
              <a:gd name="connsiteX5-1051" fmla="*/ 5233 w 10325"/>
              <a:gd name="connsiteY5-1052" fmla="*/ 9983 h 10136"/>
              <a:gd name="connsiteX6-1053" fmla="*/ 9986 w 10325"/>
              <a:gd name="connsiteY6-1054" fmla="*/ 9527 h 10136"/>
              <a:gd name="connsiteX7-1055" fmla="*/ 10325 w 10325"/>
              <a:gd name="connsiteY7-1056" fmla="*/ 4952 h 10136"/>
              <a:gd name="connsiteX8-1057" fmla="*/ 9783 w 10325"/>
              <a:gd name="connsiteY8-1058" fmla="*/ 464 h 10136"/>
              <a:gd name="connsiteX0-1059" fmla="*/ 9783 w 10467"/>
              <a:gd name="connsiteY0-1060" fmla="*/ 464 h 10099"/>
              <a:gd name="connsiteX1-1061" fmla="*/ 4976 w 10467"/>
              <a:gd name="connsiteY1-1062" fmla="*/ 65 h 10099"/>
              <a:gd name="connsiteX2-1063" fmla="*/ 479 w 10467"/>
              <a:gd name="connsiteY2-1064" fmla="*/ 421 h 10099"/>
              <a:gd name="connsiteX3-1065" fmla="*/ 3 w 10467"/>
              <a:gd name="connsiteY3-1066" fmla="*/ 4926 h 10099"/>
              <a:gd name="connsiteX4-1067" fmla="*/ 520 w 10467"/>
              <a:gd name="connsiteY4-1068" fmla="*/ 9563 h 10099"/>
              <a:gd name="connsiteX5-1069" fmla="*/ 5403 w 10467"/>
              <a:gd name="connsiteY5-1070" fmla="*/ 9897 h 10099"/>
              <a:gd name="connsiteX6-1071" fmla="*/ 9986 w 10467"/>
              <a:gd name="connsiteY6-1072" fmla="*/ 9527 h 10099"/>
              <a:gd name="connsiteX7-1073" fmla="*/ 10325 w 10467"/>
              <a:gd name="connsiteY7-1074" fmla="*/ 4952 h 10099"/>
              <a:gd name="connsiteX8-1075" fmla="*/ 9783 w 10467"/>
              <a:gd name="connsiteY8-1076" fmla="*/ 464 h 10099"/>
              <a:gd name="connsiteX0-1077" fmla="*/ 9783 w 10467"/>
              <a:gd name="connsiteY0-1078" fmla="*/ 464 h 10112"/>
              <a:gd name="connsiteX1-1079" fmla="*/ 4976 w 10467"/>
              <a:gd name="connsiteY1-1080" fmla="*/ 65 h 10112"/>
              <a:gd name="connsiteX2-1081" fmla="*/ 479 w 10467"/>
              <a:gd name="connsiteY2-1082" fmla="*/ 421 h 10112"/>
              <a:gd name="connsiteX3-1083" fmla="*/ 3 w 10467"/>
              <a:gd name="connsiteY3-1084" fmla="*/ 4926 h 10112"/>
              <a:gd name="connsiteX4-1085" fmla="*/ 418 w 10467"/>
              <a:gd name="connsiteY4-1086" fmla="*/ 9584 h 10112"/>
              <a:gd name="connsiteX5-1087" fmla="*/ 5403 w 10467"/>
              <a:gd name="connsiteY5-1088" fmla="*/ 9897 h 10112"/>
              <a:gd name="connsiteX6-1089" fmla="*/ 9986 w 10467"/>
              <a:gd name="connsiteY6-1090" fmla="*/ 9527 h 10112"/>
              <a:gd name="connsiteX7-1091" fmla="*/ 10325 w 10467"/>
              <a:gd name="connsiteY7-1092" fmla="*/ 4952 h 10112"/>
              <a:gd name="connsiteX8-1093" fmla="*/ 9783 w 10467"/>
              <a:gd name="connsiteY8-1094" fmla="*/ 464 h 10112"/>
              <a:gd name="connsiteX0-1095" fmla="*/ 9783 w 10467"/>
              <a:gd name="connsiteY0-1096" fmla="*/ 464 h 10168"/>
              <a:gd name="connsiteX1-1097" fmla="*/ 4976 w 10467"/>
              <a:gd name="connsiteY1-1098" fmla="*/ 65 h 10168"/>
              <a:gd name="connsiteX2-1099" fmla="*/ 479 w 10467"/>
              <a:gd name="connsiteY2-1100" fmla="*/ 421 h 10168"/>
              <a:gd name="connsiteX3-1101" fmla="*/ 3 w 10467"/>
              <a:gd name="connsiteY3-1102" fmla="*/ 4926 h 10168"/>
              <a:gd name="connsiteX4-1103" fmla="*/ 418 w 10467"/>
              <a:gd name="connsiteY4-1104" fmla="*/ 9584 h 10168"/>
              <a:gd name="connsiteX5-1105" fmla="*/ 5403 w 10467"/>
              <a:gd name="connsiteY5-1106" fmla="*/ 10025 h 10168"/>
              <a:gd name="connsiteX6-1107" fmla="*/ 9986 w 10467"/>
              <a:gd name="connsiteY6-1108" fmla="*/ 9527 h 10168"/>
              <a:gd name="connsiteX7-1109" fmla="*/ 10325 w 10467"/>
              <a:gd name="connsiteY7-1110" fmla="*/ 4952 h 10168"/>
              <a:gd name="connsiteX8-1111" fmla="*/ 9783 w 10467"/>
              <a:gd name="connsiteY8-1112" fmla="*/ 464 h 10168"/>
              <a:gd name="connsiteX0-1113" fmla="*/ 9783 w 10467"/>
              <a:gd name="connsiteY0-1114" fmla="*/ 464 h 10168"/>
              <a:gd name="connsiteX1-1115" fmla="*/ 4976 w 10467"/>
              <a:gd name="connsiteY1-1116" fmla="*/ 65 h 10168"/>
              <a:gd name="connsiteX2-1117" fmla="*/ 479 w 10467"/>
              <a:gd name="connsiteY2-1118" fmla="*/ 421 h 10168"/>
              <a:gd name="connsiteX3-1119" fmla="*/ 3 w 10467"/>
              <a:gd name="connsiteY3-1120" fmla="*/ 4926 h 10168"/>
              <a:gd name="connsiteX4-1121" fmla="*/ 418 w 10467"/>
              <a:gd name="connsiteY4-1122" fmla="*/ 9584 h 10168"/>
              <a:gd name="connsiteX5-1123" fmla="*/ 5403 w 10467"/>
              <a:gd name="connsiteY5-1124" fmla="*/ 10025 h 10168"/>
              <a:gd name="connsiteX6-1125" fmla="*/ 9986 w 10467"/>
              <a:gd name="connsiteY6-1126" fmla="*/ 9527 h 10168"/>
              <a:gd name="connsiteX7-1127" fmla="*/ 10325 w 10467"/>
              <a:gd name="connsiteY7-1128" fmla="*/ 4952 h 10168"/>
              <a:gd name="connsiteX8-1129" fmla="*/ 9783 w 10467"/>
              <a:gd name="connsiteY8-1130" fmla="*/ 464 h 10168"/>
              <a:gd name="connsiteX0-1131" fmla="*/ 9783 w 10399"/>
              <a:gd name="connsiteY0-1132" fmla="*/ 464 h 10244"/>
              <a:gd name="connsiteX1-1133" fmla="*/ 4976 w 10399"/>
              <a:gd name="connsiteY1-1134" fmla="*/ 65 h 10244"/>
              <a:gd name="connsiteX2-1135" fmla="*/ 479 w 10399"/>
              <a:gd name="connsiteY2-1136" fmla="*/ 421 h 10244"/>
              <a:gd name="connsiteX3-1137" fmla="*/ 3 w 10399"/>
              <a:gd name="connsiteY3-1138" fmla="*/ 4926 h 10244"/>
              <a:gd name="connsiteX4-1139" fmla="*/ 418 w 10399"/>
              <a:gd name="connsiteY4-1140" fmla="*/ 9584 h 10244"/>
              <a:gd name="connsiteX5-1141" fmla="*/ 5403 w 10399"/>
              <a:gd name="connsiteY5-1142" fmla="*/ 10025 h 10244"/>
              <a:gd name="connsiteX6-1143" fmla="*/ 9850 w 10399"/>
              <a:gd name="connsiteY6-1144" fmla="*/ 9784 h 10244"/>
              <a:gd name="connsiteX7-1145" fmla="*/ 10325 w 10399"/>
              <a:gd name="connsiteY7-1146" fmla="*/ 4952 h 10244"/>
              <a:gd name="connsiteX8-1147" fmla="*/ 9783 w 10399"/>
              <a:gd name="connsiteY8-1148" fmla="*/ 464 h 10244"/>
              <a:gd name="connsiteX0-1149" fmla="*/ 9783 w 10399"/>
              <a:gd name="connsiteY0-1150" fmla="*/ 464 h 10152"/>
              <a:gd name="connsiteX1-1151" fmla="*/ 4976 w 10399"/>
              <a:gd name="connsiteY1-1152" fmla="*/ 65 h 10152"/>
              <a:gd name="connsiteX2-1153" fmla="*/ 479 w 10399"/>
              <a:gd name="connsiteY2-1154" fmla="*/ 421 h 10152"/>
              <a:gd name="connsiteX3-1155" fmla="*/ 3 w 10399"/>
              <a:gd name="connsiteY3-1156" fmla="*/ 4926 h 10152"/>
              <a:gd name="connsiteX4-1157" fmla="*/ 418 w 10399"/>
              <a:gd name="connsiteY4-1158" fmla="*/ 9584 h 10152"/>
              <a:gd name="connsiteX5-1159" fmla="*/ 5403 w 10399"/>
              <a:gd name="connsiteY5-1160" fmla="*/ 10025 h 10152"/>
              <a:gd name="connsiteX6-1161" fmla="*/ 9850 w 10399"/>
              <a:gd name="connsiteY6-1162" fmla="*/ 9784 h 10152"/>
              <a:gd name="connsiteX7-1163" fmla="*/ 10325 w 10399"/>
              <a:gd name="connsiteY7-1164" fmla="*/ 4952 h 10152"/>
              <a:gd name="connsiteX8-1165" fmla="*/ 9783 w 10399"/>
              <a:gd name="connsiteY8-1166" fmla="*/ 464 h 10152"/>
              <a:gd name="connsiteX0-1167" fmla="*/ 9783 w 10326"/>
              <a:gd name="connsiteY0-1168" fmla="*/ 464 h 10152"/>
              <a:gd name="connsiteX1-1169" fmla="*/ 4976 w 10326"/>
              <a:gd name="connsiteY1-1170" fmla="*/ 65 h 10152"/>
              <a:gd name="connsiteX2-1171" fmla="*/ 479 w 10326"/>
              <a:gd name="connsiteY2-1172" fmla="*/ 421 h 10152"/>
              <a:gd name="connsiteX3-1173" fmla="*/ 3 w 10326"/>
              <a:gd name="connsiteY3-1174" fmla="*/ 4926 h 10152"/>
              <a:gd name="connsiteX4-1175" fmla="*/ 418 w 10326"/>
              <a:gd name="connsiteY4-1176" fmla="*/ 9584 h 10152"/>
              <a:gd name="connsiteX5-1177" fmla="*/ 5403 w 10326"/>
              <a:gd name="connsiteY5-1178" fmla="*/ 10025 h 10152"/>
              <a:gd name="connsiteX6-1179" fmla="*/ 9850 w 10326"/>
              <a:gd name="connsiteY6-1180" fmla="*/ 9784 h 10152"/>
              <a:gd name="connsiteX7-1181" fmla="*/ 10325 w 10326"/>
              <a:gd name="connsiteY7-1182" fmla="*/ 4952 h 10152"/>
              <a:gd name="connsiteX8-1183" fmla="*/ 9783 w 10326"/>
              <a:gd name="connsiteY8-1184" fmla="*/ 464 h 10152"/>
              <a:gd name="connsiteX0-1185" fmla="*/ 9783 w 10334"/>
              <a:gd name="connsiteY0-1186" fmla="*/ 464 h 10151"/>
              <a:gd name="connsiteX1-1187" fmla="*/ 4976 w 10334"/>
              <a:gd name="connsiteY1-1188" fmla="*/ 65 h 10151"/>
              <a:gd name="connsiteX2-1189" fmla="*/ 479 w 10334"/>
              <a:gd name="connsiteY2-1190" fmla="*/ 421 h 10151"/>
              <a:gd name="connsiteX3-1191" fmla="*/ 3 w 10334"/>
              <a:gd name="connsiteY3-1192" fmla="*/ 4926 h 10151"/>
              <a:gd name="connsiteX4-1193" fmla="*/ 418 w 10334"/>
              <a:gd name="connsiteY4-1194" fmla="*/ 9584 h 10151"/>
              <a:gd name="connsiteX5-1195" fmla="*/ 5403 w 10334"/>
              <a:gd name="connsiteY5-1196" fmla="*/ 10025 h 10151"/>
              <a:gd name="connsiteX6-1197" fmla="*/ 9941 w 10334"/>
              <a:gd name="connsiteY6-1198" fmla="*/ 9805 h 10151"/>
              <a:gd name="connsiteX7-1199" fmla="*/ 10325 w 10334"/>
              <a:gd name="connsiteY7-1200" fmla="*/ 4952 h 10151"/>
              <a:gd name="connsiteX8-1201" fmla="*/ 9783 w 10334"/>
              <a:gd name="connsiteY8-1202" fmla="*/ 464 h 10151"/>
              <a:gd name="connsiteX0-1203" fmla="*/ 9783 w 10353"/>
              <a:gd name="connsiteY0-1204" fmla="*/ 464 h 10151"/>
              <a:gd name="connsiteX1-1205" fmla="*/ 4976 w 10353"/>
              <a:gd name="connsiteY1-1206" fmla="*/ 65 h 10151"/>
              <a:gd name="connsiteX2-1207" fmla="*/ 479 w 10353"/>
              <a:gd name="connsiteY2-1208" fmla="*/ 421 h 10151"/>
              <a:gd name="connsiteX3-1209" fmla="*/ 3 w 10353"/>
              <a:gd name="connsiteY3-1210" fmla="*/ 4926 h 10151"/>
              <a:gd name="connsiteX4-1211" fmla="*/ 418 w 10353"/>
              <a:gd name="connsiteY4-1212" fmla="*/ 9584 h 10151"/>
              <a:gd name="connsiteX5-1213" fmla="*/ 5403 w 10353"/>
              <a:gd name="connsiteY5-1214" fmla="*/ 10025 h 10151"/>
              <a:gd name="connsiteX6-1215" fmla="*/ 9941 w 10353"/>
              <a:gd name="connsiteY6-1216" fmla="*/ 9805 h 10151"/>
              <a:gd name="connsiteX7-1217" fmla="*/ 10348 w 10353"/>
              <a:gd name="connsiteY7-1218" fmla="*/ 5038 h 10151"/>
              <a:gd name="connsiteX8-1219" fmla="*/ 9783 w 10353"/>
              <a:gd name="connsiteY8-1220" fmla="*/ 464 h 10151"/>
              <a:gd name="connsiteX0-1221" fmla="*/ 9817 w 10353"/>
              <a:gd name="connsiteY0-1222" fmla="*/ 454 h 10162"/>
              <a:gd name="connsiteX1-1223" fmla="*/ 4976 w 10353"/>
              <a:gd name="connsiteY1-1224" fmla="*/ 76 h 10162"/>
              <a:gd name="connsiteX2-1225" fmla="*/ 479 w 10353"/>
              <a:gd name="connsiteY2-1226" fmla="*/ 432 h 10162"/>
              <a:gd name="connsiteX3-1227" fmla="*/ 3 w 10353"/>
              <a:gd name="connsiteY3-1228" fmla="*/ 4937 h 10162"/>
              <a:gd name="connsiteX4-1229" fmla="*/ 418 w 10353"/>
              <a:gd name="connsiteY4-1230" fmla="*/ 9595 h 10162"/>
              <a:gd name="connsiteX5-1231" fmla="*/ 5403 w 10353"/>
              <a:gd name="connsiteY5-1232" fmla="*/ 10036 h 10162"/>
              <a:gd name="connsiteX6-1233" fmla="*/ 9941 w 10353"/>
              <a:gd name="connsiteY6-1234" fmla="*/ 9816 h 10162"/>
              <a:gd name="connsiteX7-1235" fmla="*/ 10348 w 10353"/>
              <a:gd name="connsiteY7-1236" fmla="*/ 5049 h 10162"/>
              <a:gd name="connsiteX8-1237" fmla="*/ 9817 w 10353"/>
              <a:gd name="connsiteY8-1238" fmla="*/ 454 h 10162"/>
              <a:gd name="connsiteX0-1239" fmla="*/ 9817 w 10353"/>
              <a:gd name="connsiteY0-1240" fmla="*/ 446 h 10154"/>
              <a:gd name="connsiteX1-1241" fmla="*/ 5010 w 10353"/>
              <a:gd name="connsiteY1-1242" fmla="*/ 89 h 10154"/>
              <a:gd name="connsiteX2-1243" fmla="*/ 479 w 10353"/>
              <a:gd name="connsiteY2-1244" fmla="*/ 424 h 10154"/>
              <a:gd name="connsiteX3-1245" fmla="*/ 3 w 10353"/>
              <a:gd name="connsiteY3-1246" fmla="*/ 4929 h 10154"/>
              <a:gd name="connsiteX4-1247" fmla="*/ 418 w 10353"/>
              <a:gd name="connsiteY4-1248" fmla="*/ 9587 h 10154"/>
              <a:gd name="connsiteX5-1249" fmla="*/ 5403 w 10353"/>
              <a:gd name="connsiteY5-1250" fmla="*/ 10028 h 10154"/>
              <a:gd name="connsiteX6-1251" fmla="*/ 9941 w 10353"/>
              <a:gd name="connsiteY6-1252" fmla="*/ 9808 h 10154"/>
              <a:gd name="connsiteX7-1253" fmla="*/ 10348 w 10353"/>
              <a:gd name="connsiteY7-1254" fmla="*/ 5041 h 10154"/>
              <a:gd name="connsiteX8-1255" fmla="*/ 9817 w 10353"/>
              <a:gd name="connsiteY8-1256" fmla="*/ 446 h 10154"/>
              <a:gd name="connsiteX0-1257" fmla="*/ 9817 w 10353"/>
              <a:gd name="connsiteY0-1258" fmla="*/ 446 h 10154"/>
              <a:gd name="connsiteX1-1259" fmla="*/ 5010 w 10353"/>
              <a:gd name="connsiteY1-1260" fmla="*/ 89 h 10154"/>
              <a:gd name="connsiteX2-1261" fmla="*/ 479 w 10353"/>
              <a:gd name="connsiteY2-1262" fmla="*/ 424 h 10154"/>
              <a:gd name="connsiteX3-1263" fmla="*/ 3 w 10353"/>
              <a:gd name="connsiteY3-1264" fmla="*/ 4929 h 10154"/>
              <a:gd name="connsiteX4-1265" fmla="*/ 418 w 10353"/>
              <a:gd name="connsiteY4-1266" fmla="*/ 9587 h 10154"/>
              <a:gd name="connsiteX5-1267" fmla="*/ 5403 w 10353"/>
              <a:gd name="connsiteY5-1268" fmla="*/ 10028 h 10154"/>
              <a:gd name="connsiteX6-1269" fmla="*/ 9941 w 10353"/>
              <a:gd name="connsiteY6-1270" fmla="*/ 9808 h 10154"/>
              <a:gd name="connsiteX7-1271" fmla="*/ 10348 w 10353"/>
              <a:gd name="connsiteY7-1272" fmla="*/ 5041 h 10154"/>
              <a:gd name="connsiteX8-1273" fmla="*/ 9817 w 10353"/>
              <a:gd name="connsiteY8-1274" fmla="*/ 446 h 10154"/>
              <a:gd name="connsiteX0-1275" fmla="*/ 9817 w 10353"/>
              <a:gd name="connsiteY0-1276" fmla="*/ 466 h 10174"/>
              <a:gd name="connsiteX1-1277" fmla="*/ 5010 w 10353"/>
              <a:gd name="connsiteY1-1278" fmla="*/ 109 h 10174"/>
              <a:gd name="connsiteX2-1279" fmla="*/ 377 w 10353"/>
              <a:gd name="connsiteY2-1280" fmla="*/ 358 h 10174"/>
              <a:gd name="connsiteX3-1281" fmla="*/ 3 w 10353"/>
              <a:gd name="connsiteY3-1282" fmla="*/ 4949 h 10174"/>
              <a:gd name="connsiteX4-1283" fmla="*/ 418 w 10353"/>
              <a:gd name="connsiteY4-1284" fmla="*/ 9607 h 10174"/>
              <a:gd name="connsiteX5-1285" fmla="*/ 5403 w 10353"/>
              <a:gd name="connsiteY5-1286" fmla="*/ 10048 h 10174"/>
              <a:gd name="connsiteX6-1287" fmla="*/ 9941 w 10353"/>
              <a:gd name="connsiteY6-1288" fmla="*/ 9828 h 10174"/>
              <a:gd name="connsiteX7-1289" fmla="*/ 10348 w 10353"/>
              <a:gd name="connsiteY7-1290" fmla="*/ 5061 h 10174"/>
              <a:gd name="connsiteX8-1291" fmla="*/ 9817 w 10353"/>
              <a:gd name="connsiteY8-1292" fmla="*/ 466 h 10174"/>
              <a:gd name="connsiteX0-1293" fmla="*/ 9817 w 10353"/>
              <a:gd name="connsiteY0-1294" fmla="*/ 565 h 10273"/>
              <a:gd name="connsiteX1-1295" fmla="*/ 5010 w 10353"/>
              <a:gd name="connsiteY1-1296" fmla="*/ 208 h 10273"/>
              <a:gd name="connsiteX2-1297" fmla="*/ 377 w 10353"/>
              <a:gd name="connsiteY2-1298" fmla="*/ 457 h 10273"/>
              <a:gd name="connsiteX3-1299" fmla="*/ 3 w 10353"/>
              <a:gd name="connsiteY3-1300" fmla="*/ 5048 h 10273"/>
              <a:gd name="connsiteX4-1301" fmla="*/ 418 w 10353"/>
              <a:gd name="connsiteY4-1302" fmla="*/ 9706 h 10273"/>
              <a:gd name="connsiteX5-1303" fmla="*/ 5403 w 10353"/>
              <a:gd name="connsiteY5-1304" fmla="*/ 10147 h 10273"/>
              <a:gd name="connsiteX6-1305" fmla="*/ 9941 w 10353"/>
              <a:gd name="connsiteY6-1306" fmla="*/ 9927 h 10273"/>
              <a:gd name="connsiteX7-1307" fmla="*/ 10348 w 10353"/>
              <a:gd name="connsiteY7-1308" fmla="*/ 5160 h 10273"/>
              <a:gd name="connsiteX8-1309" fmla="*/ 9817 w 10353"/>
              <a:gd name="connsiteY8-1310" fmla="*/ 565 h 10273"/>
              <a:gd name="connsiteX0-1311" fmla="*/ 9817 w 10353"/>
              <a:gd name="connsiteY0-1312" fmla="*/ 565 h 10273"/>
              <a:gd name="connsiteX1-1313" fmla="*/ 5010 w 10353"/>
              <a:gd name="connsiteY1-1314" fmla="*/ 208 h 10273"/>
              <a:gd name="connsiteX2-1315" fmla="*/ 377 w 10353"/>
              <a:gd name="connsiteY2-1316" fmla="*/ 457 h 10273"/>
              <a:gd name="connsiteX3-1317" fmla="*/ 3 w 10353"/>
              <a:gd name="connsiteY3-1318" fmla="*/ 5048 h 10273"/>
              <a:gd name="connsiteX4-1319" fmla="*/ 418 w 10353"/>
              <a:gd name="connsiteY4-1320" fmla="*/ 9706 h 10273"/>
              <a:gd name="connsiteX5-1321" fmla="*/ 5403 w 10353"/>
              <a:gd name="connsiteY5-1322" fmla="*/ 10147 h 10273"/>
              <a:gd name="connsiteX6-1323" fmla="*/ 9941 w 10353"/>
              <a:gd name="connsiteY6-1324" fmla="*/ 9927 h 10273"/>
              <a:gd name="connsiteX7-1325" fmla="*/ 10348 w 10353"/>
              <a:gd name="connsiteY7-1326" fmla="*/ 5160 h 10273"/>
              <a:gd name="connsiteX8-1327" fmla="*/ 9817 w 10353"/>
              <a:gd name="connsiteY8-1328" fmla="*/ 565 h 10273"/>
              <a:gd name="connsiteX0-1329" fmla="*/ 9817 w 10353"/>
              <a:gd name="connsiteY0-1330" fmla="*/ 482 h 10190"/>
              <a:gd name="connsiteX1-1331" fmla="*/ 5010 w 10353"/>
              <a:gd name="connsiteY1-1332" fmla="*/ 125 h 10190"/>
              <a:gd name="connsiteX2-1333" fmla="*/ 377 w 10353"/>
              <a:gd name="connsiteY2-1334" fmla="*/ 374 h 10190"/>
              <a:gd name="connsiteX3-1335" fmla="*/ 3 w 10353"/>
              <a:gd name="connsiteY3-1336" fmla="*/ 4965 h 10190"/>
              <a:gd name="connsiteX4-1337" fmla="*/ 418 w 10353"/>
              <a:gd name="connsiteY4-1338" fmla="*/ 9623 h 10190"/>
              <a:gd name="connsiteX5-1339" fmla="*/ 5403 w 10353"/>
              <a:gd name="connsiteY5-1340" fmla="*/ 10064 h 10190"/>
              <a:gd name="connsiteX6-1341" fmla="*/ 9941 w 10353"/>
              <a:gd name="connsiteY6-1342" fmla="*/ 9844 h 10190"/>
              <a:gd name="connsiteX7-1343" fmla="*/ 10348 w 10353"/>
              <a:gd name="connsiteY7-1344" fmla="*/ 5077 h 10190"/>
              <a:gd name="connsiteX8-1345" fmla="*/ 9817 w 10353"/>
              <a:gd name="connsiteY8-1346" fmla="*/ 482 h 10190"/>
              <a:gd name="connsiteX0-1347" fmla="*/ 9815 w 10351"/>
              <a:gd name="connsiteY0-1348" fmla="*/ 495 h 10203"/>
              <a:gd name="connsiteX1-1349" fmla="*/ 5008 w 10351"/>
              <a:gd name="connsiteY1-1350" fmla="*/ 138 h 10203"/>
              <a:gd name="connsiteX2-1351" fmla="*/ 420 w 10351"/>
              <a:gd name="connsiteY2-1352" fmla="*/ 366 h 10203"/>
              <a:gd name="connsiteX3-1353" fmla="*/ 1 w 10351"/>
              <a:gd name="connsiteY3-1354" fmla="*/ 4978 h 10203"/>
              <a:gd name="connsiteX4-1355" fmla="*/ 416 w 10351"/>
              <a:gd name="connsiteY4-1356" fmla="*/ 9636 h 10203"/>
              <a:gd name="connsiteX5-1357" fmla="*/ 5401 w 10351"/>
              <a:gd name="connsiteY5-1358" fmla="*/ 10077 h 10203"/>
              <a:gd name="connsiteX6-1359" fmla="*/ 9939 w 10351"/>
              <a:gd name="connsiteY6-1360" fmla="*/ 9857 h 10203"/>
              <a:gd name="connsiteX7-1361" fmla="*/ 10346 w 10351"/>
              <a:gd name="connsiteY7-1362" fmla="*/ 5090 h 10203"/>
              <a:gd name="connsiteX8-1363" fmla="*/ 9815 w 10351"/>
              <a:gd name="connsiteY8-1364" fmla="*/ 495 h 10203"/>
              <a:gd name="connsiteX0-1365" fmla="*/ 9816 w 10352"/>
              <a:gd name="connsiteY0-1366" fmla="*/ 495 h 10203"/>
              <a:gd name="connsiteX1-1367" fmla="*/ 5009 w 10352"/>
              <a:gd name="connsiteY1-1368" fmla="*/ 138 h 10203"/>
              <a:gd name="connsiteX2-1369" fmla="*/ 421 w 10352"/>
              <a:gd name="connsiteY2-1370" fmla="*/ 366 h 10203"/>
              <a:gd name="connsiteX3-1371" fmla="*/ 2 w 10352"/>
              <a:gd name="connsiteY3-1372" fmla="*/ 4978 h 10203"/>
              <a:gd name="connsiteX4-1373" fmla="*/ 417 w 10352"/>
              <a:gd name="connsiteY4-1374" fmla="*/ 9636 h 10203"/>
              <a:gd name="connsiteX5-1375" fmla="*/ 5402 w 10352"/>
              <a:gd name="connsiteY5-1376" fmla="*/ 10077 h 10203"/>
              <a:gd name="connsiteX6-1377" fmla="*/ 9940 w 10352"/>
              <a:gd name="connsiteY6-1378" fmla="*/ 9857 h 10203"/>
              <a:gd name="connsiteX7-1379" fmla="*/ 10347 w 10352"/>
              <a:gd name="connsiteY7-1380" fmla="*/ 5090 h 10203"/>
              <a:gd name="connsiteX8-1381" fmla="*/ 9816 w 10352"/>
              <a:gd name="connsiteY8-1382" fmla="*/ 495 h 10203"/>
              <a:gd name="connsiteX0-1383" fmla="*/ 9818 w 10354"/>
              <a:gd name="connsiteY0-1384" fmla="*/ 495 h 10198"/>
              <a:gd name="connsiteX1-1385" fmla="*/ 5011 w 10354"/>
              <a:gd name="connsiteY1-1386" fmla="*/ 138 h 10198"/>
              <a:gd name="connsiteX2-1387" fmla="*/ 423 w 10354"/>
              <a:gd name="connsiteY2-1388" fmla="*/ 366 h 10198"/>
              <a:gd name="connsiteX3-1389" fmla="*/ 4 w 10354"/>
              <a:gd name="connsiteY3-1390" fmla="*/ 4978 h 10198"/>
              <a:gd name="connsiteX4-1391" fmla="*/ 385 w 10354"/>
              <a:gd name="connsiteY4-1392" fmla="*/ 9572 h 10198"/>
              <a:gd name="connsiteX5-1393" fmla="*/ 5404 w 10354"/>
              <a:gd name="connsiteY5-1394" fmla="*/ 10077 h 10198"/>
              <a:gd name="connsiteX6-1395" fmla="*/ 9942 w 10354"/>
              <a:gd name="connsiteY6-1396" fmla="*/ 9857 h 10198"/>
              <a:gd name="connsiteX7-1397" fmla="*/ 10349 w 10354"/>
              <a:gd name="connsiteY7-1398" fmla="*/ 5090 h 10198"/>
              <a:gd name="connsiteX8-1399" fmla="*/ 9818 w 10354"/>
              <a:gd name="connsiteY8-1400" fmla="*/ 495 h 10198"/>
              <a:gd name="connsiteX0-1401" fmla="*/ 9823 w 10359"/>
              <a:gd name="connsiteY0-1402" fmla="*/ 495 h 10257"/>
              <a:gd name="connsiteX1-1403" fmla="*/ 5016 w 10359"/>
              <a:gd name="connsiteY1-1404" fmla="*/ 138 h 10257"/>
              <a:gd name="connsiteX2-1405" fmla="*/ 428 w 10359"/>
              <a:gd name="connsiteY2-1406" fmla="*/ 366 h 10257"/>
              <a:gd name="connsiteX3-1407" fmla="*/ 9 w 10359"/>
              <a:gd name="connsiteY3-1408" fmla="*/ 4978 h 10257"/>
              <a:gd name="connsiteX4-1409" fmla="*/ 367 w 10359"/>
              <a:gd name="connsiteY4-1410" fmla="*/ 9722 h 10257"/>
              <a:gd name="connsiteX5-1411" fmla="*/ 5409 w 10359"/>
              <a:gd name="connsiteY5-1412" fmla="*/ 10077 h 10257"/>
              <a:gd name="connsiteX6-1413" fmla="*/ 9947 w 10359"/>
              <a:gd name="connsiteY6-1414" fmla="*/ 9857 h 10257"/>
              <a:gd name="connsiteX7-1415" fmla="*/ 10354 w 10359"/>
              <a:gd name="connsiteY7-1416" fmla="*/ 5090 h 10257"/>
              <a:gd name="connsiteX8-1417" fmla="*/ 9823 w 10359"/>
              <a:gd name="connsiteY8-1418" fmla="*/ 495 h 10257"/>
              <a:gd name="connsiteX0-1419" fmla="*/ 9817 w 10353"/>
              <a:gd name="connsiteY0-1420" fmla="*/ 495 h 10285"/>
              <a:gd name="connsiteX1-1421" fmla="*/ 5010 w 10353"/>
              <a:gd name="connsiteY1-1422" fmla="*/ 138 h 10285"/>
              <a:gd name="connsiteX2-1423" fmla="*/ 422 w 10353"/>
              <a:gd name="connsiteY2-1424" fmla="*/ 366 h 10285"/>
              <a:gd name="connsiteX3-1425" fmla="*/ 3 w 10353"/>
              <a:gd name="connsiteY3-1426" fmla="*/ 4978 h 10285"/>
              <a:gd name="connsiteX4-1427" fmla="*/ 395 w 10353"/>
              <a:gd name="connsiteY4-1428" fmla="*/ 9765 h 10285"/>
              <a:gd name="connsiteX5-1429" fmla="*/ 5403 w 10353"/>
              <a:gd name="connsiteY5-1430" fmla="*/ 10077 h 10285"/>
              <a:gd name="connsiteX6-1431" fmla="*/ 9941 w 10353"/>
              <a:gd name="connsiteY6-1432" fmla="*/ 9857 h 10285"/>
              <a:gd name="connsiteX7-1433" fmla="*/ 10348 w 10353"/>
              <a:gd name="connsiteY7-1434" fmla="*/ 5090 h 10285"/>
              <a:gd name="connsiteX8-1435" fmla="*/ 9817 w 10353"/>
              <a:gd name="connsiteY8-1436" fmla="*/ 495 h 10285"/>
              <a:gd name="connsiteX0-1437" fmla="*/ 9817 w 10353"/>
              <a:gd name="connsiteY0-1438" fmla="*/ 495 h 10223"/>
              <a:gd name="connsiteX1-1439" fmla="*/ 5010 w 10353"/>
              <a:gd name="connsiteY1-1440" fmla="*/ 138 h 10223"/>
              <a:gd name="connsiteX2-1441" fmla="*/ 422 w 10353"/>
              <a:gd name="connsiteY2-1442" fmla="*/ 366 h 10223"/>
              <a:gd name="connsiteX3-1443" fmla="*/ 3 w 10353"/>
              <a:gd name="connsiteY3-1444" fmla="*/ 4978 h 10223"/>
              <a:gd name="connsiteX4-1445" fmla="*/ 395 w 10353"/>
              <a:gd name="connsiteY4-1446" fmla="*/ 9765 h 10223"/>
              <a:gd name="connsiteX5-1447" fmla="*/ 5403 w 10353"/>
              <a:gd name="connsiteY5-1448" fmla="*/ 10077 h 10223"/>
              <a:gd name="connsiteX6-1449" fmla="*/ 9941 w 10353"/>
              <a:gd name="connsiteY6-1450" fmla="*/ 9857 h 10223"/>
              <a:gd name="connsiteX7-1451" fmla="*/ 10348 w 10353"/>
              <a:gd name="connsiteY7-1452" fmla="*/ 5090 h 10223"/>
              <a:gd name="connsiteX8-1453" fmla="*/ 9817 w 10353"/>
              <a:gd name="connsiteY8-1454" fmla="*/ 495 h 10223"/>
              <a:gd name="connsiteX0-1455" fmla="*/ 9818 w 10354"/>
              <a:gd name="connsiteY0-1456" fmla="*/ 495 h 10209"/>
              <a:gd name="connsiteX1-1457" fmla="*/ 5011 w 10354"/>
              <a:gd name="connsiteY1-1458" fmla="*/ 138 h 10209"/>
              <a:gd name="connsiteX2-1459" fmla="*/ 423 w 10354"/>
              <a:gd name="connsiteY2-1460" fmla="*/ 366 h 10209"/>
              <a:gd name="connsiteX3-1461" fmla="*/ 4 w 10354"/>
              <a:gd name="connsiteY3-1462" fmla="*/ 4978 h 10209"/>
              <a:gd name="connsiteX4-1463" fmla="*/ 385 w 10354"/>
              <a:gd name="connsiteY4-1464" fmla="*/ 9744 h 10209"/>
              <a:gd name="connsiteX5-1465" fmla="*/ 5404 w 10354"/>
              <a:gd name="connsiteY5-1466" fmla="*/ 10077 h 10209"/>
              <a:gd name="connsiteX6-1467" fmla="*/ 9942 w 10354"/>
              <a:gd name="connsiteY6-1468" fmla="*/ 9857 h 10209"/>
              <a:gd name="connsiteX7-1469" fmla="*/ 10349 w 10354"/>
              <a:gd name="connsiteY7-1470" fmla="*/ 5090 h 10209"/>
              <a:gd name="connsiteX8-1471" fmla="*/ 9818 w 10354"/>
              <a:gd name="connsiteY8-1472" fmla="*/ 495 h 10209"/>
              <a:gd name="connsiteX0-1473" fmla="*/ 9782 w 10318"/>
              <a:gd name="connsiteY0-1474" fmla="*/ 495 h 10209"/>
              <a:gd name="connsiteX1-1475" fmla="*/ 4975 w 10318"/>
              <a:gd name="connsiteY1-1476" fmla="*/ 138 h 10209"/>
              <a:gd name="connsiteX2-1477" fmla="*/ 387 w 10318"/>
              <a:gd name="connsiteY2-1478" fmla="*/ 366 h 10209"/>
              <a:gd name="connsiteX3-1479" fmla="*/ 13 w 10318"/>
              <a:gd name="connsiteY3-1480" fmla="*/ 4958 h 10209"/>
              <a:gd name="connsiteX4-1481" fmla="*/ 349 w 10318"/>
              <a:gd name="connsiteY4-1482" fmla="*/ 9744 h 10209"/>
              <a:gd name="connsiteX5-1483" fmla="*/ 5368 w 10318"/>
              <a:gd name="connsiteY5-1484" fmla="*/ 10077 h 10209"/>
              <a:gd name="connsiteX6-1485" fmla="*/ 9906 w 10318"/>
              <a:gd name="connsiteY6-1486" fmla="*/ 9857 h 10209"/>
              <a:gd name="connsiteX7-1487" fmla="*/ 10313 w 10318"/>
              <a:gd name="connsiteY7-1488" fmla="*/ 5090 h 10209"/>
              <a:gd name="connsiteX8-1489" fmla="*/ 9782 w 10318"/>
              <a:gd name="connsiteY8-1490" fmla="*/ 495 h 10209"/>
              <a:gd name="connsiteX0-1491" fmla="*/ 9779 w 10315"/>
              <a:gd name="connsiteY0-1492" fmla="*/ 495 h 10197"/>
              <a:gd name="connsiteX1-1493" fmla="*/ 4972 w 10315"/>
              <a:gd name="connsiteY1-1494" fmla="*/ 138 h 10197"/>
              <a:gd name="connsiteX2-1495" fmla="*/ 384 w 10315"/>
              <a:gd name="connsiteY2-1496" fmla="*/ 366 h 10197"/>
              <a:gd name="connsiteX3-1497" fmla="*/ 10 w 10315"/>
              <a:gd name="connsiteY3-1498" fmla="*/ 4958 h 10197"/>
              <a:gd name="connsiteX4-1499" fmla="*/ 369 w 10315"/>
              <a:gd name="connsiteY4-1500" fmla="*/ 9586 h 10197"/>
              <a:gd name="connsiteX5-1501" fmla="*/ 5365 w 10315"/>
              <a:gd name="connsiteY5-1502" fmla="*/ 10077 h 10197"/>
              <a:gd name="connsiteX6-1503" fmla="*/ 9903 w 10315"/>
              <a:gd name="connsiteY6-1504" fmla="*/ 9857 h 10197"/>
              <a:gd name="connsiteX7-1505" fmla="*/ 10310 w 10315"/>
              <a:gd name="connsiteY7-1506" fmla="*/ 5090 h 10197"/>
              <a:gd name="connsiteX8-1507" fmla="*/ 9779 w 10315"/>
              <a:gd name="connsiteY8-1508" fmla="*/ 495 h 10197"/>
              <a:gd name="connsiteX0-1509" fmla="*/ 9779 w 10315"/>
              <a:gd name="connsiteY0-1510" fmla="*/ 495 h 10197"/>
              <a:gd name="connsiteX1-1511" fmla="*/ 4972 w 10315"/>
              <a:gd name="connsiteY1-1512" fmla="*/ 138 h 10197"/>
              <a:gd name="connsiteX2-1513" fmla="*/ 384 w 10315"/>
              <a:gd name="connsiteY2-1514" fmla="*/ 366 h 10197"/>
              <a:gd name="connsiteX3-1515" fmla="*/ 10 w 10315"/>
              <a:gd name="connsiteY3-1516" fmla="*/ 4958 h 10197"/>
              <a:gd name="connsiteX4-1517" fmla="*/ 369 w 10315"/>
              <a:gd name="connsiteY4-1518" fmla="*/ 9586 h 10197"/>
              <a:gd name="connsiteX5-1519" fmla="*/ 5105 w 10315"/>
              <a:gd name="connsiteY5-1520" fmla="*/ 10077 h 10197"/>
              <a:gd name="connsiteX6-1521" fmla="*/ 9903 w 10315"/>
              <a:gd name="connsiteY6-1522" fmla="*/ 9857 h 10197"/>
              <a:gd name="connsiteX7-1523" fmla="*/ 10310 w 10315"/>
              <a:gd name="connsiteY7-1524" fmla="*/ 5090 h 10197"/>
              <a:gd name="connsiteX8-1525" fmla="*/ 9779 w 10315"/>
              <a:gd name="connsiteY8-1526" fmla="*/ 495 h 10197"/>
              <a:gd name="connsiteX0-1527" fmla="*/ 9779 w 10315"/>
              <a:gd name="connsiteY0-1528" fmla="*/ 495 h 10231"/>
              <a:gd name="connsiteX1-1529" fmla="*/ 4972 w 10315"/>
              <a:gd name="connsiteY1-1530" fmla="*/ 138 h 10231"/>
              <a:gd name="connsiteX2-1531" fmla="*/ 384 w 10315"/>
              <a:gd name="connsiteY2-1532" fmla="*/ 366 h 10231"/>
              <a:gd name="connsiteX3-1533" fmla="*/ 10 w 10315"/>
              <a:gd name="connsiteY3-1534" fmla="*/ 4958 h 10231"/>
              <a:gd name="connsiteX4-1535" fmla="*/ 369 w 10315"/>
              <a:gd name="connsiteY4-1536" fmla="*/ 9586 h 10231"/>
              <a:gd name="connsiteX5-1537" fmla="*/ 5105 w 10315"/>
              <a:gd name="connsiteY5-1538" fmla="*/ 10077 h 10231"/>
              <a:gd name="connsiteX6-1539" fmla="*/ 9903 w 10315"/>
              <a:gd name="connsiteY6-1540" fmla="*/ 9857 h 10231"/>
              <a:gd name="connsiteX7-1541" fmla="*/ 10310 w 10315"/>
              <a:gd name="connsiteY7-1542" fmla="*/ 5090 h 10231"/>
              <a:gd name="connsiteX8-1543" fmla="*/ 9779 w 10315"/>
              <a:gd name="connsiteY8-1544" fmla="*/ 495 h 10231"/>
              <a:gd name="connsiteX0-1545" fmla="*/ 9779 w 10310"/>
              <a:gd name="connsiteY0-1546" fmla="*/ 495 h 10231"/>
              <a:gd name="connsiteX1-1547" fmla="*/ 4972 w 10310"/>
              <a:gd name="connsiteY1-1548" fmla="*/ 138 h 10231"/>
              <a:gd name="connsiteX2-1549" fmla="*/ 384 w 10310"/>
              <a:gd name="connsiteY2-1550" fmla="*/ 366 h 10231"/>
              <a:gd name="connsiteX3-1551" fmla="*/ 10 w 10310"/>
              <a:gd name="connsiteY3-1552" fmla="*/ 4958 h 10231"/>
              <a:gd name="connsiteX4-1553" fmla="*/ 369 w 10310"/>
              <a:gd name="connsiteY4-1554" fmla="*/ 9586 h 10231"/>
              <a:gd name="connsiteX5-1555" fmla="*/ 5105 w 10310"/>
              <a:gd name="connsiteY5-1556" fmla="*/ 10077 h 10231"/>
              <a:gd name="connsiteX6-1557" fmla="*/ 9812 w 10310"/>
              <a:gd name="connsiteY6-1558" fmla="*/ 9857 h 10231"/>
              <a:gd name="connsiteX7-1559" fmla="*/ 10310 w 10310"/>
              <a:gd name="connsiteY7-1560" fmla="*/ 5090 h 10231"/>
              <a:gd name="connsiteX8-1561" fmla="*/ 9779 w 10310"/>
              <a:gd name="connsiteY8-1562" fmla="*/ 495 h 10231"/>
              <a:gd name="connsiteX0-1563" fmla="*/ 9779 w 10310"/>
              <a:gd name="connsiteY0-1564" fmla="*/ 471 h 10207"/>
              <a:gd name="connsiteX1-1565" fmla="*/ 4972 w 10310"/>
              <a:gd name="connsiteY1-1566" fmla="*/ 114 h 10207"/>
              <a:gd name="connsiteX2-1567" fmla="*/ 441 w 10310"/>
              <a:gd name="connsiteY2-1568" fmla="*/ 381 h 10207"/>
              <a:gd name="connsiteX3-1569" fmla="*/ 10 w 10310"/>
              <a:gd name="connsiteY3-1570" fmla="*/ 4934 h 10207"/>
              <a:gd name="connsiteX4-1571" fmla="*/ 369 w 10310"/>
              <a:gd name="connsiteY4-1572" fmla="*/ 9562 h 10207"/>
              <a:gd name="connsiteX5-1573" fmla="*/ 5105 w 10310"/>
              <a:gd name="connsiteY5-1574" fmla="*/ 10053 h 10207"/>
              <a:gd name="connsiteX6-1575" fmla="*/ 9812 w 10310"/>
              <a:gd name="connsiteY6-1576" fmla="*/ 9833 h 10207"/>
              <a:gd name="connsiteX7-1577" fmla="*/ 10310 w 10310"/>
              <a:gd name="connsiteY7-1578" fmla="*/ 5066 h 10207"/>
              <a:gd name="connsiteX8-1579" fmla="*/ 9779 w 10310"/>
              <a:gd name="connsiteY8-1580" fmla="*/ 471 h 10207"/>
              <a:gd name="connsiteX0-1581" fmla="*/ 9779 w 10310"/>
              <a:gd name="connsiteY0-1582" fmla="*/ 495 h 10231"/>
              <a:gd name="connsiteX1-1583" fmla="*/ 4972 w 10310"/>
              <a:gd name="connsiteY1-1584" fmla="*/ 138 h 10231"/>
              <a:gd name="connsiteX2-1585" fmla="*/ 441 w 10310"/>
              <a:gd name="connsiteY2-1586" fmla="*/ 405 h 10231"/>
              <a:gd name="connsiteX3-1587" fmla="*/ 10 w 10310"/>
              <a:gd name="connsiteY3-1588" fmla="*/ 4958 h 10231"/>
              <a:gd name="connsiteX4-1589" fmla="*/ 369 w 10310"/>
              <a:gd name="connsiteY4-1590" fmla="*/ 9586 h 10231"/>
              <a:gd name="connsiteX5-1591" fmla="*/ 5105 w 10310"/>
              <a:gd name="connsiteY5-1592" fmla="*/ 10077 h 10231"/>
              <a:gd name="connsiteX6-1593" fmla="*/ 9812 w 10310"/>
              <a:gd name="connsiteY6-1594" fmla="*/ 9857 h 10231"/>
              <a:gd name="connsiteX7-1595" fmla="*/ 10310 w 10310"/>
              <a:gd name="connsiteY7-1596" fmla="*/ 5090 h 10231"/>
              <a:gd name="connsiteX8-1597" fmla="*/ 9779 w 10310"/>
              <a:gd name="connsiteY8-1598" fmla="*/ 495 h 10231"/>
              <a:gd name="connsiteX0-1599" fmla="*/ 9779 w 10310"/>
              <a:gd name="connsiteY0-1600" fmla="*/ 495 h 10231"/>
              <a:gd name="connsiteX1-1601" fmla="*/ 4972 w 10310"/>
              <a:gd name="connsiteY1-1602" fmla="*/ 138 h 10231"/>
              <a:gd name="connsiteX2-1603" fmla="*/ 441 w 10310"/>
              <a:gd name="connsiteY2-1604" fmla="*/ 405 h 10231"/>
              <a:gd name="connsiteX3-1605" fmla="*/ 10 w 10310"/>
              <a:gd name="connsiteY3-1606" fmla="*/ 4958 h 10231"/>
              <a:gd name="connsiteX4-1607" fmla="*/ 369 w 10310"/>
              <a:gd name="connsiteY4-1608" fmla="*/ 9586 h 10231"/>
              <a:gd name="connsiteX5-1609" fmla="*/ 5105 w 10310"/>
              <a:gd name="connsiteY5-1610" fmla="*/ 10077 h 10231"/>
              <a:gd name="connsiteX6-1611" fmla="*/ 9812 w 10310"/>
              <a:gd name="connsiteY6-1612" fmla="*/ 9857 h 10231"/>
              <a:gd name="connsiteX7-1613" fmla="*/ 10310 w 10310"/>
              <a:gd name="connsiteY7-1614" fmla="*/ 5090 h 10231"/>
              <a:gd name="connsiteX8-1615" fmla="*/ 9779 w 10310"/>
              <a:gd name="connsiteY8-1616" fmla="*/ 495 h 10231"/>
              <a:gd name="connsiteX0-1617" fmla="*/ 9779 w 10310"/>
              <a:gd name="connsiteY0-1618" fmla="*/ 495 h 10231"/>
              <a:gd name="connsiteX1-1619" fmla="*/ 4972 w 10310"/>
              <a:gd name="connsiteY1-1620" fmla="*/ 138 h 10231"/>
              <a:gd name="connsiteX2-1621" fmla="*/ 441 w 10310"/>
              <a:gd name="connsiteY2-1622" fmla="*/ 405 h 10231"/>
              <a:gd name="connsiteX3-1623" fmla="*/ 10 w 10310"/>
              <a:gd name="connsiteY3-1624" fmla="*/ 4958 h 10231"/>
              <a:gd name="connsiteX4-1625" fmla="*/ 369 w 10310"/>
              <a:gd name="connsiteY4-1626" fmla="*/ 9586 h 10231"/>
              <a:gd name="connsiteX5-1627" fmla="*/ 5105 w 10310"/>
              <a:gd name="connsiteY5-1628" fmla="*/ 10077 h 10231"/>
              <a:gd name="connsiteX6-1629" fmla="*/ 9812 w 10310"/>
              <a:gd name="connsiteY6-1630" fmla="*/ 9857 h 10231"/>
              <a:gd name="connsiteX7-1631" fmla="*/ 10310 w 10310"/>
              <a:gd name="connsiteY7-1632" fmla="*/ 5090 h 10231"/>
              <a:gd name="connsiteX8-1633" fmla="*/ 9779 w 10310"/>
              <a:gd name="connsiteY8-1634" fmla="*/ 495 h 10231"/>
              <a:gd name="connsiteX0-1635" fmla="*/ 9788 w 10319"/>
              <a:gd name="connsiteY0-1636" fmla="*/ 495 h 10231"/>
              <a:gd name="connsiteX1-1637" fmla="*/ 4981 w 10319"/>
              <a:gd name="connsiteY1-1638" fmla="*/ 138 h 10231"/>
              <a:gd name="connsiteX2-1639" fmla="*/ 450 w 10319"/>
              <a:gd name="connsiteY2-1640" fmla="*/ 405 h 10231"/>
              <a:gd name="connsiteX3-1641" fmla="*/ 8 w 10319"/>
              <a:gd name="connsiteY3-1642" fmla="*/ 4780 h 10231"/>
              <a:gd name="connsiteX4-1643" fmla="*/ 378 w 10319"/>
              <a:gd name="connsiteY4-1644" fmla="*/ 9586 h 10231"/>
              <a:gd name="connsiteX5-1645" fmla="*/ 5114 w 10319"/>
              <a:gd name="connsiteY5-1646" fmla="*/ 10077 h 10231"/>
              <a:gd name="connsiteX6-1647" fmla="*/ 9821 w 10319"/>
              <a:gd name="connsiteY6-1648" fmla="*/ 9857 h 10231"/>
              <a:gd name="connsiteX7-1649" fmla="*/ 10319 w 10319"/>
              <a:gd name="connsiteY7-1650" fmla="*/ 5090 h 10231"/>
              <a:gd name="connsiteX8-1651" fmla="*/ 9788 w 10319"/>
              <a:gd name="connsiteY8-1652" fmla="*/ 495 h 10231"/>
              <a:gd name="connsiteX0-1653" fmla="*/ 9790 w 10321"/>
              <a:gd name="connsiteY0-1654" fmla="*/ 495 h 10231"/>
              <a:gd name="connsiteX1-1655" fmla="*/ 4983 w 10321"/>
              <a:gd name="connsiteY1-1656" fmla="*/ 138 h 10231"/>
              <a:gd name="connsiteX2-1657" fmla="*/ 452 w 10321"/>
              <a:gd name="connsiteY2-1658" fmla="*/ 405 h 10231"/>
              <a:gd name="connsiteX3-1659" fmla="*/ 10 w 10321"/>
              <a:gd name="connsiteY3-1660" fmla="*/ 4780 h 10231"/>
              <a:gd name="connsiteX4-1661" fmla="*/ 380 w 10321"/>
              <a:gd name="connsiteY4-1662" fmla="*/ 9586 h 10231"/>
              <a:gd name="connsiteX5-1663" fmla="*/ 5116 w 10321"/>
              <a:gd name="connsiteY5-1664" fmla="*/ 10077 h 10231"/>
              <a:gd name="connsiteX6-1665" fmla="*/ 9823 w 10321"/>
              <a:gd name="connsiteY6-1666" fmla="*/ 9857 h 10231"/>
              <a:gd name="connsiteX7-1667" fmla="*/ 10321 w 10321"/>
              <a:gd name="connsiteY7-1668" fmla="*/ 5090 h 10231"/>
              <a:gd name="connsiteX8-1669" fmla="*/ 9790 w 10321"/>
              <a:gd name="connsiteY8-1670" fmla="*/ 495 h 10231"/>
              <a:gd name="connsiteX0-1671" fmla="*/ 9707 w 10321"/>
              <a:gd name="connsiteY0-1672" fmla="*/ 365 h 10316"/>
              <a:gd name="connsiteX1-1673" fmla="*/ 4983 w 10321"/>
              <a:gd name="connsiteY1-1674" fmla="*/ 223 h 10316"/>
              <a:gd name="connsiteX2-1675" fmla="*/ 452 w 10321"/>
              <a:gd name="connsiteY2-1676" fmla="*/ 490 h 10316"/>
              <a:gd name="connsiteX3-1677" fmla="*/ 10 w 10321"/>
              <a:gd name="connsiteY3-1678" fmla="*/ 4865 h 10316"/>
              <a:gd name="connsiteX4-1679" fmla="*/ 380 w 10321"/>
              <a:gd name="connsiteY4-1680" fmla="*/ 9671 h 10316"/>
              <a:gd name="connsiteX5-1681" fmla="*/ 5116 w 10321"/>
              <a:gd name="connsiteY5-1682" fmla="*/ 10162 h 10316"/>
              <a:gd name="connsiteX6-1683" fmla="*/ 9823 w 10321"/>
              <a:gd name="connsiteY6-1684" fmla="*/ 9942 h 10316"/>
              <a:gd name="connsiteX7-1685" fmla="*/ 10321 w 10321"/>
              <a:gd name="connsiteY7-1686" fmla="*/ 5175 h 10316"/>
              <a:gd name="connsiteX8-1687" fmla="*/ 9707 w 10321"/>
              <a:gd name="connsiteY8-1688" fmla="*/ 365 h 10316"/>
              <a:gd name="connsiteX0-1689" fmla="*/ 9707 w 10327"/>
              <a:gd name="connsiteY0-1690" fmla="*/ 365 h 10327"/>
              <a:gd name="connsiteX1-1691" fmla="*/ 4983 w 10327"/>
              <a:gd name="connsiteY1-1692" fmla="*/ 223 h 10327"/>
              <a:gd name="connsiteX2-1693" fmla="*/ 452 w 10327"/>
              <a:gd name="connsiteY2-1694" fmla="*/ 490 h 10327"/>
              <a:gd name="connsiteX3-1695" fmla="*/ 10 w 10327"/>
              <a:gd name="connsiteY3-1696" fmla="*/ 4865 h 10327"/>
              <a:gd name="connsiteX4-1697" fmla="*/ 380 w 10327"/>
              <a:gd name="connsiteY4-1698" fmla="*/ 9671 h 10327"/>
              <a:gd name="connsiteX5-1699" fmla="*/ 5116 w 10327"/>
              <a:gd name="connsiteY5-1700" fmla="*/ 10162 h 10327"/>
              <a:gd name="connsiteX6-1701" fmla="*/ 9918 w 10327"/>
              <a:gd name="connsiteY6-1702" fmla="*/ 9749 h 10327"/>
              <a:gd name="connsiteX7-1703" fmla="*/ 10321 w 10327"/>
              <a:gd name="connsiteY7-1704" fmla="*/ 5175 h 10327"/>
              <a:gd name="connsiteX8-1705" fmla="*/ 9707 w 10327"/>
              <a:gd name="connsiteY8-1706" fmla="*/ 365 h 10327"/>
              <a:gd name="connsiteX0-1707" fmla="*/ 9707 w 10327"/>
              <a:gd name="connsiteY0-1708" fmla="*/ 365 h 10265"/>
              <a:gd name="connsiteX1-1709" fmla="*/ 4983 w 10327"/>
              <a:gd name="connsiteY1-1710" fmla="*/ 223 h 10265"/>
              <a:gd name="connsiteX2-1711" fmla="*/ 452 w 10327"/>
              <a:gd name="connsiteY2-1712" fmla="*/ 490 h 10265"/>
              <a:gd name="connsiteX3-1713" fmla="*/ 10 w 10327"/>
              <a:gd name="connsiteY3-1714" fmla="*/ 4865 h 10265"/>
              <a:gd name="connsiteX4-1715" fmla="*/ 380 w 10327"/>
              <a:gd name="connsiteY4-1716" fmla="*/ 9671 h 10265"/>
              <a:gd name="connsiteX5-1717" fmla="*/ 5188 w 10327"/>
              <a:gd name="connsiteY5-1718" fmla="*/ 10012 h 10265"/>
              <a:gd name="connsiteX6-1719" fmla="*/ 9918 w 10327"/>
              <a:gd name="connsiteY6-1720" fmla="*/ 9749 h 10265"/>
              <a:gd name="connsiteX7-1721" fmla="*/ 10321 w 10327"/>
              <a:gd name="connsiteY7-1722" fmla="*/ 5175 h 10265"/>
              <a:gd name="connsiteX8-1723" fmla="*/ 9707 w 10327"/>
              <a:gd name="connsiteY8-1724" fmla="*/ 365 h 10265"/>
              <a:gd name="connsiteX0-1725" fmla="*/ 9710 w 10330"/>
              <a:gd name="connsiteY0-1726" fmla="*/ 365 h 10251"/>
              <a:gd name="connsiteX1-1727" fmla="*/ 4986 w 10330"/>
              <a:gd name="connsiteY1-1728" fmla="*/ 223 h 10251"/>
              <a:gd name="connsiteX2-1729" fmla="*/ 455 w 10330"/>
              <a:gd name="connsiteY2-1730" fmla="*/ 490 h 10251"/>
              <a:gd name="connsiteX3-1731" fmla="*/ 13 w 10330"/>
              <a:gd name="connsiteY3-1732" fmla="*/ 4865 h 10251"/>
              <a:gd name="connsiteX4-1733" fmla="*/ 562 w 10330"/>
              <a:gd name="connsiteY4-1734" fmla="*/ 9650 h 10251"/>
              <a:gd name="connsiteX5-1735" fmla="*/ 5191 w 10330"/>
              <a:gd name="connsiteY5-1736" fmla="*/ 10012 h 10251"/>
              <a:gd name="connsiteX6-1737" fmla="*/ 9921 w 10330"/>
              <a:gd name="connsiteY6-1738" fmla="*/ 9749 h 10251"/>
              <a:gd name="connsiteX7-1739" fmla="*/ 10324 w 10330"/>
              <a:gd name="connsiteY7-1740" fmla="*/ 5175 h 10251"/>
              <a:gd name="connsiteX8-1741" fmla="*/ 9710 w 10330"/>
              <a:gd name="connsiteY8-1742" fmla="*/ 365 h 10251"/>
              <a:gd name="connsiteX0-1743" fmla="*/ 9710 w 10330"/>
              <a:gd name="connsiteY0-1744" fmla="*/ 365 h 10127"/>
              <a:gd name="connsiteX1-1745" fmla="*/ 4986 w 10330"/>
              <a:gd name="connsiteY1-1746" fmla="*/ 223 h 10127"/>
              <a:gd name="connsiteX2-1747" fmla="*/ 455 w 10330"/>
              <a:gd name="connsiteY2-1748" fmla="*/ 490 h 10127"/>
              <a:gd name="connsiteX3-1749" fmla="*/ 13 w 10330"/>
              <a:gd name="connsiteY3-1750" fmla="*/ 4865 h 10127"/>
              <a:gd name="connsiteX4-1751" fmla="*/ 562 w 10330"/>
              <a:gd name="connsiteY4-1752" fmla="*/ 9650 h 10127"/>
              <a:gd name="connsiteX5-1753" fmla="*/ 5191 w 10330"/>
              <a:gd name="connsiteY5-1754" fmla="*/ 10012 h 10127"/>
              <a:gd name="connsiteX6-1755" fmla="*/ 9921 w 10330"/>
              <a:gd name="connsiteY6-1756" fmla="*/ 9749 h 10127"/>
              <a:gd name="connsiteX7-1757" fmla="*/ 10324 w 10330"/>
              <a:gd name="connsiteY7-1758" fmla="*/ 5175 h 10127"/>
              <a:gd name="connsiteX8-1759" fmla="*/ 9710 w 10330"/>
              <a:gd name="connsiteY8-1760" fmla="*/ 365 h 10127"/>
              <a:gd name="connsiteX0-1761" fmla="*/ 9710 w 10330"/>
              <a:gd name="connsiteY0-1762" fmla="*/ 365 h 10127"/>
              <a:gd name="connsiteX1-1763" fmla="*/ 4986 w 10330"/>
              <a:gd name="connsiteY1-1764" fmla="*/ 223 h 10127"/>
              <a:gd name="connsiteX2-1765" fmla="*/ 455 w 10330"/>
              <a:gd name="connsiteY2-1766" fmla="*/ 490 h 10127"/>
              <a:gd name="connsiteX3-1767" fmla="*/ 13 w 10330"/>
              <a:gd name="connsiteY3-1768" fmla="*/ 4865 h 10127"/>
              <a:gd name="connsiteX4-1769" fmla="*/ 562 w 10330"/>
              <a:gd name="connsiteY4-1770" fmla="*/ 9650 h 10127"/>
              <a:gd name="connsiteX5-1771" fmla="*/ 5191 w 10330"/>
              <a:gd name="connsiteY5-1772" fmla="*/ 10012 h 10127"/>
              <a:gd name="connsiteX6-1773" fmla="*/ 9921 w 10330"/>
              <a:gd name="connsiteY6-1774" fmla="*/ 9749 h 10127"/>
              <a:gd name="connsiteX7-1775" fmla="*/ 10324 w 10330"/>
              <a:gd name="connsiteY7-1776" fmla="*/ 5175 h 10127"/>
              <a:gd name="connsiteX8-1777" fmla="*/ 9710 w 10330"/>
              <a:gd name="connsiteY8-1778" fmla="*/ 365 h 10127"/>
              <a:gd name="connsiteX0-1779" fmla="*/ 9712 w 10332"/>
              <a:gd name="connsiteY0-1780" fmla="*/ 365 h 10317"/>
              <a:gd name="connsiteX1-1781" fmla="*/ 4988 w 10332"/>
              <a:gd name="connsiteY1-1782" fmla="*/ 223 h 10317"/>
              <a:gd name="connsiteX2-1783" fmla="*/ 457 w 10332"/>
              <a:gd name="connsiteY2-1784" fmla="*/ 490 h 10317"/>
              <a:gd name="connsiteX3-1785" fmla="*/ 15 w 10332"/>
              <a:gd name="connsiteY3-1786" fmla="*/ 4865 h 10317"/>
              <a:gd name="connsiteX4-1787" fmla="*/ 588 w 10332"/>
              <a:gd name="connsiteY4-1788" fmla="*/ 9929 h 10317"/>
              <a:gd name="connsiteX5-1789" fmla="*/ 5193 w 10332"/>
              <a:gd name="connsiteY5-1790" fmla="*/ 10012 h 10317"/>
              <a:gd name="connsiteX6-1791" fmla="*/ 9923 w 10332"/>
              <a:gd name="connsiteY6-1792" fmla="*/ 9749 h 10317"/>
              <a:gd name="connsiteX7-1793" fmla="*/ 10326 w 10332"/>
              <a:gd name="connsiteY7-1794" fmla="*/ 5175 h 10317"/>
              <a:gd name="connsiteX8-1795" fmla="*/ 9712 w 10332"/>
              <a:gd name="connsiteY8-1796" fmla="*/ 365 h 10317"/>
              <a:gd name="connsiteX0-1797" fmla="*/ 9712 w 10332"/>
              <a:gd name="connsiteY0-1798" fmla="*/ 365 h 10185"/>
              <a:gd name="connsiteX1-1799" fmla="*/ 4988 w 10332"/>
              <a:gd name="connsiteY1-1800" fmla="*/ 223 h 10185"/>
              <a:gd name="connsiteX2-1801" fmla="*/ 457 w 10332"/>
              <a:gd name="connsiteY2-1802" fmla="*/ 490 h 10185"/>
              <a:gd name="connsiteX3-1803" fmla="*/ 15 w 10332"/>
              <a:gd name="connsiteY3-1804" fmla="*/ 4865 h 10185"/>
              <a:gd name="connsiteX4-1805" fmla="*/ 588 w 10332"/>
              <a:gd name="connsiteY4-1806" fmla="*/ 9929 h 10185"/>
              <a:gd name="connsiteX5-1807" fmla="*/ 5193 w 10332"/>
              <a:gd name="connsiteY5-1808" fmla="*/ 10012 h 10185"/>
              <a:gd name="connsiteX6-1809" fmla="*/ 9923 w 10332"/>
              <a:gd name="connsiteY6-1810" fmla="*/ 9749 h 10185"/>
              <a:gd name="connsiteX7-1811" fmla="*/ 10326 w 10332"/>
              <a:gd name="connsiteY7-1812" fmla="*/ 5175 h 10185"/>
              <a:gd name="connsiteX8-1813" fmla="*/ 9712 w 10332"/>
              <a:gd name="connsiteY8-1814" fmla="*/ 365 h 10185"/>
              <a:gd name="connsiteX0-1815" fmla="*/ 9712 w 10326"/>
              <a:gd name="connsiteY0-1816" fmla="*/ 365 h 10183"/>
              <a:gd name="connsiteX1-1817" fmla="*/ 4988 w 10326"/>
              <a:gd name="connsiteY1-1818" fmla="*/ 223 h 10183"/>
              <a:gd name="connsiteX2-1819" fmla="*/ 457 w 10326"/>
              <a:gd name="connsiteY2-1820" fmla="*/ 490 h 10183"/>
              <a:gd name="connsiteX3-1821" fmla="*/ 15 w 10326"/>
              <a:gd name="connsiteY3-1822" fmla="*/ 4865 h 10183"/>
              <a:gd name="connsiteX4-1823" fmla="*/ 588 w 10326"/>
              <a:gd name="connsiteY4-1824" fmla="*/ 9929 h 10183"/>
              <a:gd name="connsiteX5-1825" fmla="*/ 5193 w 10326"/>
              <a:gd name="connsiteY5-1826" fmla="*/ 10012 h 10183"/>
              <a:gd name="connsiteX6-1827" fmla="*/ 9792 w 10326"/>
              <a:gd name="connsiteY6-1828" fmla="*/ 9792 h 10183"/>
              <a:gd name="connsiteX7-1829" fmla="*/ 10326 w 10326"/>
              <a:gd name="connsiteY7-1830" fmla="*/ 5175 h 10183"/>
              <a:gd name="connsiteX8-1831" fmla="*/ 9712 w 10326"/>
              <a:gd name="connsiteY8-1832" fmla="*/ 365 h 10183"/>
              <a:gd name="connsiteX0-1833" fmla="*/ 9712 w 10326"/>
              <a:gd name="connsiteY0-1834" fmla="*/ 365 h 10183"/>
              <a:gd name="connsiteX1-1835" fmla="*/ 4988 w 10326"/>
              <a:gd name="connsiteY1-1836" fmla="*/ 223 h 10183"/>
              <a:gd name="connsiteX2-1837" fmla="*/ 457 w 10326"/>
              <a:gd name="connsiteY2-1838" fmla="*/ 490 h 10183"/>
              <a:gd name="connsiteX3-1839" fmla="*/ 15 w 10326"/>
              <a:gd name="connsiteY3-1840" fmla="*/ 4865 h 10183"/>
              <a:gd name="connsiteX4-1841" fmla="*/ 588 w 10326"/>
              <a:gd name="connsiteY4-1842" fmla="*/ 9929 h 10183"/>
              <a:gd name="connsiteX5-1843" fmla="*/ 5193 w 10326"/>
              <a:gd name="connsiteY5-1844" fmla="*/ 10012 h 10183"/>
              <a:gd name="connsiteX6-1845" fmla="*/ 9792 w 10326"/>
              <a:gd name="connsiteY6-1846" fmla="*/ 9792 h 10183"/>
              <a:gd name="connsiteX7-1847" fmla="*/ 10326 w 10326"/>
              <a:gd name="connsiteY7-1848" fmla="*/ 5175 h 10183"/>
              <a:gd name="connsiteX8-1849" fmla="*/ 9712 w 10326"/>
              <a:gd name="connsiteY8-1850" fmla="*/ 365 h 10183"/>
              <a:gd name="connsiteX0-1851" fmla="*/ 9712 w 10267"/>
              <a:gd name="connsiteY0-1852" fmla="*/ 365 h 10183"/>
              <a:gd name="connsiteX1-1853" fmla="*/ 4988 w 10267"/>
              <a:gd name="connsiteY1-1854" fmla="*/ 223 h 10183"/>
              <a:gd name="connsiteX2-1855" fmla="*/ 457 w 10267"/>
              <a:gd name="connsiteY2-1856" fmla="*/ 490 h 10183"/>
              <a:gd name="connsiteX3-1857" fmla="*/ 15 w 10267"/>
              <a:gd name="connsiteY3-1858" fmla="*/ 4865 h 10183"/>
              <a:gd name="connsiteX4-1859" fmla="*/ 588 w 10267"/>
              <a:gd name="connsiteY4-1860" fmla="*/ 9929 h 10183"/>
              <a:gd name="connsiteX5-1861" fmla="*/ 5193 w 10267"/>
              <a:gd name="connsiteY5-1862" fmla="*/ 10012 h 10183"/>
              <a:gd name="connsiteX6-1863" fmla="*/ 9792 w 10267"/>
              <a:gd name="connsiteY6-1864" fmla="*/ 9792 h 10183"/>
              <a:gd name="connsiteX7-1865" fmla="*/ 10266 w 10267"/>
              <a:gd name="connsiteY7-1866" fmla="*/ 5175 h 10183"/>
              <a:gd name="connsiteX8-1867" fmla="*/ 9712 w 10267"/>
              <a:gd name="connsiteY8-1868" fmla="*/ 365 h 10183"/>
              <a:gd name="connsiteX0-1869" fmla="*/ 9712 w 10288"/>
              <a:gd name="connsiteY0-1870" fmla="*/ 365 h 10186"/>
              <a:gd name="connsiteX1-1871" fmla="*/ 4988 w 10288"/>
              <a:gd name="connsiteY1-1872" fmla="*/ 223 h 10186"/>
              <a:gd name="connsiteX2-1873" fmla="*/ 457 w 10288"/>
              <a:gd name="connsiteY2-1874" fmla="*/ 490 h 10186"/>
              <a:gd name="connsiteX3-1875" fmla="*/ 15 w 10288"/>
              <a:gd name="connsiteY3-1876" fmla="*/ 4865 h 10186"/>
              <a:gd name="connsiteX4-1877" fmla="*/ 588 w 10288"/>
              <a:gd name="connsiteY4-1878" fmla="*/ 9929 h 10186"/>
              <a:gd name="connsiteX5-1879" fmla="*/ 5193 w 10288"/>
              <a:gd name="connsiteY5-1880" fmla="*/ 10012 h 10186"/>
              <a:gd name="connsiteX6-1881" fmla="*/ 9935 w 10288"/>
              <a:gd name="connsiteY6-1882" fmla="*/ 9728 h 10186"/>
              <a:gd name="connsiteX7-1883" fmla="*/ 10266 w 10288"/>
              <a:gd name="connsiteY7-1884" fmla="*/ 5175 h 10186"/>
              <a:gd name="connsiteX8-1885" fmla="*/ 9712 w 10288"/>
              <a:gd name="connsiteY8-1886" fmla="*/ 365 h 10186"/>
              <a:gd name="connsiteX0-1887" fmla="*/ 9712 w 10288"/>
              <a:gd name="connsiteY0-1888" fmla="*/ 435 h 10256"/>
              <a:gd name="connsiteX1-1889" fmla="*/ 4988 w 10288"/>
              <a:gd name="connsiteY1-1890" fmla="*/ 100 h 10256"/>
              <a:gd name="connsiteX2-1891" fmla="*/ 457 w 10288"/>
              <a:gd name="connsiteY2-1892" fmla="*/ 560 h 10256"/>
              <a:gd name="connsiteX3-1893" fmla="*/ 15 w 10288"/>
              <a:gd name="connsiteY3-1894" fmla="*/ 4935 h 10256"/>
              <a:gd name="connsiteX4-1895" fmla="*/ 588 w 10288"/>
              <a:gd name="connsiteY4-1896" fmla="*/ 9999 h 10256"/>
              <a:gd name="connsiteX5-1897" fmla="*/ 5193 w 10288"/>
              <a:gd name="connsiteY5-1898" fmla="*/ 10082 h 10256"/>
              <a:gd name="connsiteX6-1899" fmla="*/ 9935 w 10288"/>
              <a:gd name="connsiteY6-1900" fmla="*/ 9798 h 10256"/>
              <a:gd name="connsiteX7-1901" fmla="*/ 10266 w 10288"/>
              <a:gd name="connsiteY7-1902" fmla="*/ 5245 h 10256"/>
              <a:gd name="connsiteX8-1903" fmla="*/ 9712 w 10288"/>
              <a:gd name="connsiteY8-1904" fmla="*/ 435 h 10256"/>
              <a:gd name="connsiteX0-1905" fmla="*/ 9749 w 10325"/>
              <a:gd name="connsiteY0-1906" fmla="*/ 435 h 10256"/>
              <a:gd name="connsiteX1-1907" fmla="*/ 5025 w 10325"/>
              <a:gd name="connsiteY1-1908" fmla="*/ 100 h 10256"/>
              <a:gd name="connsiteX2-1909" fmla="*/ 387 w 10325"/>
              <a:gd name="connsiteY2-1910" fmla="*/ 431 h 10256"/>
              <a:gd name="connsiteX3-1911" fmla="*/ 52 w 10325"/>
              <a:gd name="connsiteY3-1912" fmla="*/ 4935 h 10256"/>
              <a:gd name="connsiteX4-1913" fmla="*/ 625 w 10325"/>
              <a:gd name="connsiteY4-1914" fmla="*/ 9999 h 10256"/>
              <a:gd name="connsiteX5-1915" fmla="*/ 5230 w 10325"/>
              <a:gd name="connsiteY5-1916" fmla="*/ 10082 h 10256"/>
              <a:gd name="connsiteX6-1917" fmla="*/ 9972 w 10325"/>
              <a:gd name="connsiteY6-1918" fmla="*/ 9798 h 10256"/>
              <a:gd name="connsiteX7-1919" fmla="*/ 10303 w 10325"/>
              <a:gd name="connsiteY7-1920" fmla="*/ 5245 h 10256"/>
              <a:gd name="connsiteX8-1921" fmla="*/ 9749 w 10325"/>
              <a:gd name="connsiteY8-1922" fmla="*/ 435 h 10256"/>
              <a:gd name="connsiteX0-1923" fmla="*/ 9821 w 10325"/>
              <a:gd name="connsiteY0-1924" fmla="*/ 401 h 10308"/>
              <a:gd name="connsiteX1-1925" fmla="*/ 5025 w 10325"/>
              <a:gd name="connsiteY1-1926" fmla="*/ 152 h 10308"/>
              <a:gd name="connsiteX2-1927" fmla="*/ 387 w 10325"/>
              <a:gd name="connsiteY2-1928" fmla="*/ 483 h 10308"/>
              <a:gd name="connsiteX3-1929" fmla="*/ 52 w 10325"/>
              <a:gd name="connsiteY3-1930" fmla="*/ 4987 h 10308"/>
              <a:gd name="connsiteX4-1931" fmla="*/ 625 w 10325"/>
              <a:gd name="connsiteY4-1932" fmla="*/ 10051 h 10308"/>
              <a:gd name="connsiteX5-1933" fmla="*/ 5230 w 10325"/>
              <a:gd name="connsiteY5-1934" fmla="*/ 10134 h 10308"/>
              <a:gd name="connsiteX6-1935" fmla="*/ 9972 w 10325"/>
              <a:gd name="connsiteY6-1936" fmla="*/ 9850 h 10308"/>
              <a:gd name="connsiteX7-1937" fmla="*/ 10303 w 10325"/>
              <a:gd name="connsiteY7-1938" fmla="*/ 5297 h 10308"/>
              <a:gd name="connsiteX8-1939" fmla="*/ 9821 w 10325"/>
              <a:gd name="connsiteY8-1940" fmla="*/ 401 h 10308"/>
              <a:gd name="connsiteX0-1941" fmla="*/ 9821 w 10325"/>
              <a:gd name="connsiteY0-1942" fmla="*/ 444 h 10351"/>
              <a:gd name="connsiteX1-1943" fmla="*/ 5120 w 10325"/>
              <a:gd name="connsiteY1-1944" fmla="*/ 88 h 10351"/>
              <a:gd name="connsiteX2-1945" fmla="*/ 387 w 10325"/>
              <a:gd name="connsiteY2-1946" fmla="*/ 526 h 10351"/>
              <a:gd name="connsiteX3-1947" fmla="*/ 52 w 10325"/>
              <a:gd name="connsiteY3-1948" fmla="*/ 5030 h 10351"/>
              <a:gd name="connsiteX4-1949" fmla="*/ 625 w 10325"/>
              <a:gd name="connsiteY4-1950" fmla="*/ 10094 h 10351"/>
              <a:gd name="connsiteX5-1951" fmla="*/ 5230 w 10325"/>
              <a:gd name="connsiteY5-1952" fmla="*/ 10177 h 10351"/>
              <a:gd name="connsiteX6-1953" fmla="*/ 9972 w 10325"/>
              <a:gd name="connsiteY6-1954" fmla="*/ 9893 h 10351"/>
              <a:gd name="connsiteX7-1955" fmla="*/ 10303 w 10325"/>
              <a:gd name="connsiteY7-1956" fmla="*/ 5340 h 10351"/>
              <a:gd name="connsiteX8-1957" fmla="*/ 9821 w 10325"/>
              <a:gd name="connsiteY8-1958" fmla="*/ 444 h 10351"/>
              <a:gd name="connsiteX0-1959" fmla="*/ 9939 w 10443"/>
              <a:gd name="connsiteY0-1960" fmla="*/ 444 h 10504"/>
              <a:gd name="connsiteX1-1961" fmla="*/ 5238 w 10443"/>
              <a:gd name="connsiteY1-1962" fmla="*/ 88 h 10504"/>
              <a:gd name="connsiteX2-1963" fmla="*/ 505 w 10443"/>
              <a:gd name="connsiteY2-1964" fmla="*/ 526 h 10504"/>
              <a:gd name="connsiteX3-1965" fmla="*/ 15 w 10443"/>
              <a:gd name="connsiteY3-1966" fmla="*/ 5051 h 10504"/>
              <a:gd name="connsiteX4-1967" fmla="*/ 743 w 10443"/>
              <a:gd name="connsiteY4-1968" fmla="*/ 10094 h 10504"/>
              <a:gd name="connsiteX5-1969" fmla="*/ 5348 w 10443"/>
              <a:gd name="connsiteY5-1970" fmla="*/ 10177 h 10504"/>
              <a:gd name="connsiteX6-1971" fmla="*/ 10090 w 10443"/>
              <a:gd name="connsiteY6-1972" fmla="*/ 9893 h 10504"/>
              <a:gd name="connsiteX7-1973" fmla="*/ 10421 w 10443"/>
              <a:gd name="connsiteY7-1974" fmla="*/ 5340 h 10504"/>
              <a:gd name="connsiteX8-1975" fmla="*/ 9939 w 10443"/>
              <a:gd name="connsiteY8-1976" fmla="*/ 444 h 10504"/>
              <a:gd name="connsiteX0-1977" fmla="*/ 9989 w 10493"/>
              <a:gd name="connsiteY0-1978" fmla="*/ 444 h 10473"/>
              <a:gd name="connsiteX1-1979" fmla="*/ 5288 w 10493"/>
              <a:gd name="connsiteY1-1980" fmla="*/ 88 h 10473"/>
              <a:gd name="connsiteX2-1981" fmla="*/ 555 w 10493"/>
              <a:gd name="connsiteY2-1982" fmla="*/ 526 h 10473"/>
              <a:gd name="connsiteX3-1983" fmla="*/ 65 w 10493"/>
              <a:gd name="connsiteY3-1984" fmla="*/ 5051 h 10473"/>
              <a:gd name="connsiteX4-1985" fmla="*/ 602 w 10493"/>
              <a:gd name="connsiteY4-1986" fmla="*/ 10051 h 10473"/>
              <a:gd name="connsiteX5-1987" fmla="*/ 5398 w 10493"/>
              <a:gd name="connsiteY5-1988" fmla="*/ 10177 h 10473"/>
              <a:gd name="connsiteX6-1989" fmla="*/ 10140 w 10493"/>
              <a:gd name="connsiteY6-1990" fmla="*/ 9893 h 10473"/>
              <a:gd name="connsiteX7-1991" fmla="*/ 10471 w 10493"/>
              <a:gd name="connsiteY7-1992" fmla="*/ 5340 h 10473"/>
              <a:gd name="connsiteX8-1993" fmla="*/ 9989 w 10493"/>
              <a:gd name="connsiteY8-1994" fmla="*/ 444 h 10473"/>
              <a:gd name="connsiteX0-1995" fmla="*/ 9928 w 10432"/>
              <a:gd name="connsiteY0-1996" fmla="*/ 444 h 10484"/>
              <a:gd name="connsiteX1-1997" fmla="*/ 5227 w 10432"/>
              <a:gd name="connsiteY1-1998" fmla="*/ 88 h 10484"/>
              <a:gd name="connsiteX2-1999" fmla="*/ 494 w 10432"/>
              <a:gd name="connsiteY2-2000" fmla="*/ 526 h 10484"/>
              <a:gd name="connsiteX3-2001" fmla="*/ 4 w 10432"/>
              <a:gd name="connsiteY3-2002" fmla="*/ 5051 h 10484"/>
              <a:gd name="connsiteX4-2003" fmla="*/ 541 w 10432"/>
              <a:gd name="connsiteY4-2004" fmla="*/ 10051 h 10484"/>
              <a:gd name="connsiteX5-2005" fmla="*/ 5337 w 10432"/>
              <a:gd name="connsiteY5-2006" fmla="*/ 10177 h 10484"/>
              <a:gd name="connsiteX6-2007" fmla="*/ 10079 w 10432"/>
              <a:gd name="connsiteY6-2008" fmla="*/ 9893 h 10484"/>
              <a:gd name="connsiteX7-2009" fmla="*/ 10410 w 10432"/>
              <a:gd name="connsiteY7-2010" fmla="*/ 5340 h 10484"/>
              <a:gd name="connsiteX8-2011" fmla="*/ 9928 w 10432"/>
              <a:gd name="connsiteY8-2012" fmla="*/ 444 h 10484"/>
              <a:gd name="connsiteX0-2013" fmla="*/ 9988 w 10492"/>
              <a:gd name="connsiteY0-2014" fmla="*/ 444 h 10557"/>
              <a:gd name="connsiteX1-2015" fmla="*/ 5287 w 10492"/>
              <a:gd name="connsiteY1-2016" fmla="*/ 88 h 10557"/>
              <a:gd name="connsiteX2-2017" fmla="*/ 554 w 10492"/>
              <a:gd name="connsiteY2-2018" fmla="*/ 526 h 10557"/>
              <a:gd name="connsiteX3-2019" fmla="*/ 64 w 10492"/>
              <a:gd name="connsiteY3-2020" fmla="*/ 5051 h 10557"/>
              <a:gd name="connsiteX4-2021" fmla="*/ 601 w 10492"/>
              <a:gd name="connsiteY4-2022" fmla="*/ 10051 h 10557"/>
              <a:gd name="connsiteX5-2023" fmla="*/ 5385 w 10492"/>
              <a:gd name="connsiteY5-2024" fmla="*/ 10370 h 10557"/>
              <a:gd name="connsiteX6-2025" fmla="*/ 10139 w 10492"/>
              <a:gd name="connsiteY6-2026" fmla="*/ 9893 h 10557"/>
              <a:gd name="connsiteX7-2027" fmla="*/ 10470 w 10492"/>
              <a:gd name="connsiteY7-2028" fmla="*/ 5340 h 10557"/>
              <a:gd name="connsiteX8-2029" fmla="*/ 9988 w 10492"/>
              <a:gd name="connsiteY8-2030" fmla="*/ 444 h 10557"/>
              <a:gd name="connsiteX0-2031" fmla="*/ 9928 w 10432"/>
              <a:gd name="connsiteY0-2032" fmla="*/ 444 h 10515"/>
              <a:gd name="connsiteX1-2033" fmla="*/ 5227 w 10432"/>
              <a:gd name="connsiteY1-2034" fmla="*/ 88 h 10515"/>
              <a:gd name="connsiteX2-2035" fmla="*/ 494 w 10432"/>
              <a:gd name="connsiteY2-2036" fmla="*/ 526 h 10515"/>
              <a:gd name="connsiteX3-2037" fmla="*/ 4 w 10432"/>
              <a:gd name="connsiteY3-2038" fmla="*/ 5051 h 10515"/>
              <a:gd name="connsiteX4-2039" fmla="*/ 541 w 10432"/>
              <a:gd name="connsiteY4-2040" fmla="*/ 10051 h 10515"/>
              <a:gd name="connsiteX5-2041" fmla="*/ 5325 w 10432"/>
              <a:gd name="connsiteY5-2042" fmla="*/ 10370 h 10515"/>
              <a:gd name="connsiteX6-2043" fmla="*/ 10079 w 10432"/>
              <a:gd name="connsiteY6-2044" fmla="*/ 9893 h 10515"/>
              <a:gd name="connsiteX7-2045" fmla="*/ 10410 w 10432"/>
              <a:gd name="connsiteY7-2046" fmla="*/ 5340 h 10515"/>
              <a:gd name="connsiteX8-2047" fmla="*/ 9928 w 10432"/>
              <a:gd name="connsiteY8-2048" fmla="*/ 444 h 10515"/>
              <a:gd name="connsiteX0-2049" fmla="*/ 9934 w 10438"/>
              <a:gd name="connsiteY0-2050" fmla="*/ 444 h 10584"/>
              <a:gd name="connsiteX1-2051" fmla="*/ 5233 w 10438"/>
              <a:gd name="connsiteY1-2052" fmla="*/ 88 h 10584"/>
              <a:gd name="connsiteX2-2053" fmla="*/ 500 w 10438"/>
              <a:gd name="connsiteY2-2054" fmla="*/ 526 h 10584"/>
              <a:gd name="connsiteX3-2055" fmla="*/ 10 w 10438"/>
              <a:gd name="connsiteY3-2056" fmla="*/ 5051 h 10584"/>
              <a:gd name="connsiteX4-2057" fmla="*/ 666 w 10438"/>
              <a:gd name="connsiteY4-2058" fmla="*/ 10158 h 10584"/>
              <a:gd name="connsiteX5-2059" fmla="*/ 5331 w 10438"/>
              <a:gd name="connsiteY5-2060" fmla="*/ 10370 h 10584"/>
              <a:gd name="connsiteX6-2061" fmla="*/ 10085 w 10438"/>
              <a:gd name="connsiteY6-2062" fmla="*/ 9893 h 10584"/>
              <a:gd name="connsiteX7-2063" fmla="*/ 10416 w 10438"/>
              <a:gd name="connsiteY7-2064" fmla="*/ 5340 h 10584"/>
              <a:gd name="connsiteX8-2065" fmla="*/ 9934 w 10438"/>
              <a:gd name="connsiteY8-2066" fmla="*/ 444 h 10584"/>
              <a:gd name="connsiteX0-2067" fmla="*/ 9934 w 10438"/>
              <a:gd name="connsiteY0-2068" fmla="*/ 444 h 10605"/>
              <a:gd name="connsiteX1-2069" fmla="*/ 5233 w 10438"/>
              <a:gd name="connsiteY1-2070" fmla="*/ 88 h 10605"/>
              <a:gd name="connsiteX2-2071" fmla="*/ 500 w 10438"/>
              <a:gd name="connsiteY2-2072" fmla="*/ 526 h 10605"/>
              <a:gd name="connsiteX3-2073" fmla="*/ 10 w 10438"/>
              <a:gd name="connsiteY3-2074" fmla="*/ 5051 h 10605"/>
              <a:gd name="connsiteX4-2075" fmla="*/ 666 w 10438"/>
              <a:gd name="connsiteY4-2076" fmla="*/ 10158 h 10605"/>
              <a:gd name="connsiteX5-2077" fmla="*/ 5331 w 10438"/>
              <a:gd name="connsiteY5-2078" fmla="*/ 10370 h 10605"/>
              <a:gd name="connsiteX6-2079" fmla="*/ 10085 w 10438"/>
              <a:gd name="connsiteY6-2080" fmla="*/ 9893 h 10605"/>
              <a:gd name="connsiteX7-2081" fmla="*/ 10416 w 10438"/>
              <a:gd name="connsiteY7-2082" fmla="*/ 5340 h 10605"/>
              <a:gd name="connsiteX8-2083" fmla="*/ 9934 w 10438"/>
              <a:gd name="connsiteY8-2084" fmla="*/ 444 h 10605"/>
              <a:gd name="connsiteX0-2085" fmla="*/ 9934 w 10438"/>
              <a:gd name="connsiteY0-2086" fmla="*/ 444 h 10497"/>
              <a:gd name="connsiteX1-2087" fmla="*/ 5233 w 10438"/>
              <a:gd name="connsiteY1-2088" fmla="*/ 88 h 10497"/>
              <a:gd name="connsiteX2-2089" fmla="*/ 500 w 10438"/>
              <a:gd name="connsiteY2-2090" fmla="*/ 526 h 10497"/>
              <a:gd name="connsiteX3-2091" fmla="*/ 10 w 10438"/>
              <a:gd name="connsiteY3-2092" fmla="*/ 5051 h 10497"/>
              <a:gd name="connsiteX4-2093" fmla="*/ 666 w 10438"/>
              <a:gd name="connsiteY4-2094" fmla="*/ 10158 h 10497"/>
              <a:gd name="connsiteX5-2095" fmla="*/ 5331 w 10438"/>
              <a:gd name="connsiteY5-2096" fmla="*/ 10370 h 10497"/>
              <a:gd name="connsiteX6-2097" fmla="*/ 10085 w 10438"/>
              <a:gd name="connsiteY6-2098" fmla="*/ 9893 h 10497"/>
              <a:gd name="connsiteX7-2099" fmla="*/ 10416 w 10438"/>
              <a:gd name="connsiteY7-2100" fmla="*/ 5340 h 10497"/>
              <a:gd name="connsiteX8-2101" fmla="*/ 9934 w 10438"/>
              <a:gd name="connsiteY8-2102" fmla="*/ 444 h 10497"/>
              <a:gd name="connsiteX0-2103" fmla="*/ 9934 w 10455"/>
              <a:gd name="connsiteY0-2104" fmla="*/ 444 h 10491"/>
              <a:gd name="connsiteX1-2105" fmla="*/ 5233 w 10455"/>
              <a:gd name="connsiteY1-2106" fmla="*/ 88 h 10491"/>
              <a:gd name="connsiteX2-2107" fmla="*/ 500 w 10455"/>
              <a:gd name="connsiteY2-2108" fmla="*/ 526 h 10491"/>
              <a:gd name="connsiteX3-2109" fmla="*/ 10 w 10455"/>
              <a:gd name="connsiteY3-2110" fmla="*/ 5051 h 10491"/>
              <a:gd name="connsiteX4-2111" fmla="*/ 666 w 10455"/>
              <a:gd name="connsiteY4-2112" fmla="*/ 10158 h 10491"/>
              <a:gd name="connsiteX5-2113" fmla="*/ 5331 w 10455"/>
              <a:gd name="connsiteY5-2114" fmla="*/ 10370 h 10491"/>
              <a:gd name="connsiteX6-2115" fmla="*/ 10133 w 10455"/>
              <a:gd name="connsiteY6-2116" fmla="*/ 10000 h 10491"/>
              <a:gd name="connsiteX7-2117" fmla="*/ 10416 w 10455"/>
              <a:gd name="connsiteY7-2118" fmla="*/ 5340 h 10491"/>
              <a:gd name="connsiteX8-2119" fmla="*/ 9934 w 10455"/>
              <a:gd name="connsiteY8-2120" fmla="*/ 444 h 10491"/>
              <a:gd name="connsiteX0-2121" fmla="*/ 9994 w 10455"/>
              <a:gd name="connsiteY0-2122" fmla="*/ 435 h 10503"/>
              <a:gd name="connsiteX1-2123" fmla="*/ 5233 w 10455"/>
              <a:gd name="connsiteY1-2124" fmla="*/ 100 h 10503"/>
              <a:gd name="connsiteX2-2125" fmla="*/ 500 w 10455"/>
              <a:gd name="connsiteY2-2126" fmla="*/ 538 h 10503"/>
              <a:gd name="connsiteX3-2127" fmla="*/ 10 w 10455"/>
              <a:gd name="connsiteY3-2128" fmla="*/ 5063 h 10503"/>
              <a:gd name="connsiteX4-2129" fmla="*/ 666 w 10455"/>
              <a:gd name="connsiteY4-2130" fmla="*/ 10170 h 10503"/>
              <a:gd name="connsiteX5-2131" fmla="*/ 5331 w 10455"/>
              <a:gd name="connsiteY5-2132" fmla="*/ 10382 h 10503"/>
              <a:gd name="connsiteX6-2133" fmla="*/ 10133 w 10455"/>
              <a:gd name="connsiteY6-2134" fmla="*/ 10012 h 10503"/>
              <a:gd name="connsiteX7-2135" fmla="*/ 10416 w 10455"/>
              <a:gd name="connsiteY7-2136" fmla="*/ 5352 h 10503"/>
              <a:gd name="connsiteX8-2137" fmla="*/ 9994 w 10455"/>
              <a:gd name="connsiteY8-2138" fmla="*/ 435 h 10503"/>
              <a:gd name="connsiteX0-2139" fmla="*/ 9994 w 10541"/>
              <a:gd name="connsiteY0-2140" fmla="*/ 435 h 10503"/>
              <a:gd name="connsiteX1-2141" fmla="*/ 5233 w 10541"/>
              <a:gd name="connsiteY1-2142" fmla="*/ 100 h 10503"/>
              <a:gd name="connsiteX2-2143" fmla="*/ 500 w 10541"/>
              <a:gd name="connsiteY2-2144" fmla="*/ 538 h 10503"/>
              <a:gd name="connsiteX3-2145" fmla="*/ 10 w 10541"/>
              <a:gd name="connsiteY3-2146" fmla="*/ 5063 h 10503"/>
              <a:gd name="connsiteX4-2147" fmla="*/ 666 w 10541"/>
              <a:gd name="connsiteY4-2148" fmla="*/ 10170 h 10503"/>
              <a:gd name="connsiteX5-2149" fmla="*/ 5331 w 10541"/>
              <a:gd name="connsiteY5-2150" fmla="*/ 10382 h 10503"/>
              <a:gd name="connsiteX6-2151" fmla="*/ 10133 w 10541"/>
              <a:gd name="connsiteY6-2152" fmla="*/ 10012 h 10503"/>
              <a:gd name="connsiteX7-2153" fmla="*/ 10535 w 10541"/>
              <a:gd name="connsiteY7-2154" fmla="*/ 5331 h 10503"/>
              <a:gd name="connsiteX8-2155" fmla="*/ 9994 w 10541"/>
              <a:gd name="connsiteY8-2156" fmla="*/ 435 h 10503"/>
              <a:gd name="connsiteX0-2157" fmla="*/ 9994 w 10550"/>
              <a:gd name="connsiteY0-2158" fmla="*/ 435 h 10500"/>
              <a:gd name="connsiteX1-2159" fmla="*/ 5233 w 10550"/>
              <a:gd name="connsiteY1-2160" fmla="*/ 100 h 10500"/>
              <a:gd name="connsiteX2-2161" fmla="*/ 500 w 10550"/>
              <a:gd name="connsiteY2-2162" fmla="*/ 538 h 10500"/>
              <a:gd name="connsiteX3-2163" fmla="*/ 10 w 10550"/>
              <a:gd name="connsiteY3-2164" fmla="*/ 5063 h 10500"/>
              <a:gd name="connsiteX4-2165" fmla="*/ 666 w 10550"/>
              <a:gd name="connsiteY4-2166" fmla="*/ 10170 h 10500"/>
              <a:gd name="connsiteX5-2167" fmla="*/ 5331 w 10550"/>
              <a:gd name="connsiteY5-2168" fmla="*/ 10382 h 10500"/>
              <a:gd name="connsiteX6-2169" fmla="*/ 10181 w 10550"/>
              <a:gd name="connsiteY6-2170" fmla="*/ 10055 h 10500"/>
              <a:gd name="connsiteX7-2171" fmla="*/ 10535 w 10550"/>
              <a:gd name="connsiteY7-2172" fmla="*/ 5331 h 10500"/>
              <a:gd name="connsiteX8-2173" fmla="*/ 9994 w 10550"/>
              <a:gd name="connsiteY8-2174" fmla="*/ 435 h 10500"/>
              <a:gd name="connsiteX0-2175" fmla="*/ 9994 w 10550"/>
              <a:gd name="connsiteY0-2176" fmla="*/ 435 h 10528"/>
              <a:gd name="connsiteX1-2177" fmla="*/ 5233 w 10550"/>
              <a:gd name="connsiteY1-2178" fmla="*/ 100 h 10528"/>
              <a:gd name="connsiteX2-2179" fmla="*/ 500 w 10550"/>
              <a:gd name="connsiteY2-2180" fmla="*/ 538 h 10528"/>
              <a:gd name="connsiteX3-2181" fmla="*/ 10 w 10550"/>
              <a:gd name="connsiteY3-2182" fmla="*/ 5063 h 10528"/>
              <a:gd name="connsiteX4-2183" fmla="*/ 666 w 10550"/>
              <a:gd name="connsiteY4-2184" fmla="*/ 10213 h 10528"/>
              <a:gd name="connsiteX5-2185" fmla="*/ 5331 w 10550"/>
              <a:gd name="connsiteY5-2186" fmla="*/ 10382 h 10528"/>
              <a:gd name="connsiteX6-2187" fmla="*/ 10181 w 10550"/>
              <a:gd name="connsiteY6-2188" fmla="*/ 10055 h 10528"/>
              <a:gd name="connsiteX7-2189" fmla="*/ 10535 w 10550"/>
              <a:gd name="connsiteY7-2190" fmla="*/ 5331 h 10528"/>
              <a:gd name="connsiteX8-2191" fmla="*/ 9994 w 10550"/>
              <a:gd name="connsiteY8-2192" fmla="*/ 435 h 10528"/>
              <a:gd name="connsiteX0-2193" fmla="*/ 9991 w 10547"/>
              <a:gd name="connsiteY0-2194" fmla="*/ 435 h 10528"/>
              <a:gd name="connsiteX1-2195" fmla="*/ 5230 w 10547"/>
              <a:gd name="connsiteY1-2196" fmla="*/ 100 h 10528"/>
              <a:gd name="connsiteX2-2197" fmla="*/ 497 w 10547"/>
              <a:gd name="connsiteY2-2198" fmla="*/ 538 h 10528"/>
              <a:gd name="connsiteX3-2199" fmla="*/ 7 w 10547"/>
              <a:gd name="connsiteY3-2200" fmla="*/ 5063 h 10528"/>
              <a:gd name="connsiteX4-2201" fmla="*/ 663 w 10547"/>
              <a:gd name="connsiteY4-2202" fmla="*/ 10213 h 10528"/>
              <a:gd name="connsiteX5-2203" fmla="*/ 5328 w 10547"/>
              <a:gd name="connsiteY5-2204" fmla="*/ 10382 h 10528"/>
              <a:gd name="connsiteX6-2205" fmla="*/ 10178 w 10547"/>
              <a:gd name="connsiteY6-2206" fmla="*/ 10055 h 10528"/>
              <a:gd name="connsiteX7-2207" fmla="*/ 10532 w 10547"/>
              <a:gd name="connsiteY7-2208" fmla="*/ 5331 h 10528"/>
              <a:gd name="connsiteX8-2209" fmla="*/ 9991 w 10547"/>
              <a:gd name="connsiteY8-2210" fmla="*/ 435 h 10528"/>
              <a:gd name="connsiteX0-2211" fmla="*/ 9999 w 10555"/>
              <a:gd name="connsiteY0-2212" fmla="*/ 435 h 10528"/>
              <a:gd name="connsiteX1-2213" fmla="*/ 5238 w 10555"/>
              <a:gd name="connsiteY1-2214" fmla="*/ 100 h 10528"/>
              <a:gd name="connsiteX2-2215" fmla="*/ 481 w 10555"/>
              <a:gd name="connsiteY2-2216" fmla="*/ 559 h 10528"/>
              <a:gd name="connsiteX3-2217" fmla="*/ 15 w 10555"/>
              <a:gd name="connsiteY3-2218" fmla="*/ 5063 h 10528"/>
              <a:gd name="connsiteX4-2219" fmla="*/ 671 w 10555"/>
              <a:gd name="connsiteY4-2220" fmla="*/ 10213 h 10528"/>
              <a:gd name="connsiteX5-2221" fmla="*/ 5336 w 10555"/>
              <a:gd name="connsiteY5-2222" fmla="*/ 10382 h 10528"/>
              <a:gd name="connsiteX6-2223" fmla="*/ 10186 w 10555"/>
              <a:gd name="connsiteY6-2224" fmla="*/ 10055 h 10528"/>
              <a:gd name="connsiteX7-2225" fmla="*/ 10540 w 10555"/>
              <a:gd name="connsiteY7-2226" fmla="*/ 5331 h 10528"/>
              <a:gd name="connsiteX8-2227" fmla="*/ 9999 w 10555"/>
              <a:gd name="connsiteY8-2228" fmla="*/ 435 h 10528"/>
              <a:gd name="connsiteX0-2229" fmla="*/ 9999 w 10555"/>
              <a:gd name="connsiteY0-2230" fmla="*/ 457 h 10550"/>
              <a:gd name="connsiteX1-2231" fmla="*/ 5238 w 10555"/>
              <a:gd name="connsiteY1-2232" fmla="*/ 122 h 10550"/>
              <a:gd name="connsiteX2-2233" fmla="*/ 481 w 10555"/>
              <a:gd name="connsiteY2-2234" fmla="*/ 581 h 10550"/>
              <a:gd name="connsiteX3-2235" fmla="*/ 15 w 10555"/>
              <a:gd name="connsiteY3-2236" fmla="*/ 5085 h 10550"/>
              <a:gd name="connsiteX4-2237" fmla="*/ 671 w 10555"/>
              <a:gd name="connsiteY4-2238" fmla="*/ 10235 h 10550"/>
              <a:gd name="connsiteX5-2239" fmla="*/ 5336 w 10555"/>
              <a:gd name="connsiteY5-2240" fmla="*/ 10404 h 10550"/>
              <a:gd name="connsiteX6-2241" fmla="*/ 10186 w 10555"/>
              <a:gd name="connsiteY6-2242" fmla="*/ 10077 h 10550"/>
              <a:gd name="connsiteX7-2243" fmla="*/ 10540 w 10555"/>
              <a:gd name="connsiteY7-2244" fmla="*/ 5353 h 10550"/>
              <a:gd name="connsiteX8-2245" fmla="*/ 9999 w 10555"/>
              <a:gd name="connsiteY8-2246" fmla="*/ 457 h 10550"/>
              <a:gd name="connsiteX0-2247" fmla="*/ 9987 w 10555"/>
              <a:gd name="connsiteY0-2248" fmla="*/ 409 h 10566"/>
              <a:gd name="connsiteX1-2249" fmla="*/ 5238 w 10555"/>
              <a:gd name="connsiteY1-2250" fmla="*/ 138 h 10566"/>
              <a:gd name="connsiteX2-2251" fmla="*/ 481 w 10555"/>
              <a:gd name="connsiteY2-2252" fmla="*/ 597 h 10566"/>
              <a:gd name="connsiteX3-2253" fmla="*/ 15 w 10555"/>
              <a:gd name="connsiteY3-2254" fmla="*/ 5101 h 10566"/>
              <a:gd name="connsiteX4-2255" fmla="*/ 671 w 10555"/>
              <a:gd name="connsiteY4-2256" fmla="*/ 10251 h 10566"/>
              <a:gd name="connsiteX5-2257" fmla="*/ 5336 w 10555"/>
              <a:gd name="connsiteY5-2258" fmla="*/ 10420 h 10566"/>
              <a:gd name="connsiteX6-2259" fmla="*/ 10186 w 10555"/>
              <a:gd name="connsiteY6-2260" fmla="*/ 10093 h 10566"/>
              <a:gd name="connsiteX7-2261" fmla="*/ 10540 w 10555"/>
              <a:gd name="connsiteY7-2262" fmla="*/ 5369 h 10566"/>
              <a:gd name="connsiteX8-2263" fmla="*/ 9987 w 10555"/>
              <a:gd name="connsiteY8-2264" fmla="*/ 409 h 10566"/>
              <a:gd name="connsiteX0-2265" fmla="*/ 9987 w 10555"/>
              <a:gd name="connsiteY0-2266" fmla="*/ 409 h 10566"/>
              <a:gd name="connsiteX1-2267" fmla="*/ 5238 w 10555"/>
              <a:gd name="connsiteY1-2268" fmla="*/ 138 h 10566"/>
              <a:gd name="connsiteX2-2269" fmla="*/ 481 w 10555"/>
              <a:gd name="connsiteY2-2270" fmla="*/ 597 h 10566"/>
              <a:gd name="connsiteX3-2271" fmla="*/ 15 w 10555"/>
              <a:gd name="connsiteY3-2272" fmla="*/ 5101 h 10566"/>
              <a:gd name="connsiteX4-2273" fmla="*/ 671 w 10555"/>
              <a:gd name="connsiteY4-2274" fmla="*/ 10251 h 10566"/>
              <a:gd name="connsiteX5-2275" fmla="*/ 5336 w 10555"/>
              <a:gd name="connsiteY5-2276" fmla="*/ 10420 h 10566"/>
              <a:gd name="connsiteX6-2277" fmla="*/ 10186 w 10555"/>
              <a:gd name="connsiteY6-2278" fmla="*/ 10093 h 10566"/>
              <a:gd name="connsiteX7-2279" fmla="*/ 10540 w 10555"/>
              <a:gd name="connsiteY7-2280" fmla="*/ 5369 h 10566"/>
              <a:gd name="connsiteX8-2281" fmla="*/ 9987 w 10555"/>
              <a:gd name="connsiteY8-2282" fmla="*/ 409 h 10566"/>
              <a:gd name="connsiteX0-2283" fmla="*/ 9987 w 10555"/>
              <a:gd name="connsiteY0-2284" fmla="*/ 409 h 10566"/>
              <a:gd name="connsiteX1-2285" fmla="*/ 5238 w 10555"/>
              <a:gd name="connsiteY1-2286" fmla="*/ 138 h 10566"/>
              <a:gd name="connsiteX2-2287" fmla="*/ 481 w 10555"/>
              <a:gd name="connsiteY2-2288" fmla="*/ 597 h 10566"/>
              <a:gd name="connsiteX3-2289" fmla="*/ 15 w 10555"/>
              <a:gd name="connsiteY3-2290" fmla="*/ 5101 h 10566"/>
              <a:gd name="connsiteX4-2291" fmla="*/ 671 w 10555"/>
              <a:gd name="connsiteY4-2292" fmla="*/ 10251 h 10566"/>
              <a:gd name="connsiteX5-2293" fmla="*/ 5336 w 10555"/>
              <a:gd name="connsiteY5-2294" fmla="*/ 10420 h 10566"/>
              <a:gd name="connsiteX6-2295" fmla="*/ 10186 w 10555"/>
              <a:gd name="connsiteY6-2296" fmla="*/ 10093 h 10566"/>
              <a:gd name="connsiteX7-2297" fmla="*/ 10540 w 10555"/>
              <a:gd name="connsiteY7-2298" fmla="*/ 5369 h 10566"/>
              <a:gd name="connsiteX8-2299" fmla="*/ 9987 w 10555"/>
              <a:gd name="connsiteY8-2300" fmla="*/ 409 h 10566"/>
              <a:gd name="connsiteX0-2301" fmla="*/ 9987 w 10547"/>
              <a:gd name="connsiteY0-2302" fmla="*/ 409 h 10564"/>
              <a:gd name="connsiteX1-2303" fmla="*/ 5238 w 10547"/>
              <a:gd name="connsiteY1-2304" fmla="*/ 138 h 10564"/>
              <a:gd name="connsiteX2-2305" fmla="*/ 481 w 10547"/>
              <a:gd name="connsiteY2-2306" fmla="*/ 597 h 10564"/>
              <a:gd name="connsiteX3-2307" fmla="*/ 15 w 10547"/>
              <a:gd name="connsiteY3-2308" fmla="*/ 5101 h 10564"/>
              <a:gd name="connsiteX4-2309" fmla="*/ 671 w 10547"/>
              <a:gd name="connsiteY4-2310" fmla="*/ 10251 h 10564"/>
              <a:gd name="connsiteX5-2311" fmla="*/ 5336 w 10547"/>
              <a:gd name="connsiteY5-2312" fmla="*/ 10420 h 10564"/>
              <a:gd name="connsiteX6-2313" fmla="*/ 10150 w 10547"/>
              <a:gd name="connsiteY6-2314" fmla="*/ 10136 h 10564"/>
              <a:gd name="connsiteX7-2315" fmla="*/ 10540 w 10547"/>
              <a:gd name="connsiteY7-2316" fmla="*/ 5369 h 10564"/>
              <a:gd name="connsiteX8-2317" fmla="*/ 9987 w 10547"/>
              <a:gd name="connsiteY8-2318" fmla="*/ 409 h 10564"/>
              <a:gd name="connsiteX0-2319" fmla="*/ 9987 w 10547"/>
              <a:gd name="connsiteY0-2320" fmla="*/ 454 h 10609"/>
              <a:gd name="connsiteX1-2321" fmla="*/ 5238 w 10547"/>
              <a:gd name="connsiteY1-2322" fmla="*/ 76 h 10609"/>
              <a:gd name="connsiteX2-2323" fmla="*/ 481 w 10547"/>
              <a:gd name="connsiteY2-2324" fmla="*/ 642 h 10609"/>
              <a:gd name="connsiteX3-2325" fmla="*/ 15 w 10547"/>
              <a:gd name="connsiteY3-2326" fmla="*/ 5146 h 10609"/>
              <a:gd name="connsiteX4-2327" fmla="*/ 671 w 10547"/>
              <a:gd name="connsiteY4-2328" fmla="*/ 10296 h 10609"/>
              <a:gd name="connsiteX5-2329" fmla="*/ 5336 w 10547"/>
              <a:gd name="connsiteY5-2330" fmla="*/ 10465 h 10609"/>
              <a:gd name="connsiteX6-2331" fmla="*/ 10150 w 10547"/>
              <a:gd name="connsiteY6-2332" fmla="*/ 10181 h 10609"/>
              <a:gd name="connsiteX7-2333" fmla="*/ 10540 w 10547"/>
              <a:gd name="connsiteY7-2334" fmla="*/ 5414 h 10609"/>
              <a:gd name="connsiteX8-2335" fmla="*/ 9987 w 10547"/>
              <a:gd name="connsiteY8-2336" fmla="*/ 454 h 10609"/>
              <a:gd name="connsiteX0-2337" fmla="*/ 9981 w 10541"/>
              <a:gd name="connsiteY0-2338" fmla="*/ 454 h 10623"/>
              <a:gd name="connsiteX1-2339" fmla="*/ 5232 w 10541"/>
              <a:gd name="connsiteY1-2340" fmla="*/ 76 h 10623"/>
              <a:gd name="connsiteX2-2341" fmla="*/ 475 w 10541"/>
              <a:gd name="connsiteY2-2342" fmla="*/ 642 h 10623"/>
              <a:gd name="connsiteX3-2343" fmla="*/ 9 w 10541"/>
              <a:gd name="connsiteY3-2344" fmla="*/ 5146 h 10623"/>
              <a:gd name="connsiteX4-2345" fmla="*/ 570 w 10541"/>
              <a:gd name="connsiteY4-2346" fmla="*/ 10317 h 10623"/>
              <a:gd name="connsiteX5-2347" fmla="*/ 5330 w 10541"/>
              <a:gd name="connsiteY5-2348" fmla="*/ 10465 h 10623"/>
              <a:gd name="connsiteX6-2349" fmla="*/ 10144 w 10541"/>
              <a:gd name="connsiteY6-2350" fmla="*/ 10181 h 10623"/>
              <a:gd name="connsiteX7-2351" fmla="*/ 10534 w 10541"/>
              <a:gd name="connsiteY7-2352" fmla="*/ 5414 h 10623"/>
              <a:gd name="connsiteX8-2353" fmla="*/ 9981 w 10541"/>
              <a:gd name="connsiteY8-2354" fmla="*/ 454 h 106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03" y="connsiteY6-204"/>
              </a:cxn>
              <a:cxn ang="0">
                <a:pos x="connsiteX7-359" y="connsiteY7-360"/>
              </a:cxn>
              <a:cxn ang="0">
                <a:pos x="connsiteX8-553" y="connsiteY8-554"/>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1" fmla="*/ 172122 w 6378151"/>
              <a:gd name="connsiteY0-2" fmla="*/ 161365 h 1143000"/>
              <a:gd name="connsiteX1-3" fmla="*/ 6378151 w 6378151"/>
              <a:gd name="connsiteY1-4" fmla="*/ 0 h 1143000"/>
              <a:gd name="connsiteX2-5" fmla="*/ 6378151 w 6378151"/>
              <a:gd name="connsiteY2-6" fmla="*/ 1143000 h 1143000"/>
              <a:gd name="connsiteX3-7" fmla="*/ 0 w 6378151"/>
              <a:gd name="connsiteY3-8" fmla="*/ 1143000 h 1143000"/>
              <a:gd name="connsiteX4-9" fmla="*/ 172122 w 6378151"/>
              <a:gd name="connsiteY4-10" fmla="*/ 161365 h 1143000"/>
              <a:gd name="connsiteX0-11" fmla="*/ 172122 w 6378151"/>
              <a:gd name="connsiteY0-12" fmla="*/ 161365 h 1143000"/>
              <a:gd name="connsiteX1-13" fmla="*/ 6378151 w 6378151"/>
              <a:gd name="connsiteY1-14" fmla="*/ 0 h 1143000"/>
              <a:gd name="connsiteX2-15" fmla="*/ 6378151 w 6378151"/>
              <a:gd name="connsiteY2-16" fmla="*/ 1143000 h 1143000"/>
              <a:gd name="connsiteX3-17" fmla="*/ 0 w 6378151"/>
              <a:gd name="connsiteY3-18" fmla="*/ 1143000 h 1143000"/>
              <a:gd name="connsiteX4-19" fmla="*/ 172122 w 6378151"/>
              <a:gd name="connsiteY4-20" fmla="*/ 161365 h 1143000"/>
              <a:gd name="connsiteX0-21" fmla="*/ 204395 w 6378151"/>
              <a:gd name="connsiteY0-22" fmla="*/ 182880 h 1143000"/>
              <a:gd name="connsiteX1-23" fmla="*/ 6378151 w 6378151"/>
              <a:gd name="connsiteY1-24" fmla="*/ 0 h 1143000"/>
              <a:gd name="connsiteX2-25" fmla="*/ 6378151 w 6378151"/>
              <a:gd name="connsiteY2-26" fmla="*/ 1143000 h 1143000"/>
              <a:gd name="connsiteX3-27" fmla="*/ 0 w 6378151"/>
              <a:gd name="connsiteY3-28" fmla="*/ 1143000 h 1143000"/>
              <a:gd name="connsiteX4-29" fmla="*/ 204395 w 6378151"/>
              <a:gd name="connsiteY4-30" fmla="*/ 182880 h 1143000"/>
              <a:gd name="connsiteX0-31" fmla="*/ 204395 w 6378151"/>
              <a:gd name="connsiteY0-32" fmla="*/ 182880 h 1143000"/>
              <a:gd name="connsiteX1-33" fmla="*/ 6378151 w 6378151"/>
              <a:gd name="connsiteY1-34" fmla="*/ 0 h 1143000"/>
              <a:gd name="connsiteX2-35" fmla="*/ 6378151 w 6378151"/>
              <a:gd name="connsiteY2-36" fmla="*/ 1143000 h 1143000"/>
              <a:gd name="connsiteX3-37" fmla="*/ 0 w 6378151"/>
              <a:gd name="connsiteY3-38" fmla="*/ 1143000 h 1143000"/>
              <a:gd name="connsiteX4-39" fmla="*/ 204395 w 6378151"/>
              <a:gd name="connsiteY4-40" fmla="*/ 182880 h 1143000"/>
              <a:gd name="connsiteX0-41" fmla="*/ 204395 w 6378151"/>
              <a:gd name="connsiteY0-42" fmla="*/ 182880 h 1143000"/>
              <a:gd name="connsiteX1-43" fmla="*/ 6378151 w 6378151"/>
              <a:gd name="connsiteY1-44" fmla="*/ 0 h 1143000"/>
              <a:gd name="connsiteX2-45" fmla="*/ 6378151 w 6378151"/>
              <a:gd name="connsiteY2-46" fmla="*/ 1143000 h 1143000"/>
              <a:gd name="connsiteX3-47" fmla="*/ 0 w 6378151"/>
              <a:gd name="connsiteY3-48" fmla="*/ 1143000 h 1143000"/>
              <a:gd name="connsiteX4-49" fmla="*/ 204395 w 6378151"/>
              <a:gd name="connsiteY4-50" fmla="*/ 182880 h 1143000"/>
              <a:gd name="connsiteX0-51" fmla="*/ 204395 w 6378151"/>
              <a:gd name="connsiteY0-52" fmla="*/ 182880 h 1143000"/>
              <a:gd name="connsiteX1-53" fmla="*/ 6378151 w 6378151"/>
              <a:gd name="connsiteY1-54" fmla="*/ 0 h 1143000"/>
              <a:gd name="connsiteX2-55" fmla="*/ 6378151 w 6378151"/>
              <a:gd name="connsiteY2-56" fmla="*/ 1143000 h 1143000"/>
              <a:gd name="connsiteX3-57" fmla="*/ 0 w 6378151"/>
              <a:gd name="connsiteY3-58" fmla="*/ 1143000 h 1143000"/>
              <a:gd name="connsiteX4-59" fmla="*/ 204395 w 6378151"/>
              <a:gd name="connsiteY4-60" fmla="*/ 182880 h 1143000"/>
              <a:gd name="connsiteX0-61" fmla="*/ 204395 w 6378151"/>
              <a:gd name="connsiteY0-62" fmla="*/ 74634 h 1034754"/>
              <a:gd name="connsiteX1-63" fmla="*/ 6119967 w 6378151"/>
              <a:gd name="connsiteY1-64" fmla="*/ 63876 h 1034754"/>
              <a:gd name="connsiteX2-65" fmla="*/ 6378151 w 6378151"/>
              <a:gd name="connsiteY2-66" fmla="*/ 1034754 h 1034754"/>
              <a:gd name="connsiteX3-67" fmla="*/ 0 w 6378151"/>
              <a:gd name="connsiteY3-68" fmla="*/ 1034754 h 1034754"/>
              <a:gd name="connsiteX4-69" fmla="*/ 204395 w 6378151"/>
              <a:gd name="connsiteY4-70" fmla="*/ 74634 h 1034754"/>
              <a:gd name="connsiteX0-71" fmla="*/ 204395 w 6378151"/>
              <a:gd name="connsiteY0-72" fmla="*/ 82083 h 1042203"/>
              <a:gd name="connsiteX1-73" fmla="*/ 6044663 w 6378151"/>
              <a:gd name="connsiteY1-74" fmla="*/ 39052 h 1042203"/>
              <a:gd name="connsiteX2-75" fmla="*/ 6378151 w 6378151"/>
              <a:gd name="connsiteY2-76" fmla="*/ 1042203 h 1042203"/>
              <a:gd name="connsiteX3-77" fmla="*/ 0 w 6378151"/>
              <a:gd name="connsiteY3-78" fmla="*/ 1042203 h 1042203"/>
              <a:gd name="connsiteX4-79" fmla="*/ 204395 w 6378151"/>
              <a:gd name="connsiteY4-80" fmla="*/ 82083 h 1042203"/>
              <a:gd name="connsiteX0-81" fmla="*/ 204395 w 6378151"/>
              <a:gd name="connsiteY0-82" fmla="*/ 82083 h 1042203"/>
              <a:gd name="connsiteX1-83" fmla="*/ 6044663 w 6378151"/>
              <a:gd name="connsiteY1-84" fmla="*/ 39052 h 1042203"/>
              <a:gd name="connsiteX2-85" fmla="*/ 6378151 w 6378151"/>
              <a:gd name="connsiteY2-86" fmla="*/ 1042203 h 1042203"/>
              <a:gd name="connsiteX3-87" fmla="*/ 0 w 6378151"/>
              <a:gd name="connsiteY3-88" fmla="*/ 1042203 h 1042203"/>
              <a:gd name="connsiteX4-89" fmla="*/ 204395 w 6378151"/>
              <a:gd name="connsiteY4-90" fmla="*/ 82083 h 1042203"/>
              <a:gd name="connsiteX0-91" fmla="*/ 204395 w 6378151"/>
              <a:gd name="connsiteY0-92" fmla="*/ 209708 h 1169828"/>
              <a:gd name="connsiteX1-93" fmla="*/ 6044663 w 6378151"/>
              <a:gd name="connsiteY1-94" fmla="*/ 166677 h 1169828"/>
              <a:gd name="connsiteX2-95" fmla="*/ 6378151 w 6378151"/>
              <a:gd name="connsiteY2-96" fmla="*/ 1169828 h 1169828"/>
              <a:gd name="connsiteX3-97" fmla="*/ 0 w 6378151"/>
              <a:gd name="connsiteY3-98" fmla="*/ 1169828 h 1169828"/>
              <a:gd name="connsiteX4-99" fmla="*/ 204395 w 6378151"/>
              <a:gd name="connsiteY4-100" fmla="*/ 209708 h 1169828"/>
              <a:gd name="connsiteX0-101" fmla="*/ 204395 w 6378151"/>
              <a:gd name="connsiteY0-102" fmla="*/ 216207 h 1176327"/>
              <a:gd name="connsiteX1-103" fmla="*/ 6044663 w 6378151"/>
              <a:gd name="connsiteY1-104" fmla="*/ 173176 h 1176327"/>
              <a:gd name="connsiteX2-105" fmla="*/ 6378151 w 6378151"/>
              <a:gd name="connsiteY2-106" fmla="*/ 1176327 h 1176327"/>
              <a:gd name="connsiteX3-107" fmla="*/ 0 w 6378151"/>
              <a:gd name="connsiteY3-108" fmla="*/ 1176327 h 1176327"/>
              <a:gd name="connsiteX4-109" fmla="*/ 204395 w 6378151"/>
              <a:gd name="connsiteY4-110" fmla="*/ 216207 h 1176327"/>
              <a:gd name="connsiteX0-111" fmla="*/ 311971 w 6378151"/>
              <a:gd name="connsiteY0-112" fmla="*/ 179132 h 1203798"/>
              <a:gd name="connsiteX1-113" fmla="*/ 6044663 w 6378151"/>
              <a:gd name="connsiteY1-114" fmla="*/ 200647 h 1203798"/>
              <a:gd name="connsiteX2-115" fmla="*/ 6378151 w 6378151"/>
              <a:gd name="connsiteY2-116" fmla="*/ 1203798 h 1203798"/>
              <a:gd name="connsiteX3-117" fmla="*/ 0 w 6378151"/>
              <a:gd name="connsiteY3-118" fmla="*/ 1203798 h 1203798"/>
              <a:gd name="connsiteX4-119" fmla="*/ 311971 w 6378151"/>
              <a:gd name="connsiteY4-120" fmla="*/ 179132 h 1203798"/>
              <a:gd name="connsiteX0-121" fmla="*/ 311971 w 6378151"/>
              <a:gd name="connsiteY0-122" fmla="*/ 179132 h 1203798"/>
              <a:gd name="connsiteX1-123" fmla="*/ 6044663 w 6378151"/>
              <a:gd name="connsiteY1-124" fmla="*/ 200647 h 1203798"/>
              <a:gd name="connsiteX2-125" fmla="*/ 6378151 w 6378151"/>
              <a:gd name="connsiteY2-126" fmla="*/ 1203798 h 1203798"/>
              <a:gd name="connsiteX3-127" fmla="*/ 0 w 6378151"/>
              <a:gd name="connsiteY3-128" fmla="*/ 1203798 h 1203798"/>
              <a:gd name="connsiteX4-129" fmla="*/ 311971 w 6378151"/>
              <a:gd name="connsiteY4-130" fmla="*/ 179132 h 1203798"/>
              <a:gd name="connsiteX0-131" fmla="*/ 311971 w 6378151"/>
              <a:gd name="connsiteY0-132" fmla="*/ 171490 h 1196156"/>
              <a:gd name="connsiteX1-133" fmla="*/ 6044663 w 6378151"/>
              <a:gd name="connsiteY1-134" fmla="*/ 193005 h 1196156"/>
              <a:gd name="connsiteX2-135" fmla="*/ 6378151 w 6378151"/>
              <a:gd name="connsiteY2-136" fmla="*/ 1196156 h 1196156"/>
              <a:gd name="connsiteX3-137" fmla="*/ 0 w 6378151"/>
              <a:gd name="connsiteY3-138" fmla="*/ 1196156 h 1196156"/>
              <a:gd name="connsiteX4-139" fmla="*/ 311971 w 6378151"/>
              <a:gd name="connsiteY4-140" fmla="*/ 171490 h 1196156"/>
              <a:gd name="connsiteX0-141" fmla="*/ 311971 w 6378151"/>
              <a:gd name="connsiteY0-142" fmla="*/ 140008 h 1164674"/>
              <a:gd name="connsiteX1-143" fmla="*/ 6044663 w 6378151"/>
              <a:gd name="connsiteY1-144" fmla="*/ 161523 h 1164674"/>
              <a:gd name="connsiteX2-145" fmla="*/ 6378151 w 6378151"/>
              <a:gd name="connsiteY2-146" fmla="*/ 1164674 h 1164674"/>
              <a:gd name="connsiteX3-147" fmla="*/ 0 w 6378151"/>
              <a:gd name="connsiteY3-148" fmla="*/ 1164674 h 1164674"/>
              <a:gd name="connsiteX4-149" fmla="*/ 311971 w 6378151"/>
              <a:gd name="connsiteY4-150" fmla="*/ 140008 h 1164674"/>
              <a:gd name="connsiteX0-151" fmla="*/ 311971 w 6378151"/>
              <a:gd name="connsiteY0-152" fmla="*/ 130732 h 1155398"/>
              <a:gd name="connsiteX1-153" fmla="*/ 6044663 w 6378151"/>
              <a:gd name="connsiteY1-154" fmla="*/ 152247 h 1155398"/>
              <a:gd name="connsiteX2-155" fmla="*/ 6378151 w 6378151"/>
              <a:gd name="connsiteY2-156" fmla="*/ 1155398 h 1155398"/>
              <a:gd name="connsiteX3-157" fmla="*/ 0 w 6378151"/>
              <a:gd name="connsiteY3-158" fmla="*/ 1155398 h 1155398"/>
              <a:gd name="connsiteX4-159" fmla="*/ 311971 w 6378151"/>
              <a:gd name="connsiteY4-160" fmla="*/ 130732 h 1155398"/>
              <a:gd name="connsiteX0-161" fmla="*/ 311971 w 6378151"/>
              <a:gd name="connsiteY0-162" fmla="*/ 116775 h 1141441"/>
              <a:gd name="connsiteX1-163" fmla="*/ 5947844 w 6378151"/>
              <a:gd name="connsiteY1-164" fmla="*/ 159805 h 1141441"/>
              <a:gd name="connsiteX2-165" fmla="*/ 6378151 w 6378151"/>
              <a:gd name="connsiteY2-166" fmla="*/ 1141441 h 1141441"/>
              <a:gd name="connsiteX3-167" fmla="*/ 0 w 6378151"/>
              <a:gd name="connsiteY3-168" fmla="*/ 1141441 h 1141441"/>
              <a:gd name="connsiteX4-169" fmla="*/ 311971 w 6378151"/>
              <a:gd name="connsiteY4-170" fmla="*/ 116775 h 1141441"/>
              <a:gd name="connsiteX0-171" fmla="*/ 311971 w 6378151"/>
              <a:gd name="connsiteY0-172" fmla="*/ 152822 h 1177488"/>
              <a:gd name="connsiteX1-173" fmla="*/ 6033906 w 6378151"/>
              <a:gd name="connsiteY1-174" fmla="*/ 142064 h 1177488"/>
              <a:gd name="connsiteX2-175" fmla="*/ 6378151 w 6378151"/>
              <a:gd name="connsiteY2-176" fmla="*/ 1177488 h 1177488"/>
              <a:gd name="connsiteX3-177" fmla="*/ 0 w 6378151"/>
              <a:gd name="connsiteY3-178" fmla="*/ 1177488 h 1177488"/>
              <a:gd name="connsiteX4-179" fmla="*/ 311971 w 6378151"/>
              <a:gd name="connsiteY4-180" fmla="*/ 152822 h 1177488"/>
              <a:gd name="connsiteX0-181" fmla="*/ 311971 w 6378151"/>
              <a:gd name="connsiteY0-182" fmla="*/ 152822 h 1177488"/>
              <a:gd name="connsiteX1-183" fmla="*/ 6033906 w 6378151"/>
              <a:gd name="connsiteY1-184" fmla="*/ 142064 h 1177488"/>
              <a:gd name="connsiteX2-185" fmla="*/ 6378151 w 6378151"/>
              <a:gd name="connsiteY2-186" fmla="*/ 1177488 h 1177488"/>
              <a:gd name="connsiteX3-187" fmla="*/ 0 w 6378151"/>
              <a:gd name="connsiteY3-188" fmla="*/ 1177488 h 1177488"/>
              <a:gd name="connsiteX4-189" fmla="*/ 311971 w 6378151"/>
              <a:gd name="connsiteY4-190" fmla="*/ 152822 h 1177488"/>
              <a:gd name="connsiteX0-191" fmla="*/ 311971 w 6378151"/>
              <a:gd name="connsiteY0-192" fmla="*/ 119570 h 1144236"/>
              <a:gd name="connsiteX1-193" fmla="*/ 6033906 w 6378151"/>
              <a:gd name="connsiteY1-194" fmla="*/ 108812 h 1144236"/>
              <a:gd name="connsiteX2-195" fmla="*/ 6378151 w 6378151"/>
              <a:gd name="connsiteY2-196" fmla="*/ 1144236 h 1144236"/>
              <a:gd name="connsiteX3-197" fmla="*/ 0 w 6378151"/>
              <a:gd name="connsiteY3-198" fmla="*/ 1144236 h 1144236"/>
              <a:gd name="connsiteX4-199" fmla="*/ 311971 w 6378151"/>
              <a:gd name="connsiteY4-200" fmla="*/ 119570 h 1144236"/>
              <a:gd name="connsiteX0-201" fmla="*/ 311971 w 6378151"/>
              <a:gd name="connsiteY0-202" fmla="*/ 16611 h 1041277"/>
              <a:gd name="connsiteX1-203" fmla="*/ 6033906 w 6378151"/>
              <a:gd name="connsiteY1-204" fmla="*/ 5853 h 1041277"/>
              <a:gd name="connsiteX2-205" fmla="*/ 6378151 w 6378151"/>
              <a:gd name="connsiteY2-206" fmla="*/ 1041277 h 1041277"/>
              <a:gd name="connsiteX3-207" fmla="*/ 0 w 6378151"/>
              <a:gd name="connsiteY3-208" fmla="*/ 1041277 h 1041277"/>
              <a:gd name="connsiteX4-209" fmla="*/ 311971 w 6378151"/>
              <a:gd name="connsiteY4-210" fmla="*/ 16611 h 1041277"/>
              <a:gd name="connsiteX0-211" fmla="*/ 311971 w 6378151"/>
              <a:gd name="connsiteY0-212" fmla="*/ 100650 h 1125316"/>
              <a:gd name="connsiteX1-213" fmla="*/ 6033906 w 6378151"/>
              <a:gd name="connsiteY1-214" fmla="*/ 89892 h 1125316"/>
              <a:gd name="connsiteX2-215" fmla="*/ 6378151 w 6378151"/>
              <a:gd name="connsiteY2-216" fmla="*/ 1125316 h 1125316"/>
              <a:gd name="connsiteX3-217" fmla="*/ 0 w 6378151"/>
              <a:gd name="connsiteY3-218" fmla="*/ 1125316 h 1125316"/>
              <a:gd name="connsiteX4-219" fmla="*/ 311971 w 6378151"/>
              <a:gd name="connsiteY4-220" fmla="*/ 100650 h 1125316"/>
              <a:gd name="connsiteX0-221" fmla="*/ 311971 w 6378151"/>
              <a:gd name="connsiteY0-222" fmla="*/ 108062 h 1132728"/>
              <a:gd name="connsiteX1-223" fmla="*/ 6001633 w 6378151"/>
              <a:gd name="connsiteY1-224" fmla="*/ 86546 h 1132728"/>
              <a:gd name="connsiteX2-225" fmla="*/ 6378151 w 6378151"/>
              <a:gd name="connsiteY2-226" fmla="*/ 1132728 h 1132728"/>
              <a:gd name="connsiteX3-227" fmla="*/ 0 w 6378151"/>
              <a:gd name="connsiteY3-228" fmla="*/ 1132728 h 1132728"/>
              <a:gd name="connsiteX4-229" fmla="*/ 311971 w 6378151"/>
              <a:gd name="connsiteY4-230" fmla="*/ 108062 h 1132728"/>
              <a:gd name="connsiteX0-231" fmla="*/ 311971 w 6378151"/>
              <a:gd name="connsiteY0-232" fmla="*/ 108062 h 1132728"/>
              <a:gd name="connsiteX1-233" fmla="*/ 6001633 w 6378151"/>
              <a:gd name="connsiteY1-234" fmla="*/ 86546 h 1132728"/>
              <a:gd name="connsiteX2-235" fmla="*/ 6378151 w 6378151"/>
              <a:gd name="connsiteY2-236" fmla="*/ 1132728 h 1132728"/>
              <a:gd name="connsiteX3-237" fmla="*/ 0 w 6378151"/>
              <a:gd name="connsiteY3-238" fmla="*/ 1132728 h 1132728"/>
              <a:gd name="connsiteX4-239" fmla="*/ 311971 w 6378151"/>
              <a:gd name="connsiteY4-240" fmla="*/ 108062 h 1132728"/>
              <a:gd name="connsiteX0-241" fmla="*/ 311971 w 6378151"/>
              <a:gd name="connsiteY0-242" fmla="*/ 103312 h 1127978"/>
              <a:gd name="connsiteX1-243" fmla="*/ 6001633 w 6378151"/>
              <a:gd name="connsiteY1-244" fmla="*/ 81796 h 1127978"/>
              <a:gd name="connsiteX2-245" fmla="*/ 6378151 w 6378151"/>
              <a:gd name="connsiteY2-246" fmla="*/ 1127978 h 1127978"/>
              <a:gd name="connsiteX3-247" fmla="*/ 0 w 6378151"/>
              <a:gd name="connsiteY3-248" fmla="*/ 1127978 h 1127978"/>
              <a:gd name="connsiteX4-249" fmla="*/ 311971 w 6378151"/>
              <a:gd name="connsiteY4-250" fmla="*/ 103312 h 1127978"/>
              <a:gd name="connsiteX0-251" fmla="*/ 311971 w 6378151"/>
              <a:gd name="connsiteY0-252" fmla="*/ 118455 h 1143121"/>
              <a:gd name="connsiteX1-253" fmla="*/ 6001633 w 6378151"/>
              <a:gd name="connsiteY1-254" fmla="*/ 96939 h 1143121"/>
              <a:gd name="connsiteX2-255" fmla="*/ 6378151 w 6378151"/>
              <a:gd name="connsiteY2-256" fmla="*/ 1143121 h 1143121"/>
              <a:gd name="connsiteX3-257" fmla="*/ 0 w 6378151"/>
              <a:gd name="connsiteY3-258" fmla="*/ 1143121 h 1143121"/>
              <a:gd name="connsiteX4-259" fmla="*/ 311971 w 6378151"/>
              <a:gd name="connsiteY4-260" fmla="*/ 118455 h 1143121"/>
              <a:gd name="connsiteX0-261" fmla="*/ 311971 w 6378151"/>
              <a:gd name="connsiteY0-262" fmla="*/ 118455 h 1143121"/>
              <a:gd name="connsiteX1-263" fmla="*/ 6001633 w 6378151"/>
              <a:gd name="connsiteY1-264" fmla="*/ 96939 h 1143121"/>
              <a:gd name="connsiteX2-265" fmla="*/ 6378151 w 6378151"/>
              <a:gd name="connsiteY2-266" fmla="*/ 1143121 h 1143121"/>
              <a:gd name="connsiteX3-267" fmla="*/ 0 w 6378151"/>
              <a:gd name="connsiteY3-268" fmla="*/ 1143121 h 1143121"/>
              <a:gd name="connsiteX4-269" fmla="*/ 311971 w 6378151"/>
              <a:gd name="connsiteY4-270" fmla="*/ 118455 h 1143121"/>
              <a:gd name="connsiteX0-271" fmla="*/ 311971 w 6378151"/>
              <a:gd name="connsiteY0-272" fmla="*/ 113915 h 1138581"/>
              <a:gd name="connsiteX1-273" fmla="*/ 6001633 w 6378151"/>
              <a:gd name="connsiteY1-274" fmla="*/ 92399 h 1138581"/>
              <a:gd name="connsiteX2-275" fmla="*/ 6378151 w 6378151"/>
              <a:gd name="connsiteY2-276" fmla="*/ 1138581 h 1138581"/>
              <a:gd name="connsiteX3-277" fmla="*/ 0 w 6378151"/>
              <a:gd name="connsiteY3-278" fmla="*/ 1138581 h 1138581"/>
              <a:gd name="connsiteX4-279" fmla="*/ 311971 w 6378151"/>
              <a:gd name="connsiteY4-280" fmla="*/ 113915 h 1138581"/>
              <a:gd name="connsiteX0-281" fmla="*/ 311971 w 6378151"/>
              <a:gd name="connsiteY0-282" fmla="*/ 123022 h 1147688"/>
              <a:gd name="connsiteX1-283" fmla="*/ 6001633 w 6378151"/>
              <a:gd name="connsiteY1-284" fmla="*/ 101506 h 1147688"/>
              <a:gd name="connsiteX2-285" fmla="*/ 6378151 w 6378151"/>
              <a:gd name="connsiteY2-286" fmla="*/ 1147688 h 1147688"/>
              <a:gd name="connsiteX3-287" fmla="*/ 0 w 6378151"/>
              <a:gd name="connsiteY3-288" fmla="*/ 1147688 h 1147688"/>
              <a:gd name="connsiteX4-289" fmla="*/ 311971 w 6378151"/>
              <a:gd name="connsiteY4-290" fmla="*/ 123022 h 1147688"/>
              <a:gd name="connsiteX0-291" fmla="*/ 311971 w 6378151"/>
              <a:gd name="connsiteY0-292" fmla="*/ 123022 h 1147688"/>
              <a:gd name="connsiteX1-293" fmla="*/ 6001633 w 6378151"/>
              <a:gd name="connsiteY1-294" fmla="*/ 101506 h 1147688"/>
              <a:gd name="connsiteX2-295" fmla="*/ 6378151 w 6378151"/>
              <a:gd name="connsiteY2-296" fmla="*/ 1147688 h 1147688"/>
              <a:gd name="connsiteX3-297" fmla="*/ 0 w 6378151"/>
              <a:gd name="connsiteY3-298" fmla="*/ 1147688 h 1147688"/>
              <a:gd name="connsiteX4-299" fmla="*/ 311971 w 6378151"/>
              <a:gd name="connsiteY4-300" fmla="*/ 123022 h 1147688"/>
              <a:gd name="connsiteX0-301" fmla="*/ 311971 w 6378151"/>
              <a:gd name="connsiteY0-302" fmla="*/ 123022 h 1147688"/>
              <a:gd name="connsiteX1-303" fmla="*/ 6001633 w 6378151"/>
              <a:gd name="connsiteY1-304" fmla="*/ 101506 h 1147688"/>
              <a:gd name="connsiteX2-305" fmla="*/ 6378151 w 6378151"/>
              <a:gd name="connsiteY2-306" fmla="*/ 1147688 h 1147688"/>
              <a:gd name="connsiteX3-307" fmla="*/ 0 w 6378151"/>
              <a:gd name="connsiteY3-308" fmla="*/ 1147688 h 1147688"/>
              <a:gd name="connsiteX4-309" fmla="*/ 311971 w 6378151"/>
              <a:gd name="connsiteY4-310" fmla="*/ 123022 h 1147688"/>
              <a:gd name="connsiteX0-311" fmla="*/ 311971 w 6378151"/>
              <a:gd name="connsiteY0-312" fmla="*/ 123022 h 1147688"/>
              <a:gd name="connsiteX1-313" fmla="*/ 6001633 w 6378151"/>
              <a:gd name="connsiteY1-314" fmla="*/ 101506 h 1147688"/>
              <a:gd name="connsiteX2-315" fmla="*/ 6378151 w 6378151"/>
              <a:gd name="connsiteY2-316" fmla="*/ 1147688 h 1147688"/>
              <a:gd name="connsiteX3-317" fmla="*/ 0 w 6378151"/>
              <a:gd name="connsiteY3-318" fmla="*/ 1147688 h 1147688"/>
              <a:gd name="connsiteX4-319" fmla="*/ 311971 w 6378151"/>
              <a:gd name="connsiteY4-320" fmla="*/ 123022 h 1147688"/>
              <a:gd name="connsiteX0-321" fmla="*/ 311971 w 6378151"/>
              <a:gd name="connsiteY0-322" fmla="*/ 123022 h 1147688"/>
              <a:gd name="connsiteX1-323" fmla="*/ 6001633 w 6378151"/>
              <a:gd name="connsiteY1-324" fmla="*/ 101506 h 1147688"/>
              <a:gd name="connsiteX2-325" fmla="*/ 6378151 w 6378151"/>
              <a:gd name="connsiteY2-326" fmla="*/ 1147688 h 1147688"/>
              <a:gd name="connsiteX3-327" fmla="*/ 0 w 6378151"/>
              <a:gd name="connsiteY3-328" fmla="*/ 1147688 h 1147688"/>
              <a:gd name="connsiteX4-329" fmla="*/ 311971 w 6378151"/>
              <a:gd name="connsiteY4-330" fmla="*/ 123022 h 11476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1" fmla="*/ 9519 w 10001"/>
              <a:gd name="connsiteY0-2" fmla="*/ 986 h 10526"/>
              <a:gd name="connsiteX1-3" fmla="*/ 5107 w 10001"/>
              <a:gd name="connsiteY1-4" fmla="*/ 519 h 10526"/>
              <a:gd name="connsiteX2-5" fmla="*/ 573 w 10001"/>
              <a:gd name="connsiteY2-6" fmla="*/ 798 h 10526"/>
              <a:gd name="connsiteX3-7" fmla="*/ 500 w 10001"/>
              <a:gd name="connsiteY3-8" fmla="*/ 10103 h 10526"/>
              <a:gd name="connsiteX4-9" fmla="*/ 9578 w 10001"/>
              <a:gd name="connsiteY4-10" fmla="*/ 9976 h 10526"/>
              <a:gd name="connsiteX5" fmla="*/ 9519 w 10001"/>
              <a:gd name="connsiteY5" fmla="*/ 986 h 10526"/>
              <a:gd name="connsiteX0-11" fmla="*/ 9561 w 10043"/>
              <a:gd name="connsiteY0-12" fmla="*/ 870 h 10410"/>
              <a:gd name="connsiteX1-13" fmla="*/ 5149 w 10043"/>
              <a:gd name="connsiteY1-14" fmla="*/ 403 h 10410"/>
              <a:gd name="connsiteX2-15" fmla="*/ 533 w 10043"/>
              <a:gd name="connsiteY2-16" fmla="*/ 862 h 10410"/>
              <a:gd name="connsiteX3-17" fmla="*/ 542 w 10043"/>
              <a:gd name="connsiteY3-18" fmla="*/ 9987 h 10410"/>
              <a:gd name="connsiteX4-19" fmla="*/ 9620 w 10043"/>
              <a:gd name="connsiteY4-20" fmla="*/ 9860 h 10410"/>
              <a:gd name="connsiteX5-21" fmla="*/ 9561 w 10043"/>
              <a:gd name="connsiteY5-22" fmla="*/ 870 h 10410"/>
              <a:gd name="connsiteX0-23" fmla="*/ 9572 w 10054"/>
              <a:gd name="connsiteY0-24" fmla="*/ 835 h 10375"/>
              <a:gd name="connsiteX1-25" fmla="*/ 5160 w 10054"/>
              <a:gd name="connsiteY1-26" fmla="*/ 368 h 10375"/>
              <a:gd name="connsiteX2-27" fmla="*/ 544 w 10054"/>
              <a:gd name="connsiteY2-28" fmla="*/ 827 h 10375"/>
              <a:gd name="connsiteX3-29" fmla="*/ 553 w 10054"/>
              <a:gd name="connsiteY3-30" fmla="*/ 9952 h 10375"/>
              <a:gd name="connsiteX4-31" fmla="*/ 9631 w 10054"/>
              <a:gd name="connsiteY4-32" fmla="*/ 9825 h 10375"/>
              <a:gd name="connsiteX5-33" fmla="*/ 9572 w 10054"/>
              <a:gd name="connsiteY5-34" fmla="*/ 835 h 10375"/>
              <a:gd name="connsiteX0-35" fmla="*/ 9532 w 10014"/>
              <a:gd name="connsiteY0-36" fmla="*/ 835 h 10375"/>
              <a:gd name="connsiteX1-37" fmla="*/ 5120 w 10014"/>
              <a:gd name="connsiteY1-38" fmla="*/ 368 h 10375"/>
              <a:gd name="connsiteX2-39" fmla="*/ 504 w 10014"/>
              <a:gd name="connsiteY2-40" fmla="*/ 827 h 10375"/>
              <a:gd name="connsiteX3-41" fmla="*/ 513 w 10014"/>
              <a:gd name="connsiteY3-42" fmla="*/ 9952 h 10375"/>
              <a:gd name="connsiteX4-43" fmla="*/ 9591 w 10014"/>
              <a:gd name="connsiteY4-44" fmla="*/ 9825 h 10375"/>
              <a:gd name="connsiteX5-45" fmla="*/ 9532 w 10014"/>
              <a:gd name="connsiteY5-46" fmla="*/ 835 h 10375"/>
              <a:gd name="connsiteX0-47" fmla="*/ 9532 w 10014"/>
              <a:gd name="connsiteY0-48" fmla="*/ 653 h 10193"/>
              <a:gd name="connsiteX1-49" fmla="*/ 5120 w 10014"/>
              <a:gd name="connsiteY1-50" fmla="*/ 186 h 10193"/>
              <a:gd name="connsiteX2-51" fmla="*/ 504 w 10014"/>
              <a:gd name="connsiteY2-52" fmla="*/ 645 h 10193"/>
              <a:gd name="connsiteX3-53" fmla="*/ 513 w 10014"/>
              <a:gd name="connsiteY3-54" fmla="*/ 9770 h 10193"/>
              <a:gd name="connsiteX4-55" fmla="*/ 9591 w 10014"/>
              <a:gd name="connsiteY4-56" fmla="*/ 9643 h 10193"/>
              <a:gd name="connsiteX5-57" fmla="*/ 9532 w 10014"/>
              <a:gd name="connsiteY5-58" fmla="*/ 653 h 10193"/>
              <a:gd name="connsiteX0-59" fmla="*/ 9532 w 10014"/>
              <a:gd name="connsiteY0-60" fmla="*/ 579 h 10119"/>
              <a:gd name="connsiteX1-61" fmla="*/ 5120 w 10014"/>
              <a:gd name="connsiteY1-62" fmla="*/ 112 h 10119"/>
              <a:gd name="connsiteX2-63" fmla="*/ 504 w 10014"/>
              <a:gd name="connsiteY2-64" fmla="*/ 571 h 10119"/>
              <a:gd name="connsiteX3-65" fmla="*/ 513 w 10014"/>
              <a:gd name="connsiteY3-66" fmla="*/ 9696 h 10119"/>
              <a:gd name="connsiteX4-67" fmla="*/ 9591 w 10014"/>
              <a:gd name="connsiteY4-68" fmla="*/ 9569 h 10119"/>
              <a:gd name="connsiteX5-69" fmla="*/ 9532 w 10014"/>
              <a:gd name="connsiteY5-70" fmla="*/ 579 h 10119"/>
              <a:gd name="connsiteX0-71" fmla="*/ 9560 w 10042"/>
              <a:gd name="connsiteY0-72" fmla="*/ 783 h 10323"/>
              <a:gd name="connsiteX1-73" fmla="*/ 5132 w 10042"/>
              <a:gd name="connsiteY1-74" fmla="*/ 521 h 10323"/>
              <a:gd name="connsiteX2-75" fmla="*/ 532 w 10042"/>
              <a:gd name="connsiteY2-76" fmla="*/ 775 h 10323"/>
              <a:gd name="connsiteX3-77" fmla="*/ 541 w 10042"/>
              <a:gd name="connsiteY3-78" fmla="*/ 9900 h 10323"/>
              <a:gd name="connsiteX4-79" fmla="*/ 9619 w 10042"/>
              <a:gd name="connsiteY4-80" fmla="*/ 9773 h 10323"/>
              <a:gd name="connsiteX5-81" fmla="*/ 9560 w 10042"/>
              <a:gd name="connsiteY5-82" fmla="*/ 783 h 10323"/>
              <a:gd name="connsiteX0-83" fmla="*/ 9562 w 10044"/>
              <a:gd name="connsiteY0-84" fmla="*/ 560 h 10100"/>
              <a:gd name="connsiteX1-85" fmla="*/ 5134 w 10044"/>
              <a:gd name="connsiteY1-86" fmla="*/ 298 h 10100"/>
              <a:gd name="connsiteX2-87" fmla="*/ 534 w 10044"/>
              <a:gd name="connsiteY2-88" fmla="*/ 552 h 10100"/>
              <a:gd name="connsiteX3-89" fmla="*/ 543 w 10044"/>
              <a:gd name="connsiteY3-90" fmla="*/ 9677 h 10100"/>
              <a:gd name="connsiteX4-91" fmla="*/ 9621 w 10044"/>
              <a:gd name="connsiteY4-92" fmla="*/ 9550 h 10100"/>
              <a:gd name="connsiteX5-93" fmla="*/ 9562 w 10044"/>
              <a:gd name="connsiteY5-94" fmla="*/ 560 h 10100"/>
              <a:gd name="connsiteX0-95" fmla="*/ 9598 w 10080"/>
              <a:gd name="connsiteY0-96" fmla="*/ 482 h 10022"/>
              <a:gd name="connsiteX1-97" fmla="*/ 5170 w 10080"/>
              <a:gd name="connsiteY1-98" fmla="*/ 220 h 10022"/>
              <a:gd name="connsiteX2-99" fmla="*/ 504 w 10080"/>
              <a:gd name="connsiteY2-100" fmla="*/ 602 h 10022"/>
              <a:gd name="connsiteX3-101" fmla="*/ 579 w 10080"/>
              <a:gd name="connsiteY3-102" fmla="*/ 9599 h 10022"/>
              <a:gd name="connsiteX4-103" fmla="*/ 9657 w 10080"/>
              <a:gd name="connsiteY4-104" fmla="*/ 9472 h 10022"/>
              <a:gd name="connsiteX5-105" fmla="*/ 9598 w 10080"/>
              <a:gd name="connsiteY5-106" fmla="*/ 482 h 10022"/>
              <a:gd name="connsiteX0-107" fmla="*/ 9553 w 10035"/>
              <a:gd name="connsiteY0-108" fmla="*/ 453 h 9993"/>
              <a:gd name="connsiteX1-109" fmla="*/ 5125 w 10035"/>
              <a:gd name="connsiteY1-110" fmla="*/ 191 h 9993"/>
              <a:gd name="connsiteX2-111" fmla="*/ 459 w 10035"/>
              <a:gd name="connsiteY2-112" fmla="*/ 573 h 9993"/>
              <a:gd name="connsiteX3-113" fmla="*/ 534 w 10035"/>
              <a:gd name="connsiteY3-114" fmla="*/ 9570 h 9993"/>
              <a:gd name="connsiteX4-115" fmla="*/ 9612 w 10035"/>
              <a:gd name="connsiteY4-116" fmla="*/ 9443 h 9993"/>
              <a:gd name="connsiteX5-117" fmla="*/ 9553 w 10035"/>
              <a:gd name="connsiteY5-118" fmla="*/ 453 h 9993"/>
              <a:gd name="connsiteX0-119" fmla="*/ 9520 w 10000"/>
              <a:gd name="connsiteY0-120" fmla="*/ 453 h 10000"/>
              <a:gd name="connsiteX1-121" fmla="*/ 5107 w 10000"/>
              <a:gd name="connsiteY1-122" fmla="*/ 191 h 10000"/>
              <a:gd name="connsiteX2-123" fmla="*/ 457 w 10000"/>
              <a:gd name="connsiteY2-124" fmla="*/ 573 h 10000"/>
              <a:gd name="connsiteX3-125" fmla="*/ 532 w 10000"/>
              <a:gd name="connsiteY3-126" fmla="*/ 9577 h 10000"/>
              <a:gd name="connsiteX4-127" fmla="*/ 9578 w 10000"/>
              <a:gd name="connsiteY4-128" fmla="*/ 9450 h 10000"/>
              <a:gd name="connsiteX5-129" fmla="*/ 9520 w 10000"/>
              <a:gd name="connsiteY5-130" fmla="*/ 453 h 10000"/>
              <a:gd name="connsiteX0-131" fmla="*/ 9520 w 10000"/>
              <a:gd name="connsiteY0-132" fmla="*/ 445 h 9992"/>
              <a:gd name="connsiteX1-133" fmla="*/ 5107 w 10000"/>
              <a:gd name="connsiteY1-134" fmla="*/ 183 h 9992"/>
              <a:gd name="connsiteX2-135" fmla="*/ 457 w 10000"/>
              <a:gd name="connsiteY2-136" fmla="*/ 565 h 9992"/>
              <a:gd name="connsiteX3-137" fmla="*/ 532 w 10000"/>
              <a:gd name="connsiteY3-138" fmla="*/ 9569 h 9992"/>
              <a:gd name="connsiteX4-139" fmla="*/ 9578 w 10000"/>
              <a:gd name="connsiteY4-140" fmla="*/ 9442 h 9992"/>
              <a:gd name="connsiteX5-141" fmla="*/ 9520 w 10000"/>
              <a:gd name="connsiteY5-142" fmla="*/ 445 h 9992"/>
              <a:gd name="connsiteX0-143" fmla="*/ 9561 w 10041"/>
              <a:gd name="connsiteY0-144" fmla="*/ 695 h 10250"/>
              <a:gd name="connsiteX1-145" fmla="*/ 5115 w 10041"/>
              <a:gd name="connsiteY1-146" fmla="*/ 356 h 10250"/>
              <a:gd name="connsiteX2-147" fmla="*/ 498 w 10041"/>
              <a:gd name="connsiteY2-148" fmla="*/ 815 h 10250"/>
              <a:gd name="connsiteX3-149" fmla="*/ 573 w 10041"/>
              <a:gd name="connsiteY3-150" fmla="*/ 9827 h 10250"/>
              <a:gd name="connsiteX4-151" fmla="*/ 9619 w 10041"/>
              <a:gd name="connsiteY4-152" fmla="*/ 9700 h 10250"/>
              <a:gd name="connsiteX5-153" fmla="*/ 9561 w 10041"/>
              <a:gd name="connsiteY5-154" fmla="*/ 695 h 10250"/>
              <a:gd name="connsiteX0-155" fmla="*/ 9561 w 9999"/>
              <a:gd name="connsiteY0-156" fmla="*/ 695 h 10250"/>
              <a:gd name="connsiteX1-157" fmla="*/ 5115 w 9999"/>
              <a:gd name="connsiteY1-158" fmla="*/ 356 h 10250"/>
              <a:gd name="connsiteX2-159" fmla="*/ 498 w 9999"/>
              <a:gd name="connsiteY2-160" fmla="*/ 815 h 10250"/>
              <a:gd name="connsiteX3-161" fmla="*/ 573 w 9999"/>
              <a:gd name="connsiteY3-162" fmla="*/ 9827 h 10250"/>
              <a:gd name="connsiteX4-163" fmla="*/ 9619 w 9999"/>
              <a:gd name="connsiteY4-164" fmla="*/ 9700 h 10250"/>
              <a:gd name="connsiteX5-165" fmla="*/ 9561 w 9999"/>
              <a:gd name="connsiteY5-166" fmla="*/ 695 h 10250"/>
              <a:gd name="connsiteX0-167" fmla="*/ 9562 w 10000"/>
              <a:gd name="connsiteY0-168" fmla="*/ 678 h 10000"/>
              <a:gd name="connsiteX1-169" fmla="*/ 5116 w 10000"/>
              <a:gd name="connsiteY1-170" fmla="*/ 347 h 10000"/>
              <a:gd name="connsiteX2-171" fmla="*/ 498 w 10000"/>
              <a:gd name="connsiteY2-172" fmla="*/ 795 h 10000"/>
              <a:gd name="connsiteX3-173" fmla="*/ 573 w 10000"/>
              <a:gd name="connsiteY3-174" fmla="*/ 9587 h 10000"/>
              <a:gd name="connsiteX4-175" fmla="*/ 9620 w 10000"/>
              <a:gd name="connsiteY4-176" fmla="*/ 9463 h 10000"/>
              <a:gd name="connsiteX5-177" fmla="*/ 9562 w 10000"/>
              <a:gd name="connsiteY5-178" fmla="*/ 678 h 10000"/>
              <a:gd name="connsiteX0-179" fmla="*/ 9598 w 10036"/>
              <a:gd name="connsiteY0-180" fmla="*/ 678 h 10408"/>
              <a:gd name="connsiteX1-181" fmla="*/ 5152 w 10036"/>
              <a:gd name="connsiteY1-182" fmla="*/ 347 h 10408"/>
              <a:gd name="connsiteX2-183" fmla="*/ 534 w 10036"/>
              <a:gd name="connsiteY2-184" fmla="*/ 795 h 10408"/>
              <a:gd name="connsiteX3-185" fmla="*/ 609 w 10036"/>
              <a:gd name="connsiteY3-186" fmla="*/ 9587 h 10408"/>
              <a:gd name="connsiteX4-187" fmla="*/ 5168 w 10036"/>
              <a:gd name="connsiteY4-188" fmla="*/ 10029 h 10408"/>
              <a:gd name="connsiteX5-189" fmla="*/ 9656 w 10036"/>
              <a:gd name="connsiteY5-190" fmla="*/ 9463 h 10408"/>
              <a:gd name="connsiteX6" fmla="*/ 9598 w 10036"/>
              <a:gd name="connsiteY6" fmla="*/ 678 h 10408"/>
              <a:gd name="connsiteX0-191" fmla="*/ 9598 w 10036"/>
              <a:gd name="connsiteY0-192" fmla="*/ 678 h 10408"/>
              <a:gd name="connsiteX1-193" fmla="*/ 5152 w 10036"/>
              <a:gd name="connsiteY1-194" fmla="*/ 347 h 10408"/>
              <a:gd name="connsiteX2-195" fmla="*/ 534 w 10036"/>
              <a:gd name="connsiteY2-196" fmla="*/ 795 h 10408"/>
              <a:gd name="connsiteX3-197" fmla="*/ 609 w 10036"/>
              <a:gd name="connsiteY3-198" fmla="*/ 9587 h 10408"/>
              <a:gd name="connsiteX4-199" fmla="*/ 5168 w 10036"/>
              <a:gd name="connsiteY4-200" fmla="*/ 10029 h 10408"/>
              <a:gd name="connsiteX5-201" fmla="*/ 9656 w 10036"/>
              <a:gd name="connsiteY5-202" fmla="*/ 9463 h 10408"/>
              <a:gd name="connsiteX6-203" fmla="*/ 9598 w 10036"/>
              <a:gd name="connsiteY6-204" fmla="*/ 678 h 10408"/>
              <a:gd name="connsiteX0-205" fmla="*/ 9598 w 10036"/>
              <a:gd name="connsiteY0-206" fmla="*/ 678 h 10408"/>
              <a:gd name="connsiteX1-207" fmla="*/ 5152 w 10036"/>
              <a:gd name="connsiteY1-208" fmla="*/ 347 h 10408"/>
              <a:gd name="connsiteX2-209" fmla="*/ 534 w 10036"/>
              <a:gd name="connsiteY2-210" fmla="*/ 795 h 10408"/>
              <a:gd name="connsiteX3-211" fmla="*/ 609 w 10036"/>
              <a:gd name="connsiteY3-212" fmla="*/ 9587 h 10408"/>
              <a:gd name="connsiteX4-213" fmla="*/ 5168 w 10036"/>
              <a:gd name="connsiteY4-214" fmla="*/ 10029 h 10408"/>
              <a:gd name="connsiteX5-215" fmla="*/ 9656 w 10036"/>
              <a:gd name="connsiteY5-216" fmla="*/ 9463 h 10408"/>
              <a:gd name="connsiteX6-217" fmla="*/ 9598 w 10036"/>
              <a:gd name="connsiteY6-218" fmla="*/ 678 h 10408"/>
              <a:gd name="connsiteX0-219" fmla="*/ 9604 w 10042"/>
              <a:gd name="connsiteY0-220" fmla="*/ 678 h 10231"/>
              <a:gd name="connsiteX1-221" fmla="*/ 5158 w 10042"/>
              <a:gd name="connsiteY1-222" fmla="*/ 347 h 10231"/>
              <a:gd name="connsiteX2-223" fmla="*/ 540 w 10042"/>
              <a:gd name="connsiteY2-224" fmla="*/ 795 h 10231"/>
              <a:gd name="connsiteX3-225" fmla="*/ 615 w 10042"/>
              <a:gd name="connsiteY3-226" fmla="*/ 9587 h 10231"/>
              <a:gd name="connsiteX4-227" fmla="*/ 5174 w 10042"/>
              <a:gd name="connsiteY4-228" fmla="*/ 10029 h 10231"/>
              <a:gd name="connsiteX5-229" fmla="*/ 9662 w 10042"/>
              <a:gd name="connsiteY5-230" fmla="*/ 9463 h 10231"/>
              <a:gd name="connsiteX6-231" fmla="*/ 9604 w 10042"/>
              <a:gd name="connsiteY6-232" fmla="*/ 678 h 10231"/>
              <a:gd name="connsiteX0-233" fmla="*/ 9631 w 10069"/>
              <a:gd name="connsiteY0-234" fmla="*/ 685 h 10297"/>
              <a:gd name="connsiteX1-235" fmla="*/ 5185 w 10069"/>
              <a:gd name="connsiteY1-236" fmla="*/ 354 h 10297"/>
              <a:gd name="connsiteX2-237" fmla="*/ 567 w 10069"/>
              <a:gd name="connsiteY2-238" fmla="*/ 802 h 10297"/>
              <a:gd name="connsiteX3-239" fmla="*/ 593 w 10069"/>
              <a:gd name="connsiteY3-240" fmla="*/ 9694 h 10297"/>
              <a:gd name="connsiteX4-241" fmla="*/ 5201 w 10069"/>
              <a:gd name="connsiteY4-242" fmla="*/ 10036 h 10297"/>
              <a:gd name="connsiteX5-243" fmla="*/ 9689 w 10069"/>
              <a:gd name="connsiteY5-244" fmla="*/ 9470 h 10297"/>
              <a:gd name="connsiteX6-245" fmla="*/ 9631 w 10069"/>
              <a:gd name="connsiteY6-246" fmla="*/ 685 h 10297"/>
              <a:gd name="connsiteX0-247" fmla="*/ 9642 w 10080"/>
              <a:gd name="connsiteY0-248" fmla="*/ 685 h 10204"/>
              <a:gd name="connsiteX1-249" fmla="*/ 5196 w 10080"/>
              <a:gd name="connsiteY1-250" fmla="*/ 354 h 10204"/>
              <a:gd name="connsiteX2-251" fmla="*/ 578 w 10080"/>
              <a:gd name="connsiteY2-252" fmla="*/ 802 h 10204"/>
              <a:gd name="connsiteX3-253" fmla="*/ 604 w 10080"/>
              <a:gd name="connsiteY3-254" fmla="*/ 9694 h 10204"/>
              <a:gd name="connsiteX4-255" fmla="*/ 5212 w 10080"/>
              <a:gd name="connsiteY4-256" fmla="*/ 10036 h 10204"/>
              <a:gd name="connsiteX5-257" fmla="*/ 9700 w 10080"/>
              <a:gd name="connsiteY5-258" fmla="*/ 9470 h 10204"/>
              <a:gd name="connsiteX6-259" fmla="*/ 9642 w 10080"/>
              <a:gd name="connsiteY6-260" fmla="*/ 685 h 10204"/>
              <a:gd name="connsiteX0-261" fmla="*/ 9642 w 10204"/>
              <a:gd name="connsiteY0-262" fmla="*/ 772 h 10409"/>
              <a:gd name="connsiteX1-263" fmla="*/ 5196 w 10204"/>
              <a:gd name="connsiteY1-264" fmla="*/ 441 h 10409"/>
              <a:gd name="connsiteX2-265" fmla="*/ 578 w 10204"/>
              <a:gd name="connsiteY2-266" fmla="*/ 889 h 10409"/>
              <a:gd name="connsiteX3-267" fmla="*/ 604 w 10204"/>
              <a:gd name="connsiteY3-268" fmla="*/ 9781 h 10409"/>
              <a:gd name="connsiteX4-269" fmla="*/ 5212 w 10204"/>
              <a:gd name="connsiteY4-270" fmla="*/ 10123 h 10409"/>
              <a:gd name="connsiteX5-271" fmla="*/ 9651 w 10204"/>
              <a:gd name="connsiteY5-272" fmla="*/ 9758 h 10409"/>
              <a:gd name="connsiteX6-273" fmla="*/ 9642 w 10204"/>
              <a:gd name="connsiteY6-274" fmla="*/ 772 h 10409"/>
              <a:gd name="connsiteX0-275" fmla="*/ 9642 w 10230"/>
              <a:gd name="connsiteY0-276" fmla="*/ 772 h 10250"/>
              <a:gd name="connsiteX1-277" fmla="*/ 5196 w 10230"/>
              <a:gd name="connsiteY1-278" fmla="*/ 441 h 10250"/>
              <a:gd name="connsiteX2-279" fmla="*/ 578 w 10230"/>
              <a:gd name="connsiteY2-280" fmla="*/ 889 h 10250"/>
              <a:gd name="connsiteX3-281" fmla="*/ 604 w 10230"/>
              <a:gd name="connsiteY3-282" fmla="*/ 9781 h 10250"/>
              <a:gd name="connsiteX4-283" fmla="*/ 5212 w 10230"/>
              <a:gd name="connsiteY4-284" fmla="*/ 10123 h 10250"/>
              <a:gd name="connsiteX5-285" fmla="*/ 9651 w 10230"/>
              <a:gd name="connsiteY5-286" fmla="*/ 9758 h 10250"/>
              <a:gd name="connsiteX6-287" fmla="*/ 9642 w 10230"/>
              <a:gd name="connsiteY6-288" fmla="*/ 772 h 10250"/>
              <a:gd name="connsiteX0-289" fmla="*/ 9642 w 10133"/>
              <a:gd name="connsiteY0-290" fmla="*/ 772 h 10250"/>
              <a:gd name="connsiteX1-291" fmla="*/ 5196 w 10133"/>
              <a:gd name="connsiteY1-292" fmla="*/ 441 h 10250"/>
              <a:gd name="connsiteX2-293" fmla="*/ 578 w 10133"/>
              <a:gd name="connsiteY2-294" fmla="*/ 889 h 10250"/>
              <a:gd name="connsiteX3-295" fmla="*/ 604 w 10133"/>
              <a:gd name="connsiteY3-296" fmla="*/ 9781 h 10250"/>
              <a:gd name="connsiteX4-297" fmla="*/ 5212 w 10133"/>
              <a:gd name="connsiteY4-298" fmla="*/ 10123 h 10250"/>
              <a:gd name="connsiteX5-299" fmla="*/ 9651 w 10133"/>
              <a:gd name="connsiteY5-300" fmla="*/ 9758 h 10250"/>
              <a:gd name="connsiteX6-301" fmla="*/ 9642 w 10133"/>
              <a:gd name="connsiteY6-302" fmla="*/ 772 h 10250"/>
              <a:gd name="connsiteX0-303" fmla="*/ 9642 w 10150"/>
              <a:gd name="connsiteY0-304" fmla="*/ 779 h 10263"/>
              <a:gd name="connsiteX1-305" fmla="*/ 5196 w 10150"/>
              <a:gd name="connsiteY1-306" fmla="*/ 448 h 10263"/>
              <a:gd name="connsiteX2-307" fmla="*/ 578 w 10150"/>
              <a:gd name="connsiteY2-308" fmla="*/ 896 h 10263"/>
              <a:gd name="connsiteX3-309" fmla="*/ 604 w 10150"/>
              <a:gd name="connsiteY3-310" fmla="*/ 9788 h 10263"/>
              <a:gd name="connsiteX4-311" fmla="*/ 5212 w 10150"/>
              <a:gd name="connsiteY4-312" fmla="*/ 10130 h 10263"/>
              <a:gd name="connsiteX5-313" fmla="*/ 9684 w 10150"/>
              <a:gd name="connsiteY5-314" fmla="*/ 9865 h 10263"/>
              <a:gd name="connsiteX6-315" fmla="*/ 9642 w 10150"/>
              <a:gd name="connsiteY6-316" fmla="*/ 779 h 10263"/>
              <a:gd name="connsiteX0-317" fmla="*/ 9642 w 10204"/>
              <a:gd name="connsiteY0-318" fmla="*/ 779 h 10257"/>
              <a:gd name="connsiteX1-319" fmla="*/ 5196 w 10204"/>
              <a:gd name="connsiteY1-320" fmla="*/ 448 h 10257"/>
              <a:gd name="connsiteX2-321" fmla="*/ 578 w 10204"/>
              <a:gd name="connsiteY2-322" fmla="*/ 896 h 10257"/>
              <a:gd name="connsiteX3-323" fmla="*/ 604 w 10204"/>
              <a:gd name="connsiteY3-324" fmla="*/ 9788 h 10257"/>
              <a:gd name="connsiteX4-325" fmla="*/ 5212 w 10204"/>
              <a:gd name="connsiteY4-326" fmla="*/ 10130 h 10257"/>
              <a:gd name="connsiteX5-327" fmla="*/ 9684 w 10204"/>
              <a:gd name="connsiteY5-328" fmla="*/ 9865 h 10257"/>
              <a:gd name="connsiteX6-329" fmla="*/ 9642 w 10204"/>
              <a:gd name="connsiteY6-330" fmla="*/ 779 h 10257"/>
              <a:gd name="connsiteX0-331" fmla="*/ 9642 w 10206"/>
              <a:gd name="connsiteY0-332" fmla="*/ 686 h 10205"/>
              <a:gd name="connsiteX1-333" fmla="*/ 5196 w 10206"/>
              <a:gd name="connsiteY1-334" fmla="*/ 355 h 10205"/>
              <a:gd name="connsiteX2-335" fmla="*/ 578 w 10206"/>
              <a:gd name="connsiteY2-336" fmla="*/ 803 h 10205"/>
              <a:gd name="connsiteX3-337" fmla="*/ 604 w 10206"/>
              <a:gd name="connsiteY3-338" fmla="*/ 9695 h 10205"/>
              <a:gd name="connsiteX4-339" fmla="*/ 5212 w 10206"/>
              <a:gd name="connsiteY4-340" fmla="*/ 10037 h 10205"/>
              <a:gd name="connsiteX5-341" fmla="*/ 9684 w 10206"/>
              <a:gd name="connsiteY5-342" fmla="*/ 9772 h 10205"/>
              <a:gd name="connsiteX6-343" fmla="*/ 10111 w 10206"/>
              <a:gd name="connsiteY6-344" fmla="*/ 5246 h 10205"/>
              <a:gd name="connsiteX7" fmla="*/ 9642 w 10206"/>
              <a:gd name="connsiteY7" fmla="*/ 686 h 10205"/>
              <a:gd name="connsiteX0-345" fmla="*/ 9642 w 10206"/>
              <a:gd name="connsiteY0-346" fmla="*/ 686 h 10205"/>
              <a:gd name="connsiteX1-347" fmla="*/ 5196 w 10206"/>
              <a:gd name="connsiteY1-348" fmla="*/ 355 h 10205"/>
              <a:gd name="connsiteX2-349" fmla="*/ 578 w 10206"/>
              <a:gd name="connsiteY2-350" fmla="*/ 803 h 10205"/>
              <a:gd name="connsiteX3-351" fmla="*/ 604 w 10206"/>
              <a:gd name="connsiteY3-352" fmla="*/ 9695 h 10205"/>
              <a:gd name="connsiteX4-353" fmla="*/ 5212 w 10206"/>
              <a:gd name="connsiteY4-354" fmla="*/ 10037 h 10205"/>
              <a:gd name="connsiteX5-355" fmla="*/ 9684 w 10206"/>
              <a:gd name="connsiteY5-356" fmla="*/ 9772 h 10205"/>
              <a:gd name="connsiteX6-357" fmla="*/ 10111 w 10206"/>
              <a:gd name="connsiteY6-358" fmla="*/ 5246 h 10205"/>
              <a:gd name="connsiteX7-359" fmla="*/ 9642 w 10206"/>
              <a:gd name="connsiteY7-360" fmla="*/ 686 h 10205"/>
              <a:gd name="connsiteX0-361" fmla="*/ 9642 w 10223"/>
              <a:gd name="connsiteY0-362" fmla="*/ 686 h 10164"/>
              <a:gd name="connsiteX1-363" fmla="*/ 5196 w 10223"/>
              <a:gd name="connsiteY1-364" fmla="*/ 355 h 10164"/>
              <a:gd name="connsiteX2-365" fmla="*/ 578 w 10223"/>
              <a:gd name="connsiteY2-366" fmla="*/ 803 h 10164"/>
              <a:gd name="connsiteX3-367" fmla="*/ 604 w 10223"/>
              <a:gd name="connsiteY3-368" fmla="*/ 9695 h 10164"/>
              <a:gd name="connsiteX4-369" fmla="*/ 5212 w 10223"/>
              <a:gd name="connsiteY4-370" fmla="*/ 10037 h 10164"/>
              <a:gd name="connsiteX5-371" fmla="*/ 9684 w 10223"/>
              <a:gd name="connsiteY5-372" fmla="*/ 9772 h 10164"/>
              <a:gd name="connsiteX6-373" fmla="*/ 10111 w 10223"/>
              <a:gd name="connsiteY6-374" fmla="*/ 5246 h 10164"/>
              <a:gd name="connsiteX7-375" fmla="*/ 9642 w 10223"/>
              <a:gd name="connsiteY7-376" fmla="*/ 686 h 10164"/>
              <a:gd name="connsiteX0-377" fmla="*/ 9642 w 10136"/>
              <a:gd name="connsiteY0-378" fmla="*/ 686 h 10164"/>
              <a:gd name="connsiteX1-379" fmla="*/ 5196 w 10136"/>
              <a:gd name="connsiteY1-380" fmla="*/ 355 h 10164"/>
              <a:gd name="connsiteX2-381" fmla="*/ 578 w 10136"/>
              <a:gd name="connsiteY2-382" fmla="*/ 803 h 10164"/>
              <a:gd name="connsiteX3-383" fmla="*/ 604 w 10136"/>
              <a:gd name="connsiteY3-384" fmla="*/ 9695 h 10164"/>
              <a:gd name="connsiteX4-385" fmla="*/ 5212 w 10136"/>
              <a:gd name="connsiteY4-386" fmla="*/ 10037 h 10164"/>
              <a:gd name="connsiteX5-387" fmla="*/ 9684 w 10136"/>
              <a:gd name="connsiteY5-388" fmla="*/ 9772 h 10164"/>
              <a:gd name="connsiteX6-389" fmla="*/ 10111 w 10136"/>
              <a:gd name="connsiteY6-390" fmla="*/ 5246 h 10164"/>
              <a:gd name="connsiteX7-391" fmla="*/ 9642 w 10136"/>
              <a:gd name="connsiteY7-392" fmla="*/ 686 h 10164"/>
              <a:gd name="connsiteX0-393" fmla="*/ 9642 w 10236"/>
              <a:gd name="connsiteY0-394" fmla="*/ 686 h 10203"/>
              <a:gd name="connsiteX1-395" fmla="*/ 5196 w 10236"/>
              <a:gd name="connsiteY1-396" fmla="*/ 355 h 10203"/>
              <a:gd name="connsiteX2-397" fmla="*/ 578 w 10236"/>
              <a:gd name="connsiteY2-398" fmla="*/ 803 h 10203"/>
              <a:gd name="connsiteX3-399" fmla="*/ 604 w 10236"/>
              <a:gd name="connsiteY3-400" fmla="*/ 9695 h 10203"/>
              <a:gd name="connsiteX4-401" fmla="*/ 5212 w 10236"/>
              <a:gd name="connsiteY4-402" fmla="*/ 10037 h 10203"/>
              <a:gd name="connsiteX5-403" fmla="*/ 9684 w 10236"/>
              <a:gd name="connsiteY5-404" fmla="*/ 9772 h 10203"/>
              <a:gd name="connsiteX6-405" fmla="*/ 10160 w 10236"/>
              <a:gd name="connsiteY6-406" fmla="*/ 5271 h 10203"/>
              <a:gd name="connsiteX7-407" fmla="*/ 9642 w 10236"/>
              <a:gd name="connsiteY7-408" fmla="*/ 686 h 10203"/>
              <a:gd name="connsiteX0-409" fmla="*/ 9642 w 10236"/>
              <a:gd name="connsiteY0-410" fmla="*/ 686 h 10203"/>
              <a:gd name="connsiteX1-411" fmla="*/ 5196 w 10236"/>
              <a:gd name="connsiteY1-412" fmla="*/ 355 h 10203"/>
              <a:gd name="connsiteX2-413" fmla="*/ 578 w 10236"/>
              <a:gd name="connsiteY2-414" fmla="*/ 803 h 10203"/>
              <a:gd name="connsiteX3-415" fmla="*/ 604 w 10236"/>
              <a:gd name="connsiteY3-416" fmla="*/ 9695 h 10203"/>
              <a:gd name="connsiteX4-417" fmla="*/ 5212 w 10236"/>
              <a:gd name="connsiteY4-418" fmla="*/ 10037 h 10203"/>
              <a:gd name="connsiteX5-419" fmla="*/ 9684 w 10236"/>
              <a:gd name="connsiteY5-420" fmla="*/ 9772 h 10203"/>
              <a:gd name="connsiteX6-421" fmla="*/ 10160 w 10236"/>
              <a:gd name="connsiteY6-422" fmla="*/ 5271 h 10203"/>
              <a:gd name="connsiteX7-423" fmla="*/ 9642 w 10236"/>
              <a:gd name="connsiteY7-424" fmla="*/ 686 h 10203"/>
              <a:gd name="connsiteX0-425" fmla="*/ 9642 w 10182"/>
              <a:gd name="connsiteY0-426" fmla="*/ 686 h 10202"/>
              <a:gd name="connsiteX1-427" fmla="*/ 5196 w 10182"/>
              <a:gd name="connsiteY1-428" fmla="*/ 355 h 10202"/>
              <a:gd name="connsiteX2-429" fmla="*/ 578 w 10182"/>
              <a:gd name="connsiteY2-430" fmla="*/ 803 h 10202"/>
              <a:gd name="connsiteX3-431" fmla="*/ 604 w 10182"/>
              <a:gd name="connsiteY3-432" fmla="*/ 9695 h 10202"/>
              <a:gd name="connsiteX4-433" fmla="*/ 5212 w 10182"/>
              <a:gd name="connsiteY4-434" fmla="*/ 10037 h 10202"/>
              <a:gd name="connsiteX5-435" fmla="*/ 9684 w 10182"/>
              <a:gd name="connsiteY5-436" fmla="*/ 9772 h 10202"/>
              <a:gd name="connsiteX6-437" fmla="*/ 10160 w 10182"/>
              <a:gd name="connsiteY6-438" fmla="*/ 5271 h 10202"/>
              <a:gd name="connsiteX7-439" fmla="*/ 9642 w 10182"/>
              <a:gd name="connsiteY7-440" fmla="*/ 686 h 10202"/>
              <a:gd name="connsiteX0-441" fmla="*/ 9642 w 10190"/>
              <a:gd name="connsiteY0-442" fmla="*/ 686 h 10164"/>
              <a:gd name="connsiteX1-443" fmla="*/ 5196 w 10190"/>
              <a:gd name="connsiteY1-444" fmla="*/ 355 h 10164"/>
              <a:gd name="connsiteX2-445" fmla="*/ 578 w 10190"/>
              <a:gd name="connsiteY2-446" fmla="*/ 803 h 10164"/>
              <a:gd name="connsiteX3-447" fmla="*/ 604 w 10190"/>
              <a:gd name="connsiteY3-448" fmla="*/ 9695 h 10164"/>
              <a:gd name="connsiteX4-449" fmla="*/ 5212 w 10190"/>
              <a:gd name="connsiteY4-450" fmla="*/ 10037 h 10164"/>
              <a:gd name="connsiteX5-451" fmla="*/ 9684 w 10190"/>
              <a:gd name="connsiteY5-452" fmla="*/ 9772 h 10164"/>
              <a:gd name="connsiteX6-453" fmla="*/ 10160 w 10190"/>
              <a:gd name="connsiteY6-454" fmla="*/ 5271 h 10164"/>
              <a:gd name="connsiteX7-455" fmla="*/ 9642 w 10190"/>
              <a:gd name="connsiteY7-456" fmla="*/ 686 h 10164"/>
              <a:gd name="connsiteX0-457" fmla="*/ 9642 w 10161"/>
              <a:gd name="connsiteY0-458" fmla="*/ 686 h 10164"/>
              <a:gd name="connsiteX1-459" fmla="*/ 5196 w 10161"/>
              <a:gd name="connsiteY1-460" fmla="*/ 355 h 10164"/>
              <a:gd name="connsiteX2-461" fmla="*/ 578 w 10161"/>
              <a:gd name="connsiteY2-462" fmla="*/ 803 h 10164"/>
              <a:gd name="connsiteX3-463" fmla="*/ 604 w 10161"/>
              <a:gd name="connsiteY3-464" fmla="*/ 9695 h 10164"/>
              <a:gd name="connsiteX4-465" fmla="*/ 5212 w 10161"/>
              <a:gd name="connsiteY4-466" fmla="*/ 10037 h 10164"/>
              <a:gd name="connsiteX5-467" fmla="*/ 9684 w 10161"/>
              <a:gd name="connsiteY5-468" fmla="*/ 9772 h 10164"/>
              <a:gd name="connsiteX6-469" fmla="*/ 10160 w 10161"/>
              <a:gd name="connsiteY6-470" fmla="*/ 5271 h 10164"/>
              <a:gd name="connsiteX7-471" fmla="*/ 9642 w 10161"/>
              <a:gd name="connsiteY7-472" fmla="*/ 686 h 10164"/>
              <a:gd name="connsiteX0-473" fmla="*/ 9625 w 10144"/>
              <a:gd name="connsiteY0-474" fmla="*/ 684 h 10149"/>
              <a:gd name="connsiteX1-475" fmla="*/ 5179 w 10144"/>
              <a:gd name="connsiteY1-476" fmla="*/ 353 h 10149"/>
              <a:gd name="connsiteX2-477" fmla="*/ 561 w 10144"/>
              <a:gd name="connsiteY2-478" fmla="*/ 801 h 10149"/>
              <a:gd name="connsiteX3-479" fmla="*/ 620 w 10144"/>
              <a:gd name="connsiteY3-480" fmla="*/ 9668 h 10149"/>
              <a:gd name="connsiteX4-481" fmla="*/ 5195 w 10144"/>
              <a:gd name="connsiteY4-482" fmla="*/ 10035 h 10149"/>
              <a:gd name="connsiteX5-483" fmla="*/ 9667 w 10144"/>
              <a:gd name="connsiteY5-484" fmla="*/ 9770 h 10149"/>
              <a:gd name="connsiteX6-485" fmla="*/ 10143 w 10144"/>
              <a:gd name="connsiteY6-486" fmla="*/ 5269 h 10149"/>
              <a:gd name="connsiteX7-487" fmla="*/ 9625 w 10144"/>
              <a:gd name="connsiteY7-488" fmla="*/ 684 h 10149"/>
              <a:gd name="connsiteX0-489" fmla="*/ 9625 w 10144"/>
              <a:gd name="connsiteY0-490" fmla="*/ 684 h 10122"/>
              <a:gd name="connsiteX1-491" fmla="*/ 5179 w 10144"/>
              <a:gd name="connsiteY1-492" fmla="*/ 353 h 10122"/>
              <a:gd name="connsiteX2-493" fmla="*/ 561 w 10144"/>
              <a:gd name="connsiteY2-494" fmla="*/ 801 h 10122"/>
              <a:gd name="connsiteX3-495" fmla="*/ 620 w 10144"/>
              <a:gd name="connsiteY3-496" fmla="*/ 9668 h 10122"/>
              <a:gd name="connsiteX4-497" fmla="*/ 5195 w 10144"/>
              <a:gd name="connsiteY4-498" fmla="*/ 10035 h 10122"/>
              <a:gd name="connsiteX5-499" fmla="*/ 9667 w 10144"/>
              <a:gd name="connsiteY5-500" fmla="*/ 9770 h 10122"/>
              <a:gd name="connsiteX6-501" fmla="*/ 10143 w 10144"/>
              <a:gd name="connsiteY6-502" fmla="*/ 5269 h 10122"/>
              <a:gd name="connsiteX7-503" fmla="*/ 9625 w 10144"/>
              <a:gd name="connsiteY7-504" fmla="*/ 684 h 10122"/>
              <a:gd name="connsiteX0-505" fmla="*/ 9601 w 10120"/>
              <a:gd name="connsiteY0-506" fmla="*/ 684 h 10446"/>
              <a:gd name="connsiteX1-507" fmla="*/ 5155 w 10120"/>
              <a:gd name="connsiteY1-508" fmla="*/ 353 h 10446"/>
              <a:gd name="connsiteX2-509" fmla="*/ 553 w 10120"/>
              <a:gd name="connsiteY2-510" fmla="*/ 801 h 10446"/>
              <a:gd name="connsiteX3-511" fmla="*/ 596 w 10120"/>
              <a:gd name="connsiteY3-512" fmla="*/ 9668 h 10446"/>
              <a:gd name="connsiteX4-513" fmla="*/ 5171 w 10120"/>
              <a:gd name="connsiteY4-514" fmla="*/ 10035 h 10446"/>
              <a:gd name="connsiteX5-515" fmla="*/ 9643 w 10120"/>
              <a:gd name="connsiteY5-516" fmla="*/ 9770 h 10446"/>
              <a:gd name="connsiteX6-517" fmla="*/ 10119 w 10120"/>
              <a:gd name="connsiteY6-518" fmla="*/ 5269 h 10446"/>
              <a:gd name="connsiteX7-519" fmla="*/ 9601 w 10120"/>
              <a:gd name="connsiteY7-520" fmla="*/ 684 h 10446"/>
              <a:gd name="connsiteX0-521" fmla="*/ 9599 w 10118"/>
              <a:gd name="connsiteY0-522" fmla="*/ 430 h 9905"/>
              <a:gd name="connsiteX1-523" fmla="*/ 5153 w 10118"/>
              <a:gd name="connsiteY1-524" fmla="*/ 99 h 9905"/>
              <a:gd name="connsiteX2-525" fmla="*/ 551 w 10118"/>
              <a:gd name="connsiteY2-526" fmla="*/ 547 h 9905"/>
              <a:gd name="connsiteX3-527" fmla="*/ 89 w 10118"/>
              <a:gd name="connsiteY3-528" fmla="*/ 4589 h 9905"/>
              <a:gd name="connsiteX4-529" fmla="*/ 594 w 10118"/>
              <a:gd name="connsiteY4-530" fmla="*/ 9414 h 9905"/>
              <a:gd name="connsiteX5-531" fmla="*/ 5169 w 10118"/>
              <a:gd name="connsiteY5-532" fmla="*/ 9781 h 9905"/>
              <a:gd name="connsiteX6-533" fmla="*/ 9641 w 10118"/>
              <a:gd name="connsiteY6-534" fmla="*/ 9516 h 9905"/>
              <a:gd name="connsiteX7-535" fmla="*/ 10117 w 10118"/>
              <a:gd name="connsiteY7-536" fmla="*/ 5015 h 9905"/>
              <a:gd name="connsiteX8" fmla="*/ 9599 w 10118"/>
              <a:gd name="connsiteY8" fmla="*/ 430 h 9905"/>
              <a:gd name="connsiteX0-537" fmla="*/ 9464 w 9977"/>
              <a:gd name="connsiteY0-538" fmla="*/ 434 h 10000"/>
              <a:gd name="connsiteX1-539" fmla="*/ 5070 w 9977"/>
              <a:gd name="connsiteY1-540" fmla="*/ 100 h 10000"/>
              <a:gd name="connsiteX2-541" fmla="*/ 522 w 9977"/>
              <a:gd name="connsiteY2-542" fmla="*/ 552 h 10000"/>
              <a:gd name="connsiteX3-543" fmla="*/ 65 w 9977"/>
              <a:gd name="connsiteY3-544" fmla="*/ 4633 h 10000"/>
              <a:gd name="connsiteX4-545" fmla="*/ 564 w 9977"/>
              <a:gd name="connsiteY4-546" fmla="*/ 9504 h 10000"/>
              <a:gd name="connsiteX5-547" fmla="*/ 5086 w 9977"/>
              <a:gd name="connsiteY5-548" fmla="*/ 9875 h 10000"/>
              <a:gd name="connsiteX6-549" fmla="*/ 9506 w 9977"/>
              <a:gd name="connsiteY6-550" fmla="*/ 9607 h 10000"/>
              <a:gd name="connsiteX7-551" fmla="*/ 9976 w 9977"/>
              <a:gd name="connsiteY7-552" fmla="*/ 5063 h 10000"/>
              <a:gd name="connsiteX8-553" fmla="*/ 9464 w 9977"/>
              <a:gd name="connsiteY8-554" fmla="*/ 434 h 10000"/>
              <a:gd name="connsiteX0-555" fmla="*/ 9486 w 10000"/>
              <a:gd name="connsiteY0-556" fmla="*/ 436 h 10002"/>
              <a:gd name="connsiteX1-557" fmla="*/ 5082 w 10000"/>
              <a:gd name="connsiteY1-558" fmla="*/ 102 h 10002"/>
              <a:gd name="connsiteX2-559" fmla="*/ 572 w 10000"/>
              <a:gd name="connsiteY2-560" fmla="*/ 377 h 10002"/>
              <a:gd name="connsiteX3-561" fmla="*/ 65 w 10000"/>
              <a:gd name="connsiteY3-562" fmla="*/ 4635 h 10002"/>
              <a:gd name="connsiteX4-563" fmla="*/ 565 w 10000"/>
              <a:gd name="connsiteY4-564" fmla="*/ 9506 h 10002"/>
              <a:gd name="connsiteX5-565" fmla="*/ 5098 w 10000"/>
              <a:gd name="connsiteY5-566" fmla="*/ 9877 h 10002"/>
              <a:gd name="connsiteX6-567" fmla="*/ 9528 w 10000"/>
              <a:gd name="connsiteY6-568" fmla="*/ 9609 h 10002"/>
              <a:gd name="connsiteX7-569" fmla="*/ 9999 w 10000"/>
              <a:gd name="connsiteY7-570" fmla="*/ 5065 h 10002"/>
              <a:gd name="connsiteX8-571" fmla="*/ 9486 w 10000"/>
              <a:gd name="connsiteY8-572" fmla="*/ 436 h 10002"/>
              <a:gd name="connsiteX0-573" fmla="*/ 9422 w 9936"/>
              <a:gd name="connsiteY0-574" fmla="*/ 436 h 9996"/>
              <a:gd name="connsiteX1-575" fmla="*/ 5018 w 9936"/>
              <a:gd name="connsiteY1-576" fmla="*/ 102 h 9996"/>
              <a:gd name="connsiteX2-577" fmla="*/ 508 w 9936"/>
              <a:gd name="connsiteY2-578" fmla="*/ 377 h 9996"/>
              <a:gd name="connsiteX3-579" fmla="*/ 1 w 9936"/>
              <a:gd name="connsiteY3-580" fmla="*/ 4635 h 9996"/>
              <a:gd name="connsiteX4-581" fmla="*/ 501 w 9936"/>
              <a:gd name="connsiteY4-582" fmla="*/ 9506 h 9996"/>
              <a:gd name="connsiteX5-583" fmla="*/ 5034 w 9936"/>
              <a:gd name="connsiteY5-584" fmla="*/ 9877 h 9996"/>
              <a:gd name="connsiteX6-585" fmla="*/ 9464 w 9936"/>
              <a:gd name="connsiteY6-586" fmla="*/ 9609 h 9996"/>
              <a:gd name="connsiteX7-587" fmla="*/ 9935 w 9936"/>
              <a:gd name="connsiteY7-588" fmla="*/ 5065 h 9996"/>
              <a:gd name="connsiteX8-589" fmla="*/ 9422 w 9936"/>
              <a:gd name="connsiteY8-590" fmla="*/ 436 h 9996"/>
              <a:gd name="connsiteX0-591" fmla="*/ 9483 w 9971"/>
              <a:gd name="connsiteY0-592" fmla="*/ 436 h 10000"/>
              <a:gd name="connsiteX1-593" fmla="*/ 5050 w 9971"/>
              <a:gd name="connsiteY1-594" fmla="*/ 102 h 10000"/>
              <a:gd name="connsiteX2-595" fmla="*/ 511 w 9971"/>
              <a:gd name="connsiteY2-596" fmla="*/ 377 h 10000"/>
              <a:gd name="connsiteX3-597" fmla="*/ 1 w 9971"/>
              <a:gd name="connsiteY3-598" fmla="*/ 4637 h 10000"/>
              <a:gd name="connsiteX4-599" fmla="*/ 504 w 9971"/>
              <a:gd name="connsiteY4-600" fmla="*/ 9510 h 10000"/>
              <a:gd name="connsiteX5-601" fmla="*/ 5066 w 9971"/>
              <a:gd name="connsiteY5-602" fmla="*/ 9881 h 10000"/>
              <a:gd name="connsiteX6-603" fmla="*/ 9525 w 9971"/>
              <a:gd name="connsiteY6-604" fmla="*/ 9613 h 10000"/>
              <a:gd name="connsiteX7-605" fmla="*/ 9968 w 9971"/>
              <a:gd name="connsiteY7-606" fmla="*/ 5067 h 10000"/>
              <a:gd name="connsiteX8-607" fmla="*/ 9483 w 9971"/>
              <a:gd name="connsiteY8-608" fmla="*/ 436 h 10000"/>
              <a:gd name="connsiteX0-609" fmla="*/ 9511 w 9999"/>
              <a:gd name="connsiteY0-610" fmla="*/ 436 h 10012"/>
              <a:gd name="connsiteX1-611" fmla="*/ 5065 w 9999"/>
              <a:gd name="connsiteY1-612" fmla="*/ 102 h 10012"/>
              <a:gd name="connsiteX2-613" fmla="*/ 512 w 9999"/>
              <a:gd name="connsiteY2-614" fmla="*/ 377 h 10012"/>
              <a:gd name="connsiteX3-615" fmla="*/ 1 w 9999"/>
              <a:gd name="connsiteY3-616" fmla="*/ 4637 h 10012"/>
              <a:gd name="connsiteX4-617" fmla="*/ 505 w 9999"/>
              <a:gd name="connsiteY4-618" fmla="*/ 9510 h 10012"/>
              <a:gd name="connsiteX5-619" fmla="*/ 5081 w 9999"/>
              <a:gd name="connsiteY5-620" fmla="*/ 9881 h 10012"/>
              <a:gd name="connsiteX6-621" fmla="*/ 9522 w 9999"/>
              <a:gd name="connsiteY6-622" fmla="*/ 9637 h 10012"/>
              <a:gd name="connsiteX7-623" fmla="*/ 9997 w 9999"/>
              <a:gd name="connsiteY7-624" fmla="*/ 5067 h 10012"/>
              <a:gd name="connsiteX8-625" fmla="*/ 9511 w 9999"/>
              <a:gd name="connsiteY8-626" fmla="*/ 436 h 10012"/>
              <a:gd name="connsiteX0-627" fmla="*/ 9512 w 10003"/>
              <a:gd name="connsiteY0-628" fmla="*/ 435 h 10000"/>
              <a:gd name="connsiteX1-629" fmla="*/ 5066 w 10003"/>
              <a:gd name="connsiteY1-630" fmla="*/ 102 h 10000"/>
              <a:gd name="connsiteX2-631" fmla="*/ 512 w 10003"/>
              <a:gd name="connsiteY2-632" fmla="*/ 377 h 10000"/>
              <a:gd name="connsiteX3-633" fmla="*/ 1 w 10003"/>
              <a:gd name="connsiteY3-634" fmla="*/ 4631 h 10000"/>
              <a:gd name="connsiteX4-635" fmla="*/ 505 w 10003"/>
              <a:gd name="connsiteY4-636" fmla="*/ 9499 h 10000"/>
              <a:gd name="connsiteX5-637" fmla="*/ 5082 w 10003"/>
              <a:gd name="connsiteY5-638" fmla="*/ 9869 h 10000"/>
              <a:gd name="connsiteX6-639" fmla="*/ 9523 w 10003"/>
              <a:gd name="connsiteY6-640" fmla="*/ 9625 h 10000"/>
              <a:gd name="connsiteX7-641" fmla="*/ 9998 w 10003"/>
              <a:gd name="connsiteY7-642" fmla="*/ 5061 h 10000"/>
              <a:gd name="connsiteX8-643" fmla="*/ 9512 w 10003"/>
              <a:gd name="connsiteY8-644" fmla="*/ 435 h 10000"/>
              <a:gd name="connsiteX0-645" fmla="*/ 9512 w 10003"/>
              <a:gd name="connsiteY0-646" fmla="*/ 435 h 10000"/>
              <a:gd name="connsiteX1-647" fmla="*/ 5066 w 10003"/>
              <a:gd name="connsiteY1-648" fmla="*/ 102 h 10000"/>
              <a:gd name="connsiteX2-649" fmla="*/ 512 w 10003"/>
              <a:gd name="connsiteY2-650" fmla="*/ 377 h 10000"/>
              <a:gd name="connsiteX3-651" fmla="*/ 1 w 10003"/>
              <a:gd name="connsiteY3-652" fmla="*/ 4631 h 10000"/>
              <a:gd name="connsiteX4-653" fmla="*/ 505 w 10003"/>
              <a:gd name="connsiteY4-654" fmla="*/ 9499 h 10000"/>
              <a:gd name="connsiteX5-655" fmla="*/ 5082 w 10003"/>
              <a:gd name="connsiteY5-656" fmla="*/ 9869 h 10000"/>
              <a:gd name="connsiteX6-657" fmla="*/ 9523 w 10003"/>
              <a:gd name="connsiteY6-658" fmla="*/ 9625 h 10000"/>
              <a:gd name="connsiteX7-659" fmla="*/ 9998 w 10003"/>
              <a:gd name="connsiteY7-660" fmla="*/ 5061 h 10000"/>
              <a:gd name="connsiteX8-661" fmla="*/ 9512 w 10003"/>
              <a:gd name="connsiteY8-662" fmla="*/ 435 h 10000"/>
              <a:gd name="connsiteX0-663" fmla="*/ 9577 w 10068"/>
              <a:gd name="connsiteY0-664" fmla="*/ 435 h 9994"/>
              <a:gd name="connsiteX1-665" fmla="*/ 5131 w 10068"/>
              <a:gd name="connsiteY1-666" fmla="*/ 102 h 9994"/>
              <a:gd name="connsiteX2-667" fmla="*/ 577 w 10068"/>
              <a:gd name="connsiteY2-668" fmla="*/ 377 h 9994"/>
              <a:gd name="connsiteX3-669" fmla="*/ 66 w 10068"/>
              <a:gd name="connsiteY3-670" fmla="*/ 4631 h 9994"/>
              <a:gd name="connsiteX4-671" fmla="*/ 570 w 10068"/>
              <a:gd name="connsiteY4-672" fmla="*/ 9499 h 9994"/>
              <a:gd name="connsiteX5-673" fmla="*/ 5162 w 10068"/>
              <a:gd name="connsiteY5-674" fmla="*/ 9845 h 9994"/>
              <a:gd name="connsiteX6-675" fmla="*/ 9588 w 10068"/>
              <a:gd name="connsiteY6-676" fmla="*/ 9625 h 9994"/>
              <a:gd name="connsiteX7-677" fmla="*/ 10063 w 10068"/>
              <a:gd name="connsiteY7-678" fmla="*/ 5061 h 9994"/>
              <a:gd name="connsiteX8-679" fmla="*/ 9577 w 10068"/>
              <a:gd name="connsiteY8-680" fmla="*/ 435 h 9994"/>
              <a:gd name="connsiteX0-681" fmla="*/ 9447 w 9935"/>
              <a:gd name="connsiteY0-682" fmla="*/ 435 h 10084"/>
              <a:gd name="connsiteX1-683" fmla="*/ 5031 w 9935"/>
              <a:gd name="connsiteY1-684" fmla="*/ 102 h 10084"/>
              <a:gd name="connsiteX2-685" fmla="*/ 508 w 9935"/>
              <a:gd name="connsiteY2-686" fmla="*/ 377 h 10084"/>
              <a:gd name="connsiteX3-687" fmla="*/ 1 w 9935"/>
              <a:gd name="connsiteY3-688" fmla="*/ 4634 h 10084"/>
              <a:gd name="connsiteX4-689" fmla="*/ 501 w 9935"/>
              <a:gd name="connsiteY4-690" fmla="*/ 9505 h 10084"/>
              <a:gd name="connsiteX5-691" fmla="*/ 5062 w 9935"/>
              <a:gd name="connsiteY5-692" fmla="*/ 9851 h 10084"/>
              <a:gd name="connsiteX6-693" fmla="*/ 9458 w 9935"/>
              <a:gd name="connsiteY6-694" fmla="*/ 9631 h 10084"/>
              <a:gd name="connsiteX7-695" fmla="*/ 9930 w 9935"/>
              <a:gd name="connsiteY7-696" fmla="*/ 5064 h 10084"/>
              <a:gd name="connsiteX8-697" fmla="*/ 9447 w 9935"/>
              <a:gd name="connsiteY8-698" fmla="*/ 435 h 10084"/>
              <a:gd name="connsiteX0-699" fmla="*/ 9509 w 10000"/>
              <a:gd name="connsiteY0-700" fmla="*/ 431 h 10000"/>
              <a:gd name="connsiteX1-701" fmla="*/ 5064 w 10000"/>
              <a:gd name="connsiteY1-702" fmla="*/ 101 h 10000"/>
              <a:gd name="connsiteX2-703" fmla="*/ 511 w 10000"/>
              <a:gd name="connsiteY2-704" fmla="*/ 374 h 10000"/>
              <a:gd name="connsiteX3-705" fmla="*/ 1 w 10000"/>
              <a:gd name="connsiteY3-706" fmla="*/ 4595 h 10000"/>
              <a:gd name="connsiteX4-707" fmla="*/ 504 w 10000"/>
              <a:gd name="connsiteY4-708" fmla="*/ 9426 h 10000"/>
              <a:gd name="connsiteX5-709" fmla="*/ 5095 w 10000"/>
              <a:gd name="connsiteY5-710" fmla="*/ 9769 h 10000"/>
              <a:gd name="connsiteX6-711" fmla="*/ 9520 w 10000"/>
              <a:gd name="connsiteY6-712" fmla="*/ 9551 h 10000"/>
              <a:gd name="connsiteX7-713" fmla="*/ 9995 w 10000"/>
              <a:gd name="connsiteY7-714" fmla="*/ 5022 h 10000"/>
              <a:gd name="connsiteX8-715" fmla="*/ 9509 w 10000"/>
              <a:gd name="connsiteY8-716" fmla="*/ 431 h 10000"/>
              <a:gd name="connsiteX0-717" fmla="*/ 9509 w 10000"/>
              <a:gd name="connsiteY0-718" fmla="*/ 431 h 9855"/>
              <a:gd name="connsiteX1-719" fmla="*/ 5064 w 10000"/>
              <a:gd name="connsiteY1-720" fmla="*/ 101 h 9855"/>
              <a:gd name="connsiteX2-721" fmla="*/ 511 w 10000"/>
              <a:gd name="connsiteY2-722" fmla="*/ 374 h 9855"/>
              <a:gd name="connsiteX3-723" fmla="*/ 1 w 10000"/>
              <a:gd name="connsiteY3-724" fmla="*/ 4595 h 9855"/>
              <a:gd name="connsiteX4-725" fmla="*/ 504 w 10000"/>
              <a:gd name="connsiteY4-726" fmla="*/ 9426 h 9855"/>
              <a:gd name="connsiteX5-727" fmla="*/ 5095 w 10000"/>
              <a:gd name="connsiteY5-728" fmla="*/ 9769 h 9855"/>
              <a:gd name="connsiteX6-729" fmla="*/ 9520 w 10000"/>
              <a:gd name="connsiteY6-730" fmla="*/ 9551 h 9855"/>
              <a:gd name="connsiteX7-731" fmla="*/ 9995 w 10000"/>
              <a:gd name="connsiteY7-732" fmla="*/ 5022 h 9855"/>
              <a:gd name="connsiteX8-733" fmla="*/ 9509 w 10000"/>
              <a:gd name="connsiteY8-734" fmla="*/ 431 h 9855"/>
              <a:gd name="connsiteX0-735" fmla="*/ 9509 w 10000"/>
              <a:gd name="connsiteY0-736" fmla="*/ 437 h 10097"/>
              <a:gd name="connsiteX1-737" fmla="*/ 5064 w 10000"/>
              <a:gd name="connsiteY1-738" fmla="*/ 102 h 10097"/>
              <a:gd name="connsiteX2-739" fmla="*/ 511 w 10000"/>
              <a:gd name="connsiteY2-740" fmla="*/ 380 h 10097"/>
              <a:gd name="connsiteX3-741" fmla="*/ 1 w 10000"/>
              <a:gd name="connsiteY3-742" fmla="*/ 4663 h 10097"/>
              <a:gd name="connsiteX4-743" fmla="*/ 504 w 10000"/>
              <a:gd name="connsiteY4-744" fmla="*/ 9565 h 10097"/>
              <a:gd name="connsiteX5-745" fmla="*/ 5095 w 10000"/>
              <a:gd name="connsiteY5-746" fmla="*/ 9913 h 10097"/>
              <a:gd name="connsiteX6-747" fmla="*/ 9520 w 10000"/>
              <a:gd name="connsiteY6-748" fmla="*/ 9692 h 10097"/>
              <a:gd name="connsiteX7-749" fmla="*/ 9995 w 10000"/>
              <a:gd name="connsiteY7-750" fmla="*/ 5096 h 10097"/>
              <a:gd name="connsiteX8-751" fmla="*/ 9509 w 10000"/>
              <a:gd name="connsiteY8-752" fmla="*/ 437 h 10097"/>
              <a:gd name="connsiteX0-753" fmla="*/ 9518 w 10009"/>
              <a:gd name="connsiteY0-754" fmla="*/ 437 h 10052"/>
              <a:gd name="connsiteX1-755" fmla="*/ 5073 w 10009"/>
              <a:gd name="connsiteY1-756" fmla="*/ 102 h 10052"/>
              <a:gd name="connsiteX2-757" fmla="*/ 520 w 10009"/>
              <a:gd name="connsiteY2-758" fmla="*/ 380 h 10052"/>
              <a:gd name="connsiteX3-759" fmla="*/ 10 w 10009"/>
              <a:gd name="connsiteY3-760" fmla="*/ 4663 h 10052"/>
              <a:gd name="connsiteX4-761" fmla="*/ 391 w 10009"/>
              <a:gd name="connsiteY4-762" fmla="*/ 9493 h 10052"/>
              <a:gd name="connsiteX5-763" fmla="*/ 5104 w 10009"/>
              <a:gd name="connsiteY5-764" fmla="*/ 9913 h 10052"/>
              <a:gd name="connsiteX6-765" fmla="*/ 9529 w 10009"/>
              <a:gd name="connsiteY6-766" fmla="*/ 9692 h 10052"/>
              <a:gd name="connsiteX7-767" fmla="*/ 10004 w 10009"/>
              <a:gd name="connsiteY7-768" fmla="*/ 5096 h 10052"/>
              <a:gd name="connsiteX8-769" fmla="*/ 9518 w 10009"/>
              <a:gd name="connsiteY8-770" fmla="*/ 437 h 10052"/>
              <a:gd name="connsiteX0-771" fmla="*/ 9518 w 10009"/>
              <a:gd name="connsiteY0-772" fmla="*/ 437 h 10052"/>
              <a:gd name="connsiteX1-773" fmla="*/ 5073 w 10009"/>
              <a:gd name="connsiteY1-774" fmla="*/ 102 h 10052"/>
              <a:gd name="connsiteX2-775" fmla="*/ 520 w 10009"/>
              <a:gd name="connsiteY2-776" fmla="*/ 380 h 10052"/>
              <a:gd name="connsiteX3-777" fmla="*/ 10 w 10009"/>
              <a:gd name="connsiteY3-778" fmla="*/ 4663 h 10052"/>
              <a:gd name="connsiteX4-779" fmla="*/ 391 w 10009"/>
              <a:gd name="connsiteY4-780" fmla="*/ 9493 h 10052"/>
              <a:gd name="connsiteX5-781" fmla="*/ 5104 w 10009"/>
              <a:gd name="connsiteY5-782" fmla="*/ 9913 h 10052"/>
              <a:gd name="connsiteX6-783" fmla="*/ 9529 w 10009"/>
              <a:gd name="connsiteY6-784" fmla="*/ 9692 h 10052"/>
              <a:gd name="connsiteX7-785" fmla="*/ 10004 w 10009"/>
              <a:gd name="connsiteY7-786" fmla="*/ 5096 h 10052"/>
              <a:gd name="connsiteX8-787" fmla="*/ 9518 w 10009"/>
              <a:gd name="connsiteY8-788" fmla="*/ 437 h 10052"/>
              <a:gd name="connsiteX0-789" fmla="*/ 9518 w 10009"/>
              <a:gd name="connsiteY0-790" fmla="*/ 437 h 10052"/>
              <a:gd name="connsiteX1-791" fmla="*/ 5073 w 10009"/>
              <a:gd name="connsiteY1-792" fmla="*/ 102 h 10052"/>
              <a:gd name="connsiteX2-793" fmla="*/ 520 w 10009"/>
              <a:gd name="connsiteY2-794" fmla="*/ 380 h 10052"/>
              <a:gd name="connsiteX3-795" fmla="*/ 10 w 10009"/>
              <a:gd name="connsiteY3-796" fmla="*/ 4663 h 10052"/>
              <a:gd name="connsiteX4-797" fmla="*/ 391 w 10009"/>
              <a:gd name="connsiteY4-798" fmla="*/ 9493 h 10052"/>
              <a:gd name="connsiteX5-799" fmla="*/ 5104 w 10009"/>
              <a:gd name="connsiteY5-800" fmla="*/ 9913 h 10052"/>
              <a:gd name="connsiteX6-801" fmla="*/ 9529 w 10009"/>
              <a:gd name="connsiteY6-802" fmla="*/ 9692 h 10052"/>
              <a:gd name="connsiteX7-803" fmla="*/ 10004 w 10009"/>
              <a:gd name="connsiteY7-804" fmla="*/ 5096 h 10052"/>
              <a:gd name="connsiteX8-805" fmla="*/ 9518 w 10009"/>
              <a:gd name="connsiteY8-806" fmla="*/ 437 h 10052"/>
              <a:gd name="connsiteX0-807" fmla="*/ 9518 w 10009"/>
              <a:gd name="connsiteY0-808" fmla="*/ 484 h 10099"/>
              <a:gd name="connsiteX1-809" fmla="*/ 5073 w 10009"/>
              <a:gd name="connsiteY1-810" fmla="*/ 149 h 10099"/>
              <a:gd name="connsiteX2-811" fmla="*/ 520 w 10009"/>
              <a:gd name="connsiteY2-812" fmla="*/ 355 h 10099"/>
              <a:gd name="connsiteX3-813" fmla="*/ 10 w 10009"/>
              <a:gd name="connsiteY3-814" fmla="*/ 4710 h 10099"/>
              <a:gd name="connsiteX4-815" fmla="*/ 391 w 10009"/>
              <a:gd name="connsiteY4-816" fmla="*/ 9540 h 10099"/>
              <a:gd name="connsiteX5-817" fmla="*/ 5104 w 10009"/>
              <a:gd name="connsiteY5-818" fmla="*/ 9960 h 10099"/>
              <a:gd name="connsiteX6-819" fmla="*/ 9529 w 10009"/>
              <a:gd name="connsiteY6-820" fmla="*/ 9739 h 10099"/>
              <a:gd name="connsiteX7-821" fmla="*/ 10004 w 10009"/>
              <a:gd name="connsiteY7-822" fmla="*/ 5143 h 10099"/>
              <a:gd name="connsiteX8-823" fmla="*/ 9518 w 10009"/>
              <a:gd name="connsiteY8-824" fmla="*/ 484 h 10099"/>
              <a:gd name="connsiteX0-825" fmla="*/ 9518 w 10009"/>
              <a:gd name="connsiteY0-826" fmla="*/ 436 h 10051"/>
              <a:gd name="connsiteX1-827" fmla="*/ 5073 w 10009"/>
              <a:gd name="connsiteY1-828" fmla="*/ 101 h 10051"/>
              <a:gd name="connsiteX2-829" fmla="*/ 520 w 10009"/>
              <a:gd name="connsiteY2-830" fmla="*/ 307 h 10051"/>
              <a:gd name="connsiteX3-831" fmla="*/ 10 w 10009"/>
              <a:gd name="connsiteY3-832" fmla="*/ 4662 h 10051"/>
              <a:gd name="connsiteX4-833" fmla="*/ 391 w 10009"/>
              <a:gd name="connsiteY4-834" fmla="*/ 9492 h 10051"/>
              <a:gd name="connsiteX5-835" fmla="*/ 5104 w 10009"/>
              <a:gd name="connsiteY5-836" fmla="*/ 9912 h 10051"/>
              <a:gd name="connsiteX6-837" fmla="*/ 9529 w 10009"/>
              <a:gd name="connsiteY6-838" fmla="*/ 9691 h 10051"/>
              <a:gd name="connsiteX7-839" fmla="*/ 10004 w 10009"/>
              <a:gd name="connsiteY7-840" fmla="*/ 5095 h 10051"/>
              <a:gd name="connsiteX8-841" fmla="*/ 9518 w 10009"/>
              <a:gd name="connsiteY8-842" fmla="*/ 436 h 10051"/>
              <a:gd name="connsiteX0-843" fmla="*/ 9646 w 10137"/>
              <a:gd name="connsiteY0-844" fmla="*/ 436 h 10051"/>
              <a:gd name="connsiteX1-845" fmla="*/ 5201 w 10137"/>
              <a:gd name="connsiteY1-846" fmla="*/ 101 h 10051"/>
              <a:gd name="connsiteX2-847" fmla="*/ 648 w 10137"/>
              <a:gd name="connsiteY2-848" fmla="*/ 307 h 10051"/>
              <a:gd name="connsiteX3-849" fmla="*/ 2 w 10137"/>
              <a:gd name="connsiteY3-850" fmla="*/ 4855 h 10051"/>
              <a:gd name="connsiteX4-851" fmla="*/ 519 w 10137"/>
              <a:gd name="connsiteY4-852" fmla="*/ 9492 h 10051"/>
              <a:gd name="connsiteX5-853" fmla="*/ 5232 w 10137"/>
              <a:gd name="connsiteY5-854" fmla="*/ 9912 h 10051"/>
              <a:gd name="connsiteX6-855" fmla="*/ 9657 w 10137"/>
              <a:gd name="connsiteY6-856" fmla="*/ 9691 h 10051"/>
              <a:gd name="connsiteX7-857" fmla="*/ 10132 w 10137"/>
              <a:gd name="connsiteY7-858" fmla="*/ 5095 h 10051"/>
              <a:gd name="connsiteX8-859" fmla="*/ 9646 w 10137"/>
              <a:gd name="connsiteY8-860" fmla="*/ 436 h 10051"/>
              <a:gd name="connsiteX0-861" fmla="*/ 9647 w 10138"/>
              <a:gd name="connsiteY0-862" fmla="*/ 436 h 10051"/>
              <a:gd name="connsiteX1-863" fmla="*/ 5202 w 10138"/>
              <a:gd name="connsiteY1-864" fmla="*/ 101 h 10051"/>
              <a:gd name="connsiteX2-865" fmla="*/ 479 w 10138"/>
              <a:gd name="connsiteY2-866" fmla="*/ 350 h 10051"/>
              <a:gd name="connsiteX3-867" fmla="*/ 3 w 10138"/>
              <a:gd name="connsiteY3-868" fmla="*/ 4855 h 10051"/>
              <a:gd name="connsiteX4-869" fmla="*/ 520 w 10138"/>
              <a:gd name="connsiteY4-870" fmla="*/ 9492 h 10051"/>
              <a:gd name="connsiteX5-871" fmla="*/ 5233 w 10138"/>
              <a:gd name="connsiteY5-872" fmla="*/ 9912 h 10051"/>
              <a:gd name="connsiteX6-873" fmla="*/ 9658 w 10138"/>
              <a:gd name="connsiteY6-874" fmla="*/ 9691 h 10051"/>
              <a:gd name="connsiteX7-875" fmla="*/ 10133 w 10138"/>
              <a:gd name="connsiteY7-876" fmla="*/ 5095 h 10051"/>
              <a:gd name="connsiteX8-877" fmla="*/ 9647 w 10138"/>
              <a:gd name="connsiteY8-878" fmla="*/ 436 h 10051"/>
              <a:gd name="connsiteX0-879" fmla="*/ 9647 w 10138"/>
              <a:gd name="connsiteY0-880" fmla="*/ 444 h 10059"/>
              <a:gd name="connsiteX1-881" fmla="*/ 5202 w 10138"/>
              <a:gd name="connsiteY1-882" fmla="*/ 109 h 10059"/>
              <a:gd name="connsiteX2-883" fmla="*/ 479 w 10138"/>
              <a:gd name="connsiteY2-884" fmla="*/ 358 h 10059"/>
              <a:gd name="connsiteX3-885" fmla="*/ 3 w 10138"/>
              <a:gd name="connsiteY3-886" fmla="*/ 4863 h 10059"/>
              <a:gd name="connsiteX4-887" fmla="*/ 520 w 10138"/>
              <a:gd name="connsiteY4-888" fmla="*/ 9500 h 10059"/>
              <a:gd name="connsiteX5-889" fmla="*/ 5233 w 10138"/>
              <a:gd name="connsiteY5-890" fmla="*/ 9920 h 10059"/>
              <a:gd name="connsiteX6-891" fmla="*/ 9658 w 10138"/>
              <a:gd name="connsiteY6-892" fmla="*/ 9699 h 10059"/>
              <a:gd name="connsiteX7-893" fmla="*/ 10133 w 10138"/>
              <a:gd name="connsiteY7-894" fmla="*/ 5103 h 10059"/>
              <a:gd name="connsiteX8-895" fmla="*/ 9647 w 10138"/>
              <a:gd name="connsiteY8-896" fmla="*/ 444 h 10059"/>
              <a:gd name="connsiteX0-897" fmla="*/ 9647 w 10138"/>
              <a:gd name="connsiteY0-898" fmla="*/ 444 h 10059"/>
              <a:gd name="connsiteX1-899" fmla="*/ 5202 w 10138"/>
              <a:gd name="connsiteY1-900" fmla="*/ 109 h 10059"/>
              <a:gd name="connsiteX2-901" fmla="*/ 479 w 10138"/>
              <a:gd name="connsiteY2-902" fmla="*/ 358 h 10059"/>
              <a:gd name="connsiteX3-903" fmla="*/ 3 w 10138"/>
              <a:gd name="connsiteY3-904" fmla="*/ 4863 h 10059"/>
              <a:gd name="connsiteX4-905" fmla="*/ 520 w 10138"/>
              <a:gd name="connsiteY4-906" fmla="*/ 9500 h 10059"/>
              <a:gd name="connsiteX5-907" fmla="*/ 5233 w 10138"/>
              <a:gd name="connsiteY5-908" fmla="*/ 9920 h 10059"/>
              <a:gd name="connsiteX6-909" fmla="*/ 9658 w 10138"/>
              <a:gd name="connsiteY6-910" fmla="*/ 9699 h 10059"/>
              <a:gd name="connsiteX7-911" fmla="*/ 10133 w 10138"/>
              <a:gd name="connsiteY7-912" fmla="*/ 5103 h 10059"/>
              <a:gd name="connsiteX8-913" fmla="*/ 9647 w 10138"/>
              <a:gd name="connsiteY8-914" fmla="*/ 444 h 10059"/>
              <a:gd name="connsiteX0-915" fmla="*/ 9647 w 10138"/>
              <a:gd name="connsiteY0-916" fmla="*/ 489 h 10104"/>
              <a:gd name="connsiteX1-917" fmla="*/ 4976 w 10138"/>
              <a:gd name="connsiteY1-918" fmla="*/ 47 h 10104"/>
              <a:gd name="connsiteX2-919" fmla="*/ 479 w 10138"/>
              <a:gd name="connsiteY2-920" fmla="*/ 403 h 10104"/>
              <a:gd name="connsiteX3-921" fmla="*/ 3 w 10138"/>
              <a:gd name="connsiteY3-922" fmla="*/ 4908 h 10104"/>
              <a:gd name="connsiteX4-923" fmla="*/ 520 w 10138"/>
              <a:gd name="connsiteY4-924" fmla="*/ 9545 h 10104"/>
              <a:gd name="connsiteX5-925" fmla="*/ 5233 w 10138"/>
              <a:gd name="connsiteY5-926" fmla="*/ 9965 h 10104"/>
              <a:gd name="connsiteX6-927" fmla="*/ 9658 w 10138"/>
              <a:gd name="connsiteY6-928" fmla="*/ 9744 h 10104"/>
              <a:gd name="connsiteX7-929" fmla="*/ 10133 w 10138"/>
              <a:gd name="connsiteY7-930" fmla="*/ 5148 h 10104"/>
              <a:gd name="connsiteX8-931" fmla="*/ 9647 w 10138"/>
              <a:gd name="connsiteY8-932" fmla="*/ 489 h 10104"/>
              <a:gd name="connsiteX0-933" fmla="*/ 9783 w 10174"/>
              <a:gd name="connsiteY0-934" fmla="*/ 464 h 10122"/>
              <a:gd name="connsiteX1-935" fmla="*/ 4976 w 10174"/>
              <a:gd name="connsiteY1-936" fmla="*/ 65 h 10122"/>
              <a:gd name="connsiteX2-937" fmla="*/ 479 w 10174"/>
              <a:gd name="connsiteY2-938" fmla="*/ 421 h 10122"/>
              <a:gd name="connsiteX3-939" fmla="*/ 3 w 10174"/>
              <a:gd name="connsiteY3-940" fmla="*/ 4926 h 10122"/>
              <a:gd name="connsiteX4-941" fmla="*/ 520 w 10174"/>
              <a:gd name="connsiteY4-942" fmla="*/ 9563 h 10122"/>
              <a:gd name="connsiteX5-943" fmla="*/ 5233 w 10174"/>
              <a:gd name="connsiteY5-944" fmla="*/ 9983 h 10122"/>
              <a:gd name="connsiteX6-945" fmla="*/ 9658 w 10174"/>
              <a:gd name="connsiteY6-946" fmla="*/ 9762 h 10122"/>
              <a:gd name="connsiteX7-947" fmla="*/ 10133 w 10174"/>
              <a:gd name="connsiteY7-948" fmla="*/ 5166 h 10122"/>
              <a:gd name="connsiteX8-949" fmla="*/ 9783 w 10174"/>
              <a:gd name="connsiteY8-950" fmla="*/ 464 h 10122"/>
              <a:gd name="connsiteX0-951" fmla="*/ 9783 w 10325"/>
              <a:gd name="connsiteY0-952" fmla="*/ 464 h 10122"/>
              <a:gd name="connsiteX1-953" fmla="*/ 4976 w 10325"/>
              <a:gd name="connsiteY1-954" fmla="*/ 65 h 10122"/>
              <a:gd name="connsiteX2-955" fmla="*/ 479 w 10325"/>
              <a:gd name="connsiteY2-956" fmla="*/ 421 h 10122"/>
              <a:gd name="connsiteX3-957" fmla="*/ 3 w 10325"/>
              <a:gd name="connsiteY3-958" fmla="*/ 4926 h 10122"/>
              <a:gd name="connsiteX4-959" fmla="*/ 520 w 10325"/>
              <a:gd name="connsiteY4-960" fmla="*/ 9563 h 10122"/>
              <a:gd name="connsiteX5-961" fmla="*/ 5233 w 10325"/>
              <a:gd name="connsiteY5-962" fmla="*/ 9983 h 10122"/>
              <a:gd name="connsiteX6-963" fmla="*/ 9658 w 10325"/>
              <a:gd name="connsiteY6-964" fmla="*/ 9762 h 10122"/>
              <a:gd name="connsiteX7-965" fmla="*/ 10325 w 10325"/>
              <a:gd name="connsiteY7-966" fmla="*/ 4952 h 10122"/>
              <a:gd name="connsiteX8-967" fmla="*/ 9783 w 10325"/>
              <a:gd name="connsiteY8-968" fmla="*/ 464 h 10122"/>
              <a:gd name="connsiteX0-969" fmla="*/ 9783 w 10364"/>
              <a:gd name="connsiteY0-970" fmla="*/ 464 h 10136"/>
              <a:gd name="connsiteX1-971" fmla="*/ 4976 w 10364"/>
              <a:gd name="connsiteY1-972" fmla="*/ 65 h 10136"/>
              <a:gd name="connsiteX2-973" fmla="*/ 479 w 10364"/>
              <a:gd name="connsiteY2-974" fmla="*/ 421 h 10136"/>
              <a:gd name="connsiteX3-975" fmla="*/ 3 w 10364"/>
              <a:gd name="connsiteY3-976" fmla="*/ 4926 h 10136"/>
              <a:gd name="connsiteX4-977" fmla="*/ 520 w 10364"/>
              <a:gd name="connsiteY4-978" fmla="*/ 9563 h 10136"/>
              <a:gd name="connsiteX5-979" fmla="*/ 5233 w 10364"/>
              <a:gd name="connsiteY5-980" fmla="*/ 9983 h 10136"/>
              <a:gd name="connsiteX6-981" fmla="*/ 9986 w 10364"/>
              <a:gd name="connsiteY6-982" fmla="*/ 9527 h 10136"/>
              <a:gd name="connsiteX7-983" fmla="*/ 10325 w 10364"/>
              <a:gd name="connsiteY7-984" fmla="*/ 4952 h 10136"/>
              <a:gd name="connsiteX8-985" fmla="*/ 9783 w 10364"/>
              <a:gd name="connsiteY8-986" fmla="*/ 464 h 10136"/>
              <a:gd name="connsiteX0-987" fmla="*/ 9783 w 10325"/>
              <a:gd name="connsiteY0-988" fmla="*/ 464 h 10136"/>
              <a:gd name="connsiteX1-989" fmla="*/ 4976 w 10325"/>
              <a:gd name="connsiteY1-990" fmla="*/ 65 h 10136"/>
              <a:gd name="connsiteX2-991" fmla="*/ 479 w 10325"/>
              <a:gd name="connsiteY2-992" fmla="*/ 421 h 10136"/>
              <a:gd name="connsiteX3-993" fmla="*/ 3 w 10325"/>
              <a:gd name="connsiteY3-994" fmla="*/ 4926 h 10136"/>
              <a:gd name="connsiteX4-995" fmla="*/ 520 w 10325"/>
              <a:gd name="connsiteY4-996" fmla="*/ 9563 h 10136"/>
              <a:gd name="connsiteX5-997" fmla="*/ 5233 w 10325"/>
              <a:gd name="connsiteY5-998" fmla="*/ 9983 h 10136"/>
              <a:gd name="connsiteX6-999" fmla="*/ 9986 w 10325"/>
              <a:gd name="connsiteY6-1000" fmla="*/ 9527 h 10136"/>
              <a:gd name="connsiteX7-1001" fmla="*/ 10325 w 10325"/>
              <a:gd name="connsiteY7-1002" fmla="*/ 4952 h 10136"/>
              <a:gd name="connsiteX8-1003" fmla="*/ 9783 w 10325"/>
              <a:gd name="connsiteY8-1004" fmla="*/ 464 h 10136"/>
              <a:gd name="connsiteX0-1005" fmla="*/ 9783 w 10325"/>
              <a:gd name="connsiteY0-1006" fmla="*/ 464 h 10136"/>
              <a:gd name="connsiteX1-1007" fmla="*/ 4976 w 10325"/>
              <a:gd name="connsiteY1-1008" fmla="*/ 65 h 10136"/>
              <a:gd name="connsiteX2-1009" fmla="*/ 479 w 10325"/>
              <a:gd name="connsiteY2-1010" fmla="*/ 421 h 10136"/>
              <a:gd name="connsiteX3-1011" fmla="*/ 3 w 10325"/>
              <a:gd name="connsiteY3-1012" fmla="*/ 4926 h 10136"/>
              <a:gd name="connsiteX4-1013" fmla="*/ 520 w 10325"/>
              <a:gd name="connsiteY4-1014" fmla="*/ 9563 h 10136"/>
              <a:gd name="connsiteX5-1015" fmla="*/ 5233 w 10325"/>
              <a:gd name="connsiteY5-1016" fmla="*/ 9983 h 10136"/>
              <a:gd name="connsiteX6-1017" fmla="*/ 9986 w 10325"/>
              <a:gd name="connsiteY6-1018" fmla="*/ 9527 h 10136"/>
              <a:gd name="connsiteX7-1019" fmla="*/ 10325 w 10325"/>
              <a:gd name="connsiteY7-1020" fmla="*/ 4952 h 10136"/>
              <a:gd name="connsiteX8-1021" fmla="*/ 9783 w 10325"/>
              <a:gd name="connsiteY8-1022" fmla="*/ 464 h 10136"/>
              <a:gd name="connsiteX0-1023" fmla="*/ 9783 w 10325"/>
              <a:gd name="connsiteY0-1024" fmla="*/ 464 h 10136"/>
              <a:gd name="connsiteX1-1025" fmla="*/ 4976 w 10325"/>
              <a:gd name="connsiteY1-1026" fmla="*/ 65 h 10136"/>
              <a:gd name="connsiteX2-1027" fmla="*/ 479 w 10325"/>
              <a:gd name="connsiteY2-1028" fmla="*/ 421 h 10136"/>
              <a:gd name="connsiteX3-1029" fmla="*/ 3 w 10325"/>
              <a:gd name="connsiteY3-1030" fmla="*/ 4926 h 10136"/>
              <a:gd name="connsiteX4-1031" fmla="*/ 520 w 10325"/>
              <a:gd name="connsiteY4-1032" fmla="*/ 9563 h 10136"/>
              <a:gd name="connsiteX5-1033" fmla="*/ 5233 w 10325"/>
              <a:gd name="connsiteY5-1034" fmla="*/ 9983 h 10136"/>
              <a:gd name="connsiteX6-1035" fmla="*/ 9986 w 10325"/>
              <a:gd name="connsiteY6-1036" fmla="*/ 9527 h 10136"/>
              <a:gd name="connsiteX7-1037" fmla="*/ 10325 w 10325"/>
              <a:gd name="connsiteY7-1038" fmla="*/ 4952 h 10136"/>
              <a:gd name="connsiteX8-1039" fmla="*/ 9783 w 10325"/>
              <a:gd name="connsiteY8-1040" fmla="*/ 464 h 10136"/>
              <a:gd name="connsiteX0-1041" fmla="*/ 9783 w 10325"/>
              <a:gd name="connsiteY0-1042" fmla="*/ 464 h 10136"/>
              <a:gd name="connsiteX1-1043" fmla="*/ 4976 w 10325"/>
              <a:gd name="connsiteY1-1044" fmla="*/ 65 h 10136"/>
              <a:gd name="connsiteX2-1045" fmla="*/ 479 w 10325"/>
              <a:gd name="connsiteY2-1046" fmla="*/ 421 h 10136"/>
              <a:gd name="connsiteX3-1047" fmla="*/ 3 w 10325"/>
              <a:gd name="connsiteY3-1048" fmla="*/ 4926 h 10136"/>
              <a:gd name="connsiteX4-1049" fmla="*/ 520 w 10325"/>
              <a:gd name="connsiteY4-1050" fmla="*/ 9563 h 10136"/>
              <a:gd name="connsiteX5-1051" fmla="*/ 5233 w 10325"/>
              <a:gd name="connsiteY5-1052" fmla="*/ 9983 h 10136"/>
              <a:gd name="connsiteX6-1053" fmla="*/ 9986 w 10325"/>
              <a:gd name="connsiteY6-1054" fmla="*/ 9527 h 10136"/>
              <a:gd name="connsiteX7-1055" fmla="*/ 10325 w 10325"/>
              <a:gd name="connsiteY7-1056" fmla="*/ 4952 h 10136"/>
              <a:gd name="connsiteX8-1057" fmla="*/ 9783 w 10325"/>
              <a:gd name="connsiteY8-1058" fmla="*/ 464 h 10136"/>
              <a:gd name="connsiteX0-1059" fmla="*/ 9783 w 10467"/>
              <a:gd name="connsiteY0-1060" fmla="*/ 464 h 10099"/>
              <a:gd name="connsiteX1-1061" fmla="*/ 4976 w 10467"/>
              <a:gd name="connsiteY1-1062" fmla="*/ 65 h 10099"/>
              <a:gd name="connsiteX2-1063" fmla="*/ 479 w 10467"/>
              <a:gd name="connsiteY2-1064" fmla="*/ 421 h 10099"/>
              <a:gd name="connsiteX3-1065" fmla="*/ 3 w 10467"/>
              <a:gd name="connsiteY3-1066" fmla="*/ 4926 h 10099"/>
              <a:gd name="connsiteX4-1067" fmla="*/ 520 w 10467"/>
              <a:gd name="connsiteY4-1068" fmla="*/ 9563 h 10099"/>
              <a:gd name="connsiteX5-1069" fmla="*/ 5403 w 10467"/>
              <a:gd name="connsiteY5-1070" fmla="*/ 9897 h 10099"/>
              <a:gd name="connsiteX6-1071" fmla="*/ 9986 w 10467"/>
              <a:gd name="connsiteY6-1072" fmla="*/ 9527 h 10099"/>
              <a:gd name="connsiteX7-1073" fmla="*/ 10325 w 10467"/>
              <a:gd name="connsiteY7-1074" fmla="*/ 4952 h 10099"/>
              <a:gd name="connsiteX8-1075" fmla="*/ 9783 w 10467"/>
              <a:gd name="connsiteY8-1076" fmla="*/ 464 h 10099"/>
              <a:gd name="connsiteX0-1077" fmla="*/ 9783 w 10467"/>
              <a:gd name="connsiteY0-1078" fmla="*/ 464 h 10112"/>
              <a:gd name="connsiteX1-1079" fmla="*/ 4976 w 10467"/>
              <a:gd name="connsiteY1-1080" fmla="*/ 65 h 10112"/>
              <a:gd name="connsiteX2-1081" fmla="*/ 479 w 10467"/>
              <a:gd name="connsiteY2-1082" fmla="*/ 421 h 10112"/>
              <a:gd name="connsiteX3-1083" fmla="*/ 3 w 10467"/>
              <a:gd name="connsiteY3-1084" fmla="*/ 4926 h 10112"/>
              <a:gd name="connsiteX4-1085" fmla="*/ 418 w 10467"/>
              <a:gd name="connsiteY4-1086" fmla="*/ 9584 h 10112"/>
              <a:gd name="connsiteX5-1087" fmla="*/ 5403 w 10467"/>
              <a:gd name="connsiteY5-1088" fmla="*/ 9897 h 10112"/>
              <a:gd name="connsiteX6-1089" fmla="*/ 9986 w 10467"/>
              <a:gd name="connsiteY6-1090" fmla="*/ 9527 h 10112"/>
              <a:gd name="connsiteX7-1091" fmla="*/ 10325 w 10467"/>
              <a:gd name="connsiteY7-1092" fmla="*/ 4952 h 10112"/>
              <a:gd name="connsiteX8-1093" fmla="*/ 9783 w 10467"/>
              <a:gd name="connsiteY8-1094" fmla="*/ 464 h 10112"/>
              <a:gd name="connsiteX0-1095" fmla="*/ 9783 w 10467"/>
              <a:gd name="connsiteY0-1096" fmla="*/ 464 h 10168"/>
              <a:gd name="connsiteX1-1097" fmla="*/ 4976 w 10467"/>
              <a:gd name="connsiteY1-1098" fmla="*/ 65 h 10168"/>
              <a:gd name="connsiteX2-1099" fmla="*/ 479 w 10467"/>
              <a:gd name="connsiteY2-1100" fmla="*/ 421 h 10168"/>
              <a:gd name="connsiteX3-1101" fmla="*/ 3 w 10467"/>
              <a:gd name="connsiteY3-1102" fmla="*/ 4926 h 10168"/>
              <a:gd name="connsiteX4-1103" fmla="*/ 418 w 10467"/>
              <a:gd name="connsiteY4-1104" fmla="*/ 9584 h 10168"/>
              <a:gd name="connsiteX5-1105" fmla="*/ 5403 w 10467"/>
              <a:gd name="connsiteY5-1106" fmla="*/ 10025 h 10168"/>
              <a:gd name="connsiteX6-1107" fmla="*/ 9986 w 10467"/>
              <a:gd name="connsiteY6-1108" fmla="*/ 9527 h 10168"/>
              <a:gd name="connsiteX7-1109" fmla="*/ 10325 w 10467"/>
              <a:gd name="connsiteY7-1110" fmla="*/ 4952 h 10168"/>
              <a:gd name="connsiteX8-1111" fmla="*/ 9783 w 10467"/>
              <a:gd name="connsiteY8-1112" fmla="*/ 464 h 10168"/>
              <a:gd name="connsiteX0-1113" fmla="*/ 9783 w 10467"/>
              <a:gd name="connsiteY0-1114" fmla="*/ 464 h 10168"/>
              <a:gd name="connsiteX1-1115" fmla="*/ 4976 w 10467"/>
              <a:gd name="connsiteY1-1116" fmla="*/ 65 h 10168"/>
              <a:gd name="connsiteX2-1117" fmla="*/ 479 w 10467"/>
              <a:gd name="connsiteY2-1118" fmla="*/ 421 h 10168"/>
              <a:gd name="connsiteX3-1119" fmla="*/ 3 w 10467"/>
              <a:gd name="connsiteY3-1120" fmla="*/ 4926 h 10168"/>
              <a:gd name="connsiteX4-1121" fmla="*/ 418 w 10467"/>
              <a:gd name="connsiteY4-1122" fmla="*/ 9584 h 10168"/>
              <a:gd name="connsiteX5-1123" fmla="*/ 5403 w 10467"/>
              <a:gd name="connsiteY5-1124" fmla="*/ 10025 h 10168"/>
              <a:gd name="connsiteX6-1125" fmla="*/ 9986 w 10467"/>
              <a:gd name="connsiteY6-1126" fmla="*/ 9527 h 10168"/>
              <a:gd name="connsiteX7-1127" fmla="*/ 10325 w 10467"/>
              <a:gd name="connsiteY7-1128" fmla="*/ 4952 h 10168"/>
              <a:gd name="connsiteX8-1129" fmla="*/ 9783 w 10467"/>
              <a:gd name="connsiteY8-1130" fmla="*/ 464 h 10168"/>
              <a:gd name="connsiteX0-1131" fmla="*/ 9783 w 10399"/>
              <a:gd name="connsiteY0-1132" fmla="*/ 464 h 10244"/>
              <a:gd name="connsiteX1-1133" fmla="*/ 4976 w 10399"/>
              <a:gd name="connsiteY1-1134" fmla="*/ 65 h 10244"/>
              <a:gd name="connsiteX2-1135" fmla="*/ 479 w 10399"/>
              <a:gd name="connsiteY2-1136" fmla="*/ 421 h 10244"/>
              <a:gd name="connsiteX3-1137" fmla="*/ 3 w 10399"/>
              <a:gd name="connsiteY3-1138" fmla="*/ 4926 h 10244"/>
              <a:gd name="connsiteX4-1139" fmla="*/ 418 w 10399"/>
              <a:gd name="connsiteY4-1140" fmla="*/ 9584 h 10244"/>
              <a:gd name="connsiteX5-1141" fmla="*/ 5403 w 10399"/>
              <a:gd name="connsiteY5-1142" fmla="*/ 10025 h 10244"/>
              <a:gd name="connsiteX6-1143" fmla="*/ 9850 w 10399"/>
              <a:gd name="connsiteY6-1144" fmla="*/ 9784 h 10244"/>
              <a:gd name="connsiteX7-1145" fmla="*/ 10325 w 10399"/>
              <a:gd name="connsiteY7-1146" fmla="*/ 4952 h 10244"/>
              <a:gd name="connsiteX8-1147" fmla="*/ 9783 w 10399"/>
              <a:gd name="connsiteY8-1148" fmla="*/ 464 h 10244"/>
              <a:gd name="connsiteX0-1149" fmla="*/ 9783 w 10399"/>
              <a:gd name="connsiteY0-1150" fmla="*/ 464 h 10152"/>
              <a:gd name="connsiteX1-1151" fmla="*/ 4976 w 10399"/>
              <a:gd name="connsiteY1-1152" fmla="*/ 65 h 10152"/>
              <a:gd name="connsiteX2-1153" fmla="*/ 479 w 10399"/>
              <a:gd name="connsiteY2-1154" fmla="*/ 421 h 10152"/>
              <a:gd name="connsiteX3-1155" fmla="*/ 3 w 10399"/>
              <a:gd name="connsiteY3-1156" fmla="*/ 4926 h 10152"/>
              <a:gd name="connsiteX4-1157" fmla="*/ 418 w 10399"/>
              <a:gd name="connsiteY4-1158" fmla="*/ 9584 h 10152"/>
              <a:gd name="connsiteX5-1159" fmla="*/ 5403 w 10399"/>
              <a:gd name="connsiteY5-1160" fmla="*/ 10025 h 10152"/>
              <a:gd name="connsiteX6-1161" fmla="*/ 9850 w 10399"/>
              <a:gd name="connsiteY6-1162" fmla="*/ 9784 h 10152"/>
              <a:gd name="connsiteX7-1163" fmla="*/ 10325 w 10399"/>
              <a:gd name="connsiteY7-1164" fmla="*/ 4952 h 10152"/>
              <a:gd name="connsiteX8-1165" fmla="*/ 9783 w 10399"/>
              <a:gd name="connsiteY8-1166" fmla="*/ 464 h 10152"/>
              <a:gd name="connsiteX0-1167" fmla="*/ 9783 w 10326"/>
              <a:gd name="connsiteY0-1168" fmla="*/ 464 h 10152"/>
              <a:gd name="connsiteX1-1169" fmla="*/ 4976 w 10326"/>
              <a:gd name="connsiteY1-1170" fmla="*/ 65 h 10152"/>
              <a:gd name="connsiteX2-1171" fmla="*/ 479 w 10326"/>
              <a:gd name="connsiteY2-1172" fmla="*/ 421 h 10152"/>
              <a:gd name="connsiteX3-1173" fmla="*/ 3 w 10326"/>
              <a:gd name="connsiteY3-1174" fmla="*/ 4926 h 10152"/>
              <a:gd name="connsiteX4-1175" fmla="*/ 418 w 10326"/>
              <a:gd name="connsiteY4-1176" fmla="*/ 9584 h 10152"/>
              <a:gd name="connsiteX5-1177" fmla="*/ 5403 w 10326"/>
              <a:gd name="connsiteY5-1178" fmla="*/ 10025 h 10152"/>
              <a:gd name="connsiteX6-1179" fmla="*/ 9850 w 10326"/>
              <a:gd name="connsiteY6-1180" fmla="*/ 9784 h 10152"/>
              <a:gd name="connsiteX7-1181" fmla="*/ 10325 w 10326"/>
              <a:gd name="connsiteY7-1182" fmla="*/ 4952 h 10152"/>
              <a:gd name="connsiteX8-1183" fmla="*/ 9783 w 10326"/>
              <a:gd name="connsiteY8-1184" fmla="*/ 464 h 10152"/>
              <a:gd name="connsiteX0-1185" fmla="*/ 9783 w 10334"/>
              <a:gd name="connsiteY0-1186" fmla="*/ 464 h 10151"/>
              <a:gd name="connsiteX1-1187" fmla="*/ 4976 w 10334"/>
              <a:gd name="connsiteY1-1188" fmla="*/ 65 h 10151"/>
              <a:gd name="connsiteX2-1189" fmla="*/ 479 w 10334"/>
              <a:gd name="connsiteY2-1190" fmla="*/ 421 h 10151"/>
              <a:gd name="connsiteX3-1191" fmla="*/ 3 w 10334"/>
              <a:gd name="connsiteY3-1192" fmla="*/ 4926 h 10151"/>
              <a:gd name="connsiteX4-1193" fmla="*/ 418 w 10334"/>
              <a:gd name="connsiteY4-1194" fmla="*/ 9584 h 10151"/>
              <a:gd name="connsiteX5-1195" fmla="*/ 5403 w 10334"/>
              <a:gd name="connsiteY5-1196" fmla="*/ 10025 h 10151"/>
              <a:gd name="connsiteX6-1197" fmla="*/ 9941 w 10334"/>
              <a:gd name="connsiteY6-1198" fmla="*/ 9805 h 10151"/>
              <a:gd name="connsiteX7-1199" fmla="*/ 10325 w 10334"/>
              <a:gd name="connsiteY7-1200" fmla="*/ 4952 h 10151"/>
              <a:gd name="connsiteX8-1201" fmla="*/ 9783 w 10334"/>
              <a:gd name="connsiteY8-1202" fmla="*/ 464 h 10151"/>
              <a:gd name="connsiteX0-1203" fmla="*/ 9783 w 10353"/>
              <a:gd name="connsiteY0-1204" fmla="*/ 464 h 10151"/>
              <a:gd name="connsiteX1-1205" fmla="*/ 4976 w 10353"/>
              <a:gd name="connsiteY1-1206" fmla="*/ 65 h 10151"/>
              <a:gd name="connsiteX2-1207" fmla="*/ 479 w 10353"/>
              <a:gd name="connsiteY2-1208" fmla="*/ 421 h 10151"/>
              <a:gd name="connsiteX3-1209" fmla="*/ 3 w 10353"/>
              <a:gd name="connsiteY3-1210" fmla="*/ 4926 h 10151"/>
              <a:gd name="connsiteX4-1211" fmla="*/ 418 w 10353"/>
              <a:gd name="connsiteY4-1212" fmla="*/ 9584 h 10151"/>
              <a:gd name="connsiteX5-1213" fmla="*/ 5403 w 10353"/>
              <a:gd name="connsiteY5-1214" fmla="*/ 10025 h 10151"/>
              <a:gd name="connsiteX6-1215" fmla="*/ 9941 w 10353"/>
              <a:gd name="connsiteY6-1216" fmla="*/ 9805 h 10151"/>
              <a:gd name="connsiteX7-1217" fmla="*/ 10348 w 10353"/>
              <a:gd name="connsiteY7-1218" fmla="*/ 5038 h 10151"/>
              <a:gd name="connsiteX8-1219" fmla="*/ 9783 w 10353"/>
              <a:gd name="connsiteY8-1220" fmla="*/ 464 h 10151"/>
              <a:gd name="connsiteX0-1221" fmla="*/ 9817 w 10353"/>
              <a:gd name="connsiteY0-1222" fmla="*/ 454 h 10162"/>
              <a:gd name="connsiteX1-1223" fmla="*/ 4976 w 10353"/>
              <a:gd name="connsiteY1-1224" fmla="*/ 76 h 10162"/>
              <a:gd name="connsiteX2-1225" fmla="*/ 479 w 10353"/>
              <a:gd name="connsiteY2-1226" fmla="*/ 432 h 10162"/>
              <a:gd name="connsiteX3-1227" fmla="*/ 3 w 10353"/>
              <a:gd name="connsiteY3-1228" fmla="*/ 4937 h 10162"/>
              <a:gd name="connsiteX4-1229" fmla="*/ 418 w 10353"/>
              <a:gd name="connsiteY4-1230" fmla="*/ 9595 h 10162"/>
              <a:gd name="connsiteX5-1231" fmla="*/ 5403 w 10353"/>
              <a:gd name="connsiteY5-1232" fmla="*/ 10036 h 10162"/>
              <a:gd name="connsiteX6-1233" fmla="*/ 9941 w 10353"/>
              <a:gd name="connsiteY6-1234" fmla="*/ 9816 h 10162"/>
              <a:gd name="connsiteX7-1235" fmla="*/ 10348 w 10353"/>
              <a:gd name="connsiteY7-1236" fmla="*/ 5049 h 10162"/>
              <a:gd name="connsiteX8-1237" fmla="*/ 9817 w 10353"/>
              <a:gd name="connsiteY8-1238" fmla="*/ 454 h 10162"/>
              <a:gd name="connsiteX0-1239" fmla="*/ 9817 w 10353"/>
              <a:gd name="connsiteY0-1240" fmla="*/ 446 h 10154"/>
              <a:gd name="connsiteX1-1241" fmla="*/ 5010 w 10353"/>
              <a:gd name="connsiteY1-1242" fmla="*/ 89 h 10154"/>
              <a:gd name="connsiteX2-1243" fmla="*/ 479 w 10353"/>
              <a:gd name="connsiteY2-1244" fmla="*/ 424 h 10154"/>
              <a:gd name="connsiteX3-1245" fmla="*/ 3 w 10353"/>
              <a:gd name="connsiteY3-1246" fmla="*/ 4929 h 10154"/>
              <a:gd name="connsiteX4-1247" fmla="*/ 418 w 10353"/>
              <a:gd name="connsiteY4-1248" fmla="*/ 9587 h 10154"/>
              <a:gd name="connsiteX5-1249" fmla="*/ 5403 w 10353"/>
              <a:gd name="connsiteY5-1250" fmla="*/ 10028 h 10154"/>
              <a:gd name="connsiteX6-1251" fmla="*/ 9941 w 10353"/>
              <a:gd name="connsiteY6-1252" fmla="*/ 9808 h 10154"/>
              <a:gd name="connsiteX7-1253" fmla="*/ 10348 w 10353"/>
              <a:gd name="connsiteY7-1254" fmla="*/ 5041 h 10154"/>
              <a:gd name="connsiteX8-1255" fmla="*/ 9817 w 10353"/>
              <a:gd name="connsiteY8-1256" fmla="*/ 446 h 10154"/>
              <a:gd name="connsiteX0-1257" fmla="*/ 9817 w 10353"/>
              <a:gd name="connsiteY0-1258" fmla="*/ 446 h 10154"/>
              <a:gd name="connsiteX1-1259" fmla="*/ 5010 w 10353"/>
              <a:gd name="connsiteY1-1260" fmla="*/ 89 h 10154"/>
              <a:gd name="connsiteX2-1261" fmla="*/ 479 w 10353"/>
              <a:gd name="connsiteY2-1262" fmla="*/ 424 h 10154"/>
              <a:gd name="connsiteX3-1263" fmla="*/ 3 w 10353"/>
              <a:gd name="connsiteY3-1264" fmla="*/ 4929 h 10154"/>
              <a:gd name="connsiteX4-1265" fmla="*/ 418 w 10353"/>
              <a:gd name="connsiteY4-1266" fmla="*/ 9587 h 10154"/>
              <a:gd name="connsiteX5-1267" fmla="*/ 5403 w 10353"/>
              <a:gd name="connsiteY5-1268" fmla="*/ 10028 h 10154"/>
              <a:gd name="connsiteX6-1269" fmla="*/ 9941 w 10353"/>
              <a:gd name="connsiteY6-1270" fmla="*/ 9808 h 10154"/>
              <a:gd name="connsiteX7-1271" fmla="*/ 10348 w 10353"/>
              <a:gd name="connsiteY7-1272" fmla="*/ 5041 h 10154"/>
              <a:gd name="connsiteX8-1273" fmla="*/ 9817 w 10353"/>
              <a:gd name="connsiteY8-1274" fmla="*/ 446 h 10154"/>
              <a:gd name="connsiteX0-1275" fmla="*/ 9817 w 10353"/>
              <a:gd name="connsiteY0-1276" fmla="*/ 466 h 10174"/>
              <a:gd name="connsiteX1-1277" fmla="*/ 5010 w 10353"/>
              <a:gd name="connsiteY1-1278" fmla="*/ 109 h 10174"/>
              <a:gd name="connsiteX2-1279" fmla="*/ 377 w 10353"/>
              <a:gd name="connsiteY2-1280" fmla="*/ 358 h 10174"/>
              <a:gd name="connsiteX3-1281" fmla="*/ 3 w 10353"/>
              <a:gd name="connsiteY3-1282" fmla="*/ 4949 h 10174"/>
              <a:gd name="connsiteX4-1283" fmla="*/ 418 w 10353"/>
              <a:gd name="connsiteY4-1284" fmla="*/ 9607 h 10174"/>
              <a:gd name="connsiteX5-1285" fmla="*/ 5403 w 10353"/>
              <a:gd name="connsiteY5-1286" fmla="*/ 10048 h 10174"/>
              <a:gd name="connsiteX6-1287" fmla="*/ 9941 w 10353"/>
              <a:gd name="connsiteY6-1288" fmla="*/ 9828 h 10174"/>
              <a:gd name="connsiteX7-1289" fmla="*/ 10348 w 10353"/>
              <a:gd name="connsiteY7-1290" fmla="*/ 5061 h 10174"/>
              <a:gd name="connsiteX8-1291" fmla="*/ 9817 w 10353"/>
              <a:gd name="connsiteY8-1292" fmla="*/ 466 h 10174"/>
              <a:gd name="connsiteX0-1293" fmla="*/ 9817 w 10353"/>
              <a:gd name="connsiteY0-1294" fmla="*/ 565 h 10273"/>
              <a:gd name="connsiteX1-1295" fmla="*/ 5010 w 10353"/>
              <a:gd name="connsiteY1-1296" fmla="*/ 208 h 10273"/>
              <a:gd name="connsiteX2-1297" fmla="*/ 377 w 10353"/>
              <a:gd name="connsiteY2-1298" fmla="*/ 457 h 10273"/>
              <a:gd name="connsiteX3-1299" fmla="*/ 3 w 10353"/>
              <a:gd name="connsiteY3-1300" fmla="*/ 5048 h 10273"/>
              <a:gd name="connsiteX4-1301" fmla="*/ 418 w 10353"/>
              <a:gd name="connsiteY4-1302" fmla="*/ 9706 h 10273"/>
              <a:gd name="connsiteX5-1303" fmla="*/ 5403 w 10353"/>
              <a:gd name="connsiteY5-1304" fmla="*/ 10147 h 10273"/>
              <a:gd name="connsiteX6-1305" fmla="*/ 9941 w 10353"/>
              <a:gd name="connsiteY6-1306" fmla="*/ 9927 h 10273"/>
              <a:gd name="connsiteX7-1307" fmla="*/ 10348 w 10353"/>
              <a:gd name="connsiteY7-1308" fmla="*/ 5160 h 10273"/>
              <a:gd name="connsiteX8-1309" fmla="*/ 9817 w 10353"/>
              <a:gd name="connsiteY8-1310" fmla="*/ 565 h 10273"/>
              <a:gd name="connsiteX0-1311" fmla="*/ 9817 w 10353"/>
              <a:gd name="connsiteY0-1312" fmla="*/ 565 h 10273"/>
              <a:gd name="connsiteX1-1313" fmla="*/ 5010 w 10353"/>
              <a:gd name="connsiteY1-1314" fmla="*/ 208 h 10273"/>
              <a:gd name="connsiteX2-1315" fmla="*/ 377 w 10353"/>
              <a:gd name="connsiteY2-1316" fmla="*/ 457 h 10273"/>
              <a:gd name="connsiteX3-1317" fmla="*/ 3 w 10353"/>
              <a:gd name="connsiteY3-1318" fmla="*/ 5048 h 10273"/>
              <a:gd name="connsiteX4-1319" fmla="*/ 418 w 10353"/>
              <a:gd name="connsiteY4-1320" fmla="*/ 9706 h 10273"/>
              <a:gd name="connsiteX5-1321" fmla="*/ 5403 w 10353"/>
              <a:gd name="connsiteY5-1322" fmla="*/ 10147 h 10273"/>
              <a:gd name="connsiteX6-1323" fmla="*/ 9941 w 10353"/>
              <a:gd name="connsiteY6-1324" fmla="*/ 9927 h 10273"/>
              <a:gd name="connsiteX7-1325" fmla="*/ 10348 w 10353"/>
              <a:gd name="connsiteY7-1326" fmla="*/ 5160 h 10273"/>
              <a:gd name="connsiteX8-1327" fmla="*/ 9817 w 10353"/>
              <a:gd name="connsiteY8-1328" fmla="*/ 565 h 10273"/>
              <a:gd name="connsiteX0-1329" fmla="*/ 9817 w 10353"/>
              <a:gd name="connsiteY0-1330" fmla="*/ 482 h 10190"/>
              <a:gd name="connsiteX1-1331" fmla="*/ 5010 w 10353"/>
              <a:gd name="connsiteY1-1332" fmla="*/ 125 h 10190"/>
              <a:gd name="connsiteX2-1333" fmla="*/ 377 w 10353"/>
              <a:gd name="connsiteY2-1334" fmla="*/ 374 h 10190"/>
              <a:gd name="connsiteX3-1335" fmla="*/ 3 w 10353"/>
              <a:gd name="connsiteY3-1336" fmla="*/ 4965 h 10190"/>
              <a:gd name="connsiteX4-1337" fmla="*/ 418 w 10353"/>
              <a:gd name="connsiteY4-1338" fmla="*/ 9623 h 10190"/>
              <a:gd name="connsiteX5-1339" fmla="*/ 5403 w 10353"/>
              <a:gd name="connsiteY5-1340" fmla="*/ 10064 h 10190"/>
              <a:gd name="connsiteX6-1341" fmla="*/ 9941 w 10353"/>
              <a:gd name="connsiteY6-1342" fmla="*/ 9844 h 10190"/>
              <a:gd name="connsiteX7-1343" fmla="*/ 10348 w 10353"/>
              <a:gd name="connsiteY7-1344" fmla="*/ 5077 h 10190"/>
              <a:gd name="connsiteX8-1345" fmla="*/ 9817 w 10353"/>
              <a:gd name="connsiteY8-1346" fmla="*/ 482 h 10190"/>
              <a:gd name="connsiteX0-1347" fmla="*/ 9815 w 10351"/>
              <a:gd name="connsiteY0-1348" fmla="*/ 495 h 10203"/>
              <a:gd name="connsiteX1-1349" fmla="*/ 5008 w 10351"/>
              <a:gd name="connsiteY1-1350" fmla="*/ 138 h 10203"/>
              <a:gd name="connsiteX2-1351" fmla="*/ 420 w 10351"/>
              <a:gd name="connsiteY2-1352" fmla="*/ 366 h 10203"/>
              <a:gd name="connsiteX3-1353" fmla="*/ 1 w 10351"/>
              <a:gd name="connsiteY3-1354" fmla="*/ 4978 h 10203"/>
              <a:gd name="connsiteX4-1355" fmla="*/ 416 w 10351"/>
              <a:gd name="connsiteY4-1356" fmla="*/ 9636 h 10203"/>
              <a:gd name="connsiteX5-1357" fmla="*/ 5401 w 10351"/>
              <a:gd name="connsiteY5-1358" fmla="*/ 10077 h 10203"/>
              <a:gd name="connsiteX6-1359" fmla="*/ 9939 w 10351"/>
              <a:gd name="connsiteY6-1360" fmla="*/ 9857 h 10203"/>
              <a:gd name="connsiteX7-1361" fmla="*/ 10346 w 10351"/>
              <a:gd name="connsiteY7-1362" fmla="*/ 5090 h 10203"/>
              <a:gd name="connsiteX8-1363" fmla="*/ 9815 w 10351"/>
              <a:gd name="connsiteY8-1364" fmla="*/ 495 h 10203"/>
              <a:gd name="connsiteX0-1365" fmla="*/ 9816 w 10352"/>
              <a:gd name="connsiteY0-1366" fmla="*/ 495 h 10203"/>
              <a:gd name="connsiteX1-1367" fmla="*/ 5009 w 10352"/>
              <a:gd name="connsiteY1-1368" fmla="*/ 138 h 10203"/>
              <a:gd name="connsiteX2-1369" fmla="*/ 421 w 10352"/>
              <a:gd name="connsiteY2-1370" fmla="*/ 366 h 10203"/>
              <a:gd name="connsiteX3-1371" fmla="*/ 2 w 10352"/>
              <a:gd name="connsiteY3-1372" fmla="*/ 4978 h 10203"/>
              <a:gd name="connsiteX4-1373" fmla="*/ 417 w 10352"/>
              <a:gd name="connsiteY4-1374" fmla="*/ 9636 h 10203"/>
              <a:gd name="connsiteX5-1375" fmla="*/ 5402 w 10352"/>
              <a:gd name="connsiteY5-1376" fmla="*/ 10077 h 10203"/>
              <a:gd name="connsiteX6-1377" fmla="*/ 9940 w 10352"/>
              <a:gd name="connsiteY6-1378" fmla="*/ 9857 h 10203"/>
              <a:gd name="connsiteX7-1379" fmla="*/ 10347 w 10352"/>
              <a:gd name="connsiteY7-1380" fmla="*/ 5090 h 10203"/>
              <a:gd name="connsiteX8-1381" fmla="*/ 9816 w 10352"/>
              <a:gd name="connsiteY8-1382" fmla="*/ 495 h 10203"/>
              <a:gd name="connsiteX0-1383" fmla="*/ 9818 w 10354"/>
              <a:gd name="connsiteY0-1384" fmla="*/ 495 h 10198"/>
              <a:gd name="connsiteX1-1385" fmla="*/ 5011 w 10354"/>
              <a:gd name="connsiteY1-1386" fmla="*/ 138 h 10198"/>
              <a:gd name="connsiteX2-1387" fmla="*/ 423 w 10354"/>
              <a:gd name="connsiteY2-1388" fmla="*/ 366 h 10198"/>
              <a:gd name="connsiteX3-1389" fmla="*/ 4 w 10354"/>
              <a:gd name="connsiteY3-1390" fmla="*/ 4978 h 10198"/>
              <a:gd name="connsiteX4-1391" fmla="*/ 385 w 10354"/>
              <a:gd name="connsiteY4-1392" fmla="*/ 9572 h 10198"/>
              <a:gd name="connsiteX5-1393" fmla="*/ 5404 w 10354"/>
              <a:gd name="connsiteY5-1394" fmla="*/ 10077 h 10198"/>
              <a:gd name="connsiteX6-1395" fmla="*/ 9942 w 10354"/>
              <a:gd name="connsiteY6-1396" fmla="*/ 9857 h 10198"/>
              <a:gd name="connsiteX7-1397" fmla="*/ 10349 w 10354"/>
              <a:gd name="connsiteY7-1398" fmla="*/ 5090 h 10198"/>
              <a:gd name="connsiteX8-1399" fmla="*/ 9818 w 10354"/>
              <a:gd name="connsiteY8-1400" fmla="*/ 495 h 10198"/>
              <a:gd name="connsiteX0-1401" fmla="*/ 9823 w 10359"/>
              <a:gd name="connsiteY0-1402" fmla="*/ 495 h 10257"/>
              <a:gd name="connsiteX1-1403" fmla="*/ 5016 w 10359"/>
              <a:gd name="connsiteY1-1404" fmla="*/ 138 h 10257"/>
              <a:gd name="connsiteX2-1405" fmla="*/ 428 w 10359"/>
              <a:gd name="connsiteY2-1406" fmla="*/ 366 h 10257"/>
              <a:gd name="connsiteX3-1407" fmla="*/ 9 w 10359"/>
              <a:gd name="connsiteY3-1408" fmla="*/ 4978 h 10257"/>
              <a:gd name="connsiteX4-1409" fmla="*/ 367 w 10359"/>
              <a:gd name="connsiteY4-1410" fmla="*/ 9722 h 10257"/>
              <a:gd name="connsiteX5-1411" fmla="*/ 5409 w 10359"/>
              <a:gd name="connsiteY5-1412" fmla="*/ 10077 h 10257"/>
              <a:gd name="connsiteX6-1413" fmla="*/ 9947 w 10359"/>
              <a:gd name="connsiteY6-1414" fmla="*/ 9857 h 10257"/>
              <a:gd name="connsiteX7-1415" fmla="*/ 10354 w 10359"/>
              <a:gd name="connsiteY7-1416" fmla="*/ 5090 h 10257"/>
              <a:gd name="connsiteX8-1417" fmla="*/ 9823 w 10359"/>
              <a:gd name="connsiteY8-1418" fmla="*/ 495 h 10257"/>
              <a:gd name="connsiteX0-1419" fmla="*/ 9817 w 10353"/>
              <a:gd name="connsiteY0-1420" fmla="*/ 495 h 10285"/>
              <a:gd name="connsiteX1-1421" fmla="*/ 5010 w 10353"/>
              <a:gd name="connsiteY1-1422" fmla="*/ 138 h 10285"/>
              <a:gd name="connsiteX2-1423" fmla="*/ 422 w 10353"/>
              <a:gd name="connsiteY2-1424" fmla="*/ 366 h 10285"/>
              <a:gd name="connsiteX3-1425" fmla="*/ 3 w 10353"/>
              <a:gd name="connsiteY3-1426" fmla="*/ 4978 h 10285"/>
              <a:gd name="connsiteX4-1427" fmla="*/ 395 w 10353"/>
              <a:gd name="connsiteY4-1428" fmla="*/ 9765 h 10285"/>
              <a:gd name="connsiteX5-1429" fmla="*/ 5403 w 10353"/>
              <a:gd name="connsiteY5-1430" fmla="*/ 10077 h 10285"/>
              <a:gd name="connsiteX6-1431" fmla="*/ 9941 w 10353"/>
              <a:gd name="connsiteY6-1432" fmla="*/ 9857 h 10285"/>
              <a:gd name="connsiteX7-1433" fmla="*/ 10348 w 10353"/>
              <a:gd name="connsiteY7-1434" fmla="*/ 5090 h 10285"/>
              <a:gd name="connsiteX8-1435" fmla="*/ 9817 w 10353"/>
              <a:gd name="connsiteY8-1436" fmla="*/ 495 h 10285"/>
              <a:gd name="connsiteX0-1437" fmla="*/ 9817 w 10353"/>
              <a:gd name="connsiteY0-1438" fmla="*/ 495 h 10223"/>
              <a:gd name="connsiteX1-1439" fmla="*/ 5010 w 10353"/>
              <a:gd name="connsiteY1-1440" fmla="*/ 138 h 10223"/>
              <a:gd name="connsiteX2-1441" fmla="*/ 422 w 10353"/>
              <a:gd name="connsiteY2-1442" fmla="*/ 366 h 10223"/>
              <a:gd name="connsiteX3-1443" fmla="*/ 3 w 10353"/>
              <a:gd name="connsiteY3-1444" fmla="*/ 4978 h 10223"/>
              <a:gd name="connsiteX4-1445" fmla="*/ 395 w 10353"/>
              <a:gd name="connsiteY4-1446" fmla="*/ 9765 h 10223"/>
              <a:gd name="connsiteX5-1447" fmla="*/ 5403 w 10353"/>
              <a:gd name="connsiteY5-1448" fmla="*/ 10077 h 10223"/>
              <a:gd name="connsiteX6-1449" fmla="*/ 9941 w 10353"/>
              <a:gd name="connsiteY6-1450" fmla="*/ 9857 h 10223"/>
              <a:gd name="connsiteX7-1451" fmla="*/ 10348 w 10353"/>
              <a:gd name="connsiteY7-1452" fmla="*/ 5090 h 10223"/>
              <a:gd name="connsiteX8-1453" fmla="*/ 9817 w 10353"/>
              <a:gd name="connsiteY8-1454" fmla="*/ 495 h 10223"/>
              <a:gd name="connsiteX0-1455" fmla="*/ 9818 w 10354"/>
              <a:gd name="connsiteY0-1456" fmla="*/ 495 h 10209"/>
              <a:gd name="connsiteX1-1457" fmla="*/ 5011 w 10354"/>
              <a:gd name="connsiteY1-1458" fmla="*/ 138 h 10209"/>
              <a:gd name="connsiteX2-1459" fmla="*/ 423 w 10354"/>
              <a:gd name="connsiteY2-1460" fmla="*/ 366 h 10209"/>
              <a:gd name="connsiteX3-1461" fmla="*/ 4 w 10354"/>
              <a:gd name="connsiteY3-1462" fmla="*/ 4978 h 10209"/>
              <a:gd name="connsiteX4-1463" fmla="*/ 385 w 10354"/>
              <a:gd name="connsiteY4-1464" fmla="*/ 9744 h 10209"/>
              <a:gd name="connsiteX5-1465" fmla="*/ 5404 w 10354"/>
              <a:gd name="connsiteY5-1466" fmla="*/ 10077 h 10209"/>
              <a:gd name="connsiteX6-1467" fmla="*/ 9942 w 10354"/>
              <a:gd name="connsiteY6-1468" fmla="*/ 9857 h 10209"/>
              <a:gd name="connsiteX7-1469" fmla="*/ 10349 w 10354"/>
              <a:gd name="connsiteY7-1470" fmla="*/ 5090 h 10209"/>
              <a:gd name="connsiteX8-1471" fmla="*/ 9818 w 10354"/>
              <a:gd name="connsiteY8-1472" fmla="*/ 495 h 10209"/>
              <a:gd name="connsiteX0-1473" fmla="*/ 9782 w 10318"/>
              <a:gd name="connsiteY0-1474" fmla="*/ 495 h 10209"/>
              <a:gd name="connsiteX1-1475" fmla="*/ 4975 w 10318"/>
              <a:gd name="connsiteY1-1476" fmla="*/ 138 h 10209"/>
              <a:gd name="connsiteX2-1477" fmla="*/ 387 w 10318"/>
              <a:gd name="connsiteY2-1478" fmla="*/ 366 h 10209"/>
              <a:gd name="connsiteX3-1479" fmla="*/ 13 w 10318"/>
              <a:gd name="connsiteY3-1480" fmla="*/ 4958 h 10209"/>
              <a:gd name="connsiteX4-1481" fmla="*/ 349 w 10318"/>
              <a:gd name="connsiteY4-1482" fmla="*/ 9744 h 10209"/>
              <a:gd name="connsiteX5-1483" fmla="*/ 5368 w 10318"/>
              <a:gd name="connsiteY5-1484" fmla="*/ 10077 h 10209"/>
              <a:gd name="connsiteX6-1485" fmla="*/ 9906 w 10318"/>
              <a:gd name="connsiteY6-1486" fmla="*/ 9857 h 10209"/>
              <a:gd name="connsiteX7-1487" fmla="*/ 10313 w 10318"/>
              <a:gd name="connsiteY7-1488" fmla="*/ 5090 h 10209"/>
              <a:gd name="connsiteX8-1489" fmla="*/ 9782 w 10318"/>
              <a:gd name="connsiteY8-1490" fmla="*/ 495 h 10209"/>
              <a:gd name="connsiteX0-1491" fmla="*/ 9779 w 10315"/>
              <a:gd name="connsiteY0-1492" fmla="*/ 495 h 10197"/>
              <a:gd name="connsiteX1-1493" fmla="*/ 4972 w 10315"/>
              <a:gd name="connsiteY1-1494" fmla="*/ 138 h 10197"/>
              <a:gd name="connsiteX2-1495" fmla="*/ 384 w 10315"/>
              <a:gd name="connsiteY2-1496" fmla="*/ 366 h 10197"/>
              <a:gd name="connsiteX3-1497" fmla="*/ 10 w 10315"/>
              <a:gd name="connsiteY3-1498" fmla="*/ 4958 h 10197"/>
              <a:gd name="connsiteX4-1499" fmla="*/ 369 w 10315"/>
              <a:gd name="connsiteY4-1500" fmla="*/ 9586 h 10197"/>
              <a:gd name="connsiteX5-1501" fmla="*/ 5365 w 10315"/>
              <a:gd name="connsiteY5-1502" fmla="*/ 10077 h 10197"/>
              <a:gd name="connsiteX6-1503" fmla="*/ 9903 w 10315"/>
              <a:gd name="connsiteY6-1504" fmla="*/ 9857 h 10197"/>
              <a:gd name="connsiteX7-1505" fmla="*/ 10310 w 10315"/>
              <a:gd name="connsiteY7-1506" fmla="*/ 5090 h 10197"/>
              <a:gd name="connsiteX8-1507" fmla="*/ 9779 w 10315"/>
              <a:gd name="connsiteY8-1508" fmla="*/ 495 h 10197"/>
              <a:gd name="connsiteX0-1509" fmla="*/ 9779 w 10315"/>
              <a:gd name="connsiteY0-1510" fmla="*/ 495 h 10197"/>
              <a:gd name="connsiteX1-1511" fmla="*/ 4972 w 10315"/>
              <a:gd name="connsiteY1-1512" fmla="*/ 138 h 10197"/>
              <a:gd name="connsiteX2-1513" fmla="*/ 384 w 10315"/>
              <a:gd name="connsiteY2-1514" fmla="*/ 366 h 10197"/>
              <a:gd name="connsiteX3-1515" fmla="*/ 10 w 10315"/>
              <a:gd name="connsiteY3-1516" fmla="*/ 4958 h 10197"/>
              <a:gd name="connsiteX4-1517" fmla="*/ 369 w 10315"/>
              <a:gd name="connsiteY4-1518" fmla="*/ 9586 h 10197"/>
              <a:gd name="connsiteX5-1519" fmla="*/ 5105 w 10315"/>
              <a:gd name="connsiteY5-1520" fmla="*/ 10077 h 10197"/>
              <a:gd name="connsiteX6-1521" fmla="*/ 9903 w 10315"/>
              <a:gd name="connsiteY6-1522" fmla="*/ 9857 h 10197"/>
              <a:gd name="connsiteX7-1523" fmla="*/ 10310 w 10315"/>
              <a:gd name="connsiteY7-1524" fmla="*/ 5090 h 10197"/>
              <a:gd name="connsiteX8-1525" fmla="*/ 9779 w 10315"/>
              <a:gd name="connsiteY8-1526" fmla="*/ 495 h 10197"/>
              <a:gd name="connsiteX0-1527" fmla="*/ 9779 w 10315"/>
              <a:gd name="connsiteY0-1528" fmla="*/ 495 h 10231"/>
              <a:gd name="connsiteX1-1529" fmla="*/ 4972 w 10315"/>
              <a:gd name="connsiteY1-1530" fmla="*/ 138 h 10231"/>
              <a:gd name="connsiteX2-1531" fmla="*/ 384 w 10315"/>
              <a:gd name="connsiteY2-1532" fmla="*/ 366 h 10231"/>
              <a:gd name="connsiteX3-1533" fmla="*/ 10 w 10315"/>
              <a:gd name="connsiteY3-1534" fmla="*/ 4958 h 10231"/>
              <a:gd name="connsiteX4-1535" fmla="*/ 369 w 10315"/>
              <a:gd name="connsiteY4-1536" fmla="*/ 9586 h 10231"/>
              <a:gd name="connsiteX5-1537" fmla="*/ 5105 w 10315"/>
              <a:gd name="connsiteY5-1538" fmla="*/ 10077 h 10231"/>
              <a:gd name="connsiteX6-1539" fmla="*/ 9903 w 10315"/>
              <a:gd name="connsiteY6-1540" fmla="*/ 9857 h 10231"/>
              <a:gd name="connsiteX7-1541" fmla="*/ 10310 w 10315"/>
              <a:gd name="connsiteY7-1542" fmla="*/ 5090 h 10231"/>
              <a:gd name="connsiteX8-1543" fmla="*/ 9779 w 10315"/>
              <a:gd name="connsiteY8-1544" fmla="*/ 495 h 10231"/>
              <a:gd name="connsiteX0-1545" fmla="*/ 9779 w 10310"/>
              <a:gd name="connsiteY0-1546" fmla="*/ 495 h 10231"/>
              <a:gd name="connsiteX1-1547" fmla="*/ 4972 w 10310"/>
              <a:gd name="connsiteY1-1548" fmla="*/ 138 h 10231"/>
              <a:gd name="connsiteX2-1549" fmla="*/ 384 w 10310"/>
              <a:gd name="connsiteY2-1550" fmla="*/ 366 h 10231"/>
              <a:gd name="connsiteX3-1551" fmla="*/ 10 w 10310"/>
              <a:gd name="connsiteY3-1552" fmla="*/ 4958 h 10231"/>
              <a:gd name="connsiteX4-1553" fmla="*/ 369 w 10310"/>
              <a:gd name="connsiteY4-1554" fmla="*/ 9586 h 10231"/>
              <a:gd name="connsiteX5-1555" fmla="*/ 5105 w 10310"/>
              <a:gd name="connsiteY5-1556" fmla="*/ 10077 h 10231"/>
              <a:gd name="connsiteX6-1557" fmla="*/ 9812 w 10310"/>
              <a:gd name="connsiteY6-1558" fmla="*/ 9857 h 10231"/>
              <a:gd name="connsiteX7-1559" fmla="*/ 10310 w 10310"/>
              <a:gd name="connsiteY7-1560" fmla="*/ 5090 h 10231"/>
              <a:gd name="connsiteX8-1561" fmla="*/ 9779 w 10310"/>
              <a:gd name="connsiteY8-1562" fmla="*/ 495 h 10231"/>
              <a:gd name="connsiteX0-1563" fmla="*/ 9779 w 10310"/>
              <a:gd name="connsiteY0-1564" fmla="*/ 471 h 10207"/>
              <a:gd name="connsiteX1-1565" fmla="*/ 4972 w 10310"/>
              <a:gd name="connsiteY1-1566" fmla="*/ 114 h 10207"/>
              <a:gd name="connsiteX2-1567" fmla="*/ 441 w 10310"/>
              <a:gd name="connsiteY2-1568" fmla="*/ 381 h 10207"/>
              <a:gd name="connsiteX3-1569" fmla="*/ 10 w 10310"/>
              <a:gd name="connsiteY3-1570" fmla="*/ 4934 h 10207"/>
              <a:gd name="connsiteX4-1571" fmla="*/ 369 w 10310"/>
              <a:gd name="connsiteY4-1572" fmla="*/ 9562 h 10207"/>
              <a:gd name="connsiteX5-1573" fmla="*/ 5105 w 10310"/>
              <a:gd name="connsiteY5-1574" fmla="*/ 10053 h 10207"/>
              <a:gd name="connsiteX6-1575" fmla="*/ 9812 w 10310"/>
              <a:gd name="connsiteY6-1576" fmla="*/ 9833 h 10207"/>
              <a:gd name="connsiteX7-1577" fmla="*/ 10310 w 10310"/>
              <a:gd name="connsiteY7-1578" fmla="*/ 5066 h 10207"/>
              <a:gd name="connsiteX8-1579" fmla="*/ 9779 w 10310"/>
              <a:gd name="connsiteY8-1580" fmla="*/ 471 h 10207"/>
              <a:gd name="connsiteX0-1581" fmla="*/ 9779 w 10310"/>
              <a:gd name="connsiteY0-1582" fmla="*/ 495 h 10231"/>
              <a:gd name="connsiteX1-1583" fmla="*/ 4972 w 10310"/>
              <a:gd name="connsiteY1-1584" fmla="*/ 138 h 10231"/>
              <a:gd name="connsiteX2-1585" fmla="*/ 441 w 10310"/>
              <a:gd name="connsiteY2-1586" fmla="*/ 405 h 10231"/>
              <a:gd name="connsiteX3-1587" fmla="*/ 10 w 10310"/>
              <a:gd name="connsiteY3-1588" fmla="*/ 4958 h 10231"/>
              <a:gd name="connsiteX4-1589" fmla="*/ 369 w 10310"/>
              <a:gd name="connsiteY4-1590" fmla="*/ 9586 h 10231"/>
              <a:gd name="connsiteX5-1591" fmla="*/ 5105 w 10310"/>
              <a:gd name="connsiteY5-1592" fmla="*/ 10077 h 10231"/>
              <a:gd name="connsiteX6-1593" fmla="*/ 9812 w 10310"/>
              <a:gd name="connsiteY6-1594" fmla="*/ 9857 h 10231"/>
              <a:gd name="connsiteX7-1595" fmla="*/ 10310 w 10310"/>
              <a:gd name="connsiteY7-1596" fmla="*/ 5090 h 10231"/>
              <a:gd name="connsiteX8-1597" fmla="*/ 9779 w 10310"/>
              <a:gd name="connsiteY8-1598" fmla="*/ 495 h 10231"/>
              <a:gd name="connsiteX0-1599" fmla="*/ 9779 w 10310"/>
              <a:gd name="connsiteY0-1600" fmla="*/ 495 h 10231"/>
              <a:gd name="connsiteX1-1601" fmla="*/ 4972 w 10310"/>
              <a:gd name="connsiteY1-1602" fmla="*/ 138 h 10231"/>
              <a:gd name="connsiteX2-1603" fmla="*/ 441 w 10310"/>
              <a:gd name="connsiteY2-1604" fmla="*/ 405 h 10231"/>
              <a:gd name="connsiteX3-1605" fmla="*/ 10 w 10310"/>
              <a:gd name="connsiteY3-1606" fmla="*/ 4958 h 10231"/>
              <a:gd name="connsiteX4-1607" fmla="*/ 369 w 10310"/>
              <a:gd name="connsiteY4-1608" fmla="*/ 9586 h 10231"/>
              <a:gd name="connsiteX5-1609" fmla="*/ 5105 w 10310"/>
              <a:gd name="connsiteY5-1610" fmla="*/ 10077 h 10231"/>
              <a:gd name="connsiteX6-1611" fmla="*/ 9812 w 10310"/>
              <a:gd name="connsiteY6-1612" fmla="*/ 9857 h 10231"/>
              <a:gd name="connsiteX7-1613" fmla="*/ 10310 w 10310"/>
              <a:gd name="connsiteY7-1614" fmla="*/ 5090 h 10231"/>
              <a:gd name="connsiteX8-1615" fmla="*/ 9779 w 10310"/>
              <a:gd name="connsiteY8-1616" fmla="*/ 495 h 10231"/>
              <a:gd name="connsiteX0-1617" fmla="*/ 9779 w 10310"/>
              <a:gd name="connsiteY0-1618" fmla="*/ 495 h 10231"/>
              <a:gd name="connsiteX1-1619" fmla="*/ 4972 w 10310"/>
              <a:gd name="connsiteY1-1620" fmla="*/ 138 h 10231"/>
              <a:gd name="connsiteX2-1621" fmla="*/ 441 w 10310"/>
              <a:gd name="connsiteY2-1622" fmla="*/ 405 h 10231"/>
              <a:gd name="connsiteX3-1623" fmla="*/ 10 w 10310"/>
              <a:gd name="connsiteY3-1624" fmla="*/ 4958 h 10231"/>
              <a:gd name="connsiteX4-1625" fmla="*/ 369 w 10310"/>
              <a:gd name="connsiteY4-1626" fmla="*/ 9586 h 10231"/>
              <a:gd name="connsiteX5-1627" fmla="*/ 5105 w 10310"/>
              <a:gd name="connsiteY5-1628" fmla="*/ 10077 h 10231"/>
              <a:gd name="connsiteX6-1629" fmla="*/ 9812 w 10310"/>
              <a:gd name="connsiteY6-1630" fmla="*/ 9857 h 10231"/>
              <a:gd name="connsiteX7-1631" fmla="*/ 10310 w 10310"/>
              <a:gd name="connsiteY7-1632" fmla="*/ 5090 h 10231"/>
              <a:gd name="connsiteX8-1633" fmla="*/ 9779 w 10310"/>
              <a:gd name="connsiteY8-1634" fmla="*/ 495 h 10231"/>
              <a:gd name="connsiteX0-1635" fmla="*/ 9788 w 10319"/>
              <a:gd name="connsiteY0-1636" fmla="*/ 495 h 10231"/>
              <a:gd name="connsiteX1-1637" fmla="*/ 4981 w 10319"/>
              <a:gd name="connsiteY1-1638" fmla="*/ 138 h 10231"/>
              <a:gd name="connsiteX2-1639" fmla="*/ 450 w 10319"/>
              <a:gd name="connsiteY2-1640" fmla="*/ 405 h 10231"/>
              <a:gd name="connsiteX3-1641" fmla="*/ 8 w 10319"/>
              <a:gd name="connsiteY3-1642" fmla="*/ 4780 h 10231"/>
              <a:gd name="connsiteX4-1643" fmla="*/ 378 w 10319"/>
              <a:gd name="connsiteY4-1644" fmla="*/ 9586 h 10231"/>
              <a:gd name="connsiteX5-1645" fmla="*/ 5114 w 10319"/>
              <a:gd name="connsiteY5-1646" fmla="*/ 10077 h 10231"/>
              <a:gd name="connsiteX6-1647" fmla="*/ 9821 w 10319"/>
              <a:gd name="connsiteY6-1648" fmla="*/ 9857 h 10231"/>
              <a:gd name="connsiteX7-1649" fmla="*/ 10319 w 10319"/>
              <a:gd name="connsiteY7-1650" fmla="*/ 5090 h 10231"/>
              <a:gd name="connsiteX8-1651" fmla="*/ 9788 w 10319"/>
              <a:gd name="connsiteY8-1652" fmla="*/ 495 h 10231"/>
              <a:gd name="connsiteX0-1653" fmla="*/ 9790 w 10321"/>
              <a:gd name="connsiteY0-1654" fmla="*/ 495 h 10231"/>
              <a:gd name="connsiteX1-1655" fmla="*/ 4983 w 10321"/>
              <a:gd name="connsiteY1-1656" fmla="*/ 138 h 10231"/>
              <a:gd name="connsiteX2-1657" fmla="*/ 452 w 10321"/>
              <a:gd name="connsiteY2-1658" fmla="*/ 405 h 10231"/>
              <a:gd name="connsiteX3-1659" fmla="*/ 10 w 10321"/>
              <a:gd name="connsiteY3-1660" fmla="*/ 4780 h 10231"/>
              <a:gd name="connsiteX4-1661" fmla="*/ 380 w 10321"/>
              <a:gd name="connsiteY4-1662" fmla="*/ 9586 h 10231"/>
              <a:gd name="connsiteX5-1663" fmla="*/ 5116 w 10321"/>
              <a:gd name="connsiteY5-1664" fmla="*/ 10077 h 10231"/>
              <a:gd name="connsiteX6-1665" fmla="*/ 9823 w 10321"/>
              <a:gd name="connsiteY6-1666" fmla="*/ 9857 h 10231"/>
              <a:gd name="connsiteX7-1667" fmla="*/ 10321 w 10321"/>
              <a:gd name="connsiteY7-1668" fmla="*/ 5090 h 10231"/>
              <a:gd name="connsiteX8-1669" fmla="*/ 9790 w 10321"/>
              <a:gd name="connsiteY8-1670" fmla="*/ 495 h 10231"/>
              <a:gd name="connsiteX0-1671" fmla="*/ 9707 w 10321"/>
              <a:gd name="connsiteY0-1672" fmla="*/ 365 h 10316"/>
              <a:gd name="connsiteX1-1673" fmla="*/ 4983 w 10321"/>
              <a:gd name="connsiteY1-1674" fmla="*/ 223 h 10316"/>
              <a:gd name="connsiteX2-1675" fmla="*/ 452 w 10321"/>
              <a:gd name="connsiteY2-1676" fmla="*/ 490 h 10316"/>
              <a:gd name="connsiteX3-1677" fmla="*/ 10 w 10321"/>
              <a:gd name="connsiteY3-1678" fmla="*/ 4865 h 10316"/>
              <a:gd name="connsiteX4-1679" fmla="*/ 380 w 10321"/>
              <a:gd name="connsiteY4-1680" fmla="*/ 9671 h 10316"/>
              <a:gd name="connsiteX5-1681" fmla="*/ 5116 w 10321"/>
              <a:gd name="connsiteY5-1682" fmla="*/ 10162 h 10316"/>
              <a:gd name="connsiteX6-1683" fmla="*/ 9823 w 10321"/>
              <a:gd name="connsiteY6-1684" fmla="*/ 9942 h 10316"/>
              <a:gd name="connsiteX7-1685" fmla="*/ 10321 w 10321"/>
              <a:gd name="connsiteY7-1686" fmla="*/ 5175 h 10316"/>
              <a:gd name="connsiteX8-1687" fmla="*/ 9707 w 10321"/>
              <a:gd name="connsiteY8-1688" fmla="*/ 365 h 10316"/>
              <a:gd name="connsiteX0-1689" fmla="*/ 9707 w 10327"/>
              <a:gd name="connsiteY0-1690" fmla="*/ 365 h 10327"/>
              <a:gd name="connsiteX1-1691" fmla="*/ 4983 w 10327"/>
              <a:gd name="connsiteY1-1692" fmla="*/ 223 h 10327"/>
              <a:gd name="connsiteX2-1693" fmla="*/ 452 w 10327"/>
              <a:gd name="connsiteY2-1694" fmla="*/ 490 h 10327"/>
              <a:gd name="connsiteX3-1695" fmla="*/ 10 w 10327"/>
              <a:gd name="connsiteY3-1696" fmla="*/ 4865 h 10327"/>
              <a:gd name="connsiteX4-1697" fmla="*/ 380 w 10327"/>
              <a:gd name="connsiteY4-1698" fmla="*/ 9671 h 10327"/>
              <a:gd name="connsiteX5-1699" fmla="*/ 5116 w 10327"/>
              <a:gd name="connsiteY5-1700" fmla="*/ 10162 h 10327"/>
              <a:gd name="connsiteX6-1701" fmla="*/ 9918 w 10327"/>
              <a:gd name="connsiteY6-1702" fmla="*/ 9749 h 10327"/>
              <a:gd name="connsiteX7-1703" fmla="*/ 10321 w 10327"/>
              <a:gd name="connsiteY7-1704" fmla="*/ 5175 h 10327"/>
              <a:gd name="connsiteX8-1705" fmla="*/ 9707 w 10327"/>
              <a:gd name="connsiteY8-1706" fmla="*/ 365 h 10327"/>
              <a:gd name="connsiteX0-1707" fmla="*/ 9707 w 10327"/>
              <a:gd name="connsiteY0-1708" fmla="*/ 365 h 10265"/>
              <a:gd name="connsiteX1-1709" fmla="*/ 4983 w 10327"/>
              <a:gd name="connsiteY1-1710" fmla="*/ 223 h 10265"/>
              <a:gd name="connsiteX2-1711" fmla="*/ 452 w 10327"/>
              <a:gd name="connsiteY2-1712" fmla="*/ 490 h 10265"/>
              <a:gd name="connsiteX3-1713" fmla="*/ 10 w 10327"/>
              <a:gd name="connsiteY3-1714" fmla="*/ 4865 h 10265"/>
              <a:gd name="connsiteX4-1715" fmla="*/ 380 w 10327"/>
              <a:gd name="connsiteY4-1716" fmla="*/ 9671 h 10265"/>
              <a:gd name="connsiteX5-1717" fmla="*/ 5188 w 10327"/>
              <a:gd name="connsiteY5-1718" fmla="*/ 10012 h 10265"/>
              <a:gd name="connsiteX6-1719" fmla="*/ 9918 w 10327"/>
              <a:gd name="connsiteY6-1720" fmla="*/ 9749 h 10265"/>
              <a:gd name="connsiteX7-1721" fmla="*/ 10321 w 10327"/>
              <a:gd name="connsiteY7-1722" fmla="*/ 5175 h 10265"/>
              <a:gd name="connsiteX8-1723" fmla="*/ 9707 w 10327"/>
              <a:gd name="connsiteY8-1724" fmla="*/ 365 h 10265"/>
              <a:gd name="connsiteX0-1725" fmla="*/ 9710 w 10330"/>
              <a:gd name="connsiteY0-1726" fmla="*/ 365 h 10251"/>
              <a:gd name="connsiteX1-1727" fmla="*/ 4986 w 10330"/>
              <a:gd name="connsiteY1-1728" fmla="*/ 223 h 10251"/>
              <a:gd name="connsiteX2-1729" fmla="*/ 455 w 10330"/>
              <a:gd name="connsiteY2-1730" fmla="*/ 490 h 10251"/>
              <a:gd name="connsiteX3-1731" fmla="*/ 13 w 10330"/>
              <a:gd name="connsiteY3-1732" fmla="*/ 4865 h 10251"/>
              <a:gd name="connsiteX4-1733" fmla="*/ 562 w 10330"/>
              <a:gd name="connsiteY4-1734" fmla="*/ 9650 h 10251"/>
              <a:gd name="connsiteX5-1735" fmla="*/ 5191 w 10330"/>
              <a:gd name="connsiteY5-1736" fmla="*/ 10012 h 10251"/>
              <a:gd name="connsiteX6-1737" fmla="*/ 9921 w 10330"/>
              <a:gd name="connsiteY6-1738" fmla="*/ 9749 h 10251"/>
              <a:gd name="connsiteX7-1739" fmla="*/ 10324 w 10330"/>
              <a:gd name="connsiteY7-1740" fmla="*/ 5175 h 10251"/>
              <a:gd name="connsiteX8-1741" fmla="*/ 9710 w 10330"/>
              <a:gd name="connsiteY8-1742" fmla="*/ 365 h 10251"/>
              <a:gd name="connsiteX0-1743" fmla="*/ 9710 w 10330"/>
              <a:gd name="connsiteY0-1744" fmla="*/ 365 h 10127"/>
              <a:gd name="connsiteX1-1745" fmla="*/ 4986 w 10330"/>
              <a:gd name="connsiteY1-1746" fmla="*/ 223 h 10127"/>
              <a:gd name="connsiteX2-1747" fmla="*/ 455 w 10330"/>
              <a:gd name="connsiteY2-1748" fmla="*/ 490 h 10127"/>
              <a:gd name="connsiteX3-1749" fmla="*/ 13 w 10330"/>
              <a:gd name="connsiteY3-1750" fmla="*/ 4865 h 10127"/>
              <a:gd name="connsiteX4-1751" fmla="*/ 562 w 10330"/>
              <a:gd name="connsiteY4-1752" fmla="*/ 9650 h 10127"/>
              <a:gd name="connsiteX5-1753" fmla="*/ 5191 w 10330"/>
              <a:gd name="connsiteY5-1754" fmla="*/ 10012 h 10127"/>
              <a:gd name="connsiteX6-1755" fmla="*/ 9921 w 10330"/>
              <a:gd name="connsiteY6-1756" fmla="*/ 9749 h 10127"/>
              <a:gd name="connsiteX7-1757" fmla="*/ 10324 w 10330"/>
              <a:gd name="connsiteY7-1758" fmla="*/ 5175 h 10127"/>
              <a:gd name="connsiteX8-1759" fmla="*/ 9710 w 10330"/>
              <a:gd name="connsiteY8-1760" fmla="*/ 365 h 10127"/>
              <a:gd name="connsiteX0-1761" fmla="*/ 9710 w 10330"/>
              <a:gd name="connsiteY0-1762" fmla="*/ 365 h 10127"/>
              <a:gd name="connsiteX1-1763" fmla="*/ 4986 w 10330"/>
              <a:gd name="connsiteY1-1764" fmla="*/ 223 h 10127"/>
              <a:gd name="connsiteX2-1765" fmla="*/ 455 w 10330"/>
              <a:gd name="connsiteY2-1766" fmla="*/ 490 h 10127"/>
              <a:gd name="connsiteX3-1767" fmla="*/ 13 w 10330"/>
              <a:gd name="connsiteY3-1768" fmla="*/ 4865 h 10127"/>
              <a:gd name="connsiteX4-1769" fmla="*/ 562 w 10330"/>
              <a:gd name="connsiteY4-1770" fmla="*/ 9650 h 10127"/>
              <a:gd name="connsiteX5-1771" fmla="*/ 5191 w 10330"/>
              <a:gd name="connsiteY5-1772" fmla="*/ 10012 h 10127"/>
              <a:gd name="connsiteX6-1773" fmla="*/ 9921 w 10330"/>
              <a:gd name="connsiteY6-1774" fmla="*/ 9749 h 10127"/>
              <a:gd name="connsiteX7-1775" fmla="*/ 10324 w 10330"/>
              <a:gd name="connsiteY7-1776" fmla="*/ 5175 h 10127"/>
              <a:gd name="connsiteX8-1777" fmla="*/ 9710 w 10330"/>
              <a:gd name="connsiteY8-1778" fmla="*/ 365 h 10127"/>
              <a:gd name="connsiteX0-1779" fmla="*/ 9712 w 10332"/>
              <a:gd name="connsiteY0-1780" fmla="*/ 365 h 10317"/>
              <a:gd name="connsiteX1-1781" fmla="*/ 4988 w 10332"/>
              <a:gd name="connsiteY1-1782" fmla="*/ 223 h 10317"/>
              <a:gd name="connsiteX2-1783" fmla="*/ 457 w 10332"/>
              <a:gd name="connsiteY2-1784" fmla="*/ 490 h 10317"/>
              <a:gd name="connsiteX3-1785" fmla="*/ 15 w 10332"/>
              <a:gd name="connsiteY3-1786" fmla="*/ 4865 h 10317"/>
              <a:gd name="connsiteX4-1787" fmla="*/ 588 w 10332"/>
              <a:gd name="connsiteY4-1788" fmla="*/ 9929 h 10317"/>
              <a:gd name="connsiteX5-1789" fmla="*/ 5193 w 10332"/>
              <a:gd name="connsiteY5-1790" fmla="*/ 10012 h 10317"/>
              <a:gd name="connsiteX6-1791" fmla="*/ 9923 w 10332"/>
              <a:gd name="connsiteY6-1792" fmla="*/ 9749 h 10317"/>
              <a:gd name="connsiteX7-1793" fmla="*/ 10326 w 10332"/>
              <a:gd name="connsiteY7-1794" fmla="*/ 5175 h 10317"/>
              <a:gd name="connsiteX8-1795" fmla="*/ 9712 w 10332"/>
              <a:gd name="connsiteY8-1796" fmla="*/ 365 h 10317"/>
              <a:gd name="connsiteX0-1797" fmla="*/ 9712 w 10332"/>
              <a:gd name="connsiteY0-1798" fmla="*/ 365 h 10185"/>
              <a:gd name="connsiteX1-1799" fmla="*/ 4988 w 10332"/>
              <a:gd name="connsiteY1-1800" fmla="*/ 223 h 10185"/>
              <a:gd name="connsiteX2-1801" fmla="*/ 457 w 10332"/>
              <a:gd name="connsiteY2-1802" fmla="*/ 490 h 10185"/>
              <a:gd name="connsiteX3-1803" fmla="*/ 15 w 10332"/>
              <a:gd name="connsiteY3-1804" fmla="*/ 4865 h 10185"/>
              <a:gd name="connsiteX4-1805" fmla="*/ 588 w 10332"/>
              <a:gd name="connsiteY4-1806" fmla="*/ 9929 h 10185"/>
              <a:gd name="connsiteX5-1807" fmla="*/ 5193 w 10332"/>
              <a:gd name="connsiteY5-1808" fmla="*/ 10012 h 10185"/>
              <a:gd name="connsiteX6-1809" fmla="*/ 9923 w 10332"/>
              <a:gd name="connsiteY6-1810" fmla="*/ 9749 h 10185"/>
              <a:gd name="connsiteX7-1811" fmla="*/ 10326 w 10332"/>
              <a:gd name="connsiteY7-1812" fmla="*/ 5175 h 10185"/>
              <a:gd name="connsiteX8-1813" fmla="*/ 9712 w 10332"/>
              <a:gd name="connsiteY8-1814" fmla="*/ 365 h 10185"/>
              <a:gd name="connsiteX0-1815" fmla="*/ 9712 w 10326"/>
              <a:gd name="connsiteY0-1816" fmla="*/ 365 h 10183"/>
              <a:gd name="connsiteX1-1817" fmla="*/ 4988 w 10326"/>
              <a:gd name="connsiteY1-1818" fmla="*/ 223 h 10183"/>
              <a:gd name="connsiteX2-1819" fmla="*/ 457 w 10326"/>
              <a:gd name="connsiteY2-1820" fmla="*/ 490 h 10183"/>
              <a:gd name="connsiteX3-1821" fmla="*/ 15 w 10326"/>
              <a:gd name="connsiteY3-1822" fmla="*/ 4865 h 10183"/>
              <a:gd name="connsiteX4-1823" fmla="*/ 588 w 10326"/>
              <a:gd name="connsiteY4-1824" fmla="*/ 9929 h 10183"/>
              <a:gd name="connsiteX5-1825" fmla="*/ 5193 w 10326"/>
              <a:gd name="connsiteY5-1826" fmla="*/ 10012 h 10183"/>
              <a:gd name="connsiteX6-1827" fmla="*/ 9792 w 10326"/>
              <a:gd name="connsiteY6-1828" fmla="*/ 9792 h 10183"/>
              <a:gd name="connsiteX7-1829" fmla="*/ 10326 w 10326"/>
              <a:gd name="connsiteY7-1830" fmla="*/ 5175 h 10183"/>
              <a:gd name="connsiteX8-1831" fmla="*/ 9712 w 10326"/>
              <a:gd name="connsiteY8-1832" fmla="*/ 365 h 10183"/>
              <a:gd name="connsiteX0-1833" fmla="*/ 9712 w 10326"/>
              <a:gd name="connsiteY0-1834" fmla="*/ 365 h 10183"/>
              <a:gd name="connsiteX1-1835" fmla="*/ 4988 w 10326"/>
              <a:gd name="connsiteY1-1836" fmla="*/ 223 h 10183"/>
              <a:gd name="connsiteX2-1837" fmla="*/ 457 w 10326"/>
              <a:gd name="connsiteY2-1838" fmla="*/ 490 h 10183"/>
              <a:gd name="connsiteX3-1839" fmla="*/ 15 w 10326"/>
              <a:gd name="connsiteY3-1840" fmla="*/ 4865 h 10183"/>
              <a:gd name="connsiteX4-1841" fmla="*/ 588 w 10326"/>
              <a:gd name="connsiteY4-1842" fmla="*/ 9929 h 10183"/>
              <a:gd name="connsiteX5-1843" fmla="*/ 5193 w 10326"/>
              <a:gd name="connsiteY5-1844" fmla="*/ 10012 h 10183"/>
              <a:gd name="connsiteX6-1845" fmla="*/ 9792 w 10326"/>
              <a:gd name="connsiteY6-1846" fmla="*/ 9792 h 10183"/>
              <a:gd name="connsiteX7-1847" fmla="*/ 10326 w 10326"/>
              <a:gd name="connsiteY7-1848" fmla="*/ 5175 h 10183"/>
              <a:gd name="connsiteX8-1849" fmla="*/ 9712 w 10326"/>
              <a:gd name="connsiteY8-1850" fmla="*/ 365 h 10183"/>
              <a:gd name="connsiteX0-1851" fmla="*/ 9712 w 10267"/>
              <a:gd name="connsiteY0-1852" fmla="*/ 365 h 10183"/>
              <a:gd name="connsiteX1-1853" fmla="*/ 4988 w 10267"/>
              <a:gd name="connsiteY1-1854" fmla="*/ 223 h 10183"/>
              <a:gd name="connsiteX2-1855" fmla="*/ 457 w 10267"/>
              <a:gd name="connsiteY2-1856" fmla="*/ 490 h 10183"/>
              <a:gd name="connsiteX3-1857" fmla="*/ 15 w 10267"/>
              <a:gd name="connsiteY3-1858" fmla="*/ 4865 h 10183"/>
              <a:gd name="connsiteX4-1859" fmla="*/ 588 w 10267"/>
              <a:gd name="connsiteY4-1860" fmla="*/ 9929 h 10183"/>
              <a:gd name="connsiteX5-1861" fmla="*/ 5193 w 10267"/>
              <a:gd name="connsiteY5-1862" fmla="*/ 10012 h 10183"/>
              <a:gd name="connsiteX6-1863" fmla="*/ 9792 w 10267"/>
              <a:gd name="connsiteY6-1864" fmla="*/ 9792 h 10183"/>
              <a:gd name="connsiteX7-1865" fmla="*/ 10266 w 10267"/>
              <a:gd name="connsiteY7-1866" fmla="*/ 5175 h 10183"/>
              <a:gd name="connsiteX8-1867" fmla="*/ 9712 w 10267"/>
              <a:gd name="connsiteY8-1868" fmla="*/ 365 h 10183"/>
              <a:gd name="connsiteX0-1869" fmla="*/ 9712 w 10288"/>
              <a:gd name="connsiteY0-1870" fmla="*/ 365 h 10186"/>
              <a:gd name="connsiteX1-1871" fmla="*/ 4988 w 10288"/>
              <a:gd name="connsiteY1-1872" fmla="*/ 223 h 10186"/>
              <a:gd name="connsiteX2-1873" fmla="*/ 457 w 10288"/>
              <a:gd name="connsiteY2-1874" fmla="*/ 490 h 10186"/>
              <a:gd name="connsiteX3-1875" fmla="*/ 15 w 10288"/>
              <a:gd name="connsiteY3-1876" fmla="*/ 4865 h 10186"/>
              <a:gd name="connsiteX4-1877" fmla="*/ 588 w 10288"/>
              <a:gd name="connsiteY4-1878" fmla="*/ 9929 h 10186"/>
              <a:gd name="connsiteX5-1879" fmla="*/ 5193 w 10288"/>
              <a:gd name="connsiteY5-1880" fmla="*/ 10012 h 10186"/>
              <a:gd name="connsiteX6-1881" fmla="*/ 9935 w 10288"/>
              <a:gd name="connsiteY6-1882" fmla="*/ 9728 h 10186"/>
              <a:gd name="connsiteX7-1883" fmla="*/ 10266 w 10288"/>
              <a:gd name="connsiteY7-1884" fmla="*/ 5175 h 10186"/>
              <a:gd name="connsiteX8-1885" fmla="*/ 9712 w 10288"/>
              <a:gd name="connsiteY8-1886" fmla="*/ 365 h 10186"/>
              <a:gd name="connsiteX0-1887" fmla="*/ 9712 w 10288"/>
              <a:gd name="connsiteY0-1888" fmla="*/ 435 h 10256"/>
              <a:gd name="connsiteX1-1889" fmla="*/ 4988 w 10288"/>
              <a:gd name="connsiteY1-1890" fmla="*/ 100 h 10256"/>
              <a:gd name="connsiteX2-1891" fmla="*/ 457 w 10288"/>
              <a:gd name="connsiteY2-1892" fmla="*/ 560 h 10256"/>
              <a:gd name="connsiteX3-1893" fmla="*/ 15 w 10288"/>
              <a:gd name="connsiteY3-1894" fmla="*/ 4935 h 10256"/>
              <a:gd name="connsiteX4-1895" fmla="*/ 588 w 10288"/>
              <a:gd name="connsiteY4-1896" fmla="*/ 9999 h 10256"/>
              <a:gd name="connsiteX5-1897" fmla="*/ 5193 w 10288"/>
              <a:gd name="connsiteY5-1898" fmla="*/ 10082 h 10256"/>
              <a:gd name="connsiteX6-1899" fmla="*/ 9935 w 10288"/>
              <a:gd name="connsiteY6-1900" fmla="*/ 9798 h 10256"/>
              <a:gd name="connsiteX7-1901" fmla="*/ 10266 w 10288"/>
              <a:gd name="connsiteY7-1902" fmla="*/ 5245 h 10256"/>
              <a:gd name="connsiteX8-1903" fmla="*/ 9712 w 10288"/>
              <a:gd name="connsiteY8-1904" fmla="*/ 435 h 10256"/>
              <a:gd name="connsiteX0-1905" fmla="*/ 9749 w 10325"/>
              <a:gd name="connsiteY0-1906" fmla="*/ 435 h 10256"/>
              <a:gd name="connsiteX1-1907" fmla="*/ 5025 w 10325"/>
              <a:gd name="connsiteY1-1908" fmla="*/ 100 h 10256"/>
              <a:gd name="connsiteX2-1909" fmla="*/ 387 w 10325"/>
              <a:gd name="connsiteY2-1910" fmla="*/ 431 h 10256"/>
              <a:gd name="connsiteX3-1911" fmla="*/ 52 w 10325"/>
              <a:gd name="connsiteY3-1912" fmla="*/ 4935 h 10256"/>
              <a:gd name="connsiteX4-1913" fmla="*/ 625 w 10325"/>
              <a:gd name="connsiteY4-1914" fmla="*/ 9999 h 10256"/>
              <a:gd name="connsiteX5-1915" fmla="*/ 5230 w 10325"/>
              <a:gd name="connsiteY5-1916" fmla="*/ 10082 h 10256"/>
              <a:gd name="connsiteX6-1917" fmla="*/ 9972 w 10325"/>
              <a:gd name="connsiteY6-1918" fmla="*/ 9798 h 10256"/>
              <a:gd name="connsiteX7-1919" fmla="*/ 10303 w 10325"/>
              <a:gd name="connsiteY7-1920" fmla="*/ 5245 h 10256"/>
              <a:gd name="connsiteX8-1921" fmla="*/ 9749 w 10325"/>
              <a:gd name="connsiteY8-1922" fmla="*/ 435 h 10256"/>
              <a:gd name="connsiteX0-1923" fmla="*/ 9821 w 10325"/>
              <a:gd name="connsiteY0-1924" fmla="*/ 401 h 10308"/>
              <a:gd name="connsiteX1-1925" fmla="*/ 5025 w 10325"/>
              <a:gd name="connsiteY1-1926" fmla="*/ 152 h 10308"/>
              <a:gd name="connsiteX2-1927" fmla="*/ 387 w 10325"/>
              <a:gd name="connsiteY2-1928" fmla="*/ 483 h 10308"/>
              <a:gd name="connsiteX3-1929" fmla="*/ 52 w 10325"/>
              <a:gd name="connsiteY3-1930" fmla="*/ 4987 h 10308"/>
              <a:gd name="connsiteX4-1931" fmla="*/ 625 w 10325"/>
              <a:gd name="connsiteY4-1932" fmla="*/ 10051 h 10308"/>
              <a:gd name="connsiteX5-1933" fmla="*/ 5230 w 10325"/>
              <a:gd name="connsiteY5-1934" fmla="*/ 10134 h 10308"/>
              <a:gd name="connsiteX6-1935" fmla="*/ 9972 w 10325"/>
              <a:gd name="connsiteY6-1936" fmla="*/ 9850 h 10308"/>
              <a:gd name="connsiteX7-1937" fmla="*/ 10303 w 10325"/>
              <a:gd name="connsiteY7-1938" fmla="*/ 5297 h 10308"/>
              <a:gd name="connsiteX8-1939" fmla="*/ 9821 w 10325"/>
              <a:gd name="connsiteY8-1940" fmla="*/ 401 h 10308"/>
              <a:gd name="connsiteX0-1941" fmla="*/ 9821 w 10325"/>
              <a:gd name="connsiteY0-1942" fmla="*/ 444 h 10351"/>
              <a:gd name="connsiteX1-1943" fmla="*/ 5120 w 10325"/>
              <a:gd name="connsiteY1-1944" fmla="*/ 88 h 10351"/>
              <a:gd name="connsiteX2-1945" fmla="*/ 387 w 10325"/>
              <a:gd name="connsiteY2-1946" fmla="*/ 526 h 10351"/>
              <a:gd name="connsiteX3-1947" fmla="*/ 52 w 10325"/>
              <a:gd name="connsiteY3-1948" fmla="*/ 5030 h 10351"/>
              <a:gd name="connsiteX4-1949" fmla="*/ 625 w 10325"/>
              <a:gd name="connsiteY4-1950" fmla="*/ 10094 h 10351"/>
              <a:gd name="connsiteX5-1951" fmla="*/ 5230 w 10325"/>
              <a:gd name="connsiteY5-1952" fmla="*/ 10177 h 10351"/>
              <a:gd name="connsiteX6-1953" fmla="*/ 9972 w 10325"/>
              <a:gd name="connsiteY6-1954" fmla="*/ 9893 h 10351"/>
              <a:gd name="connsiteX7-1955" fmla="*/ 10303 w 10325"/>
              <a:gd name="connsiteY7-1956" fmla="*/ 5340 h 10351"/>
              <a:gd name="connsiteX8-1957" fmla="*/ 9821 w 10325"/>
              <a:gd name="connsiteY8-1958" fmla="*/ 444 h 10351"/>
              <a:gd name="connsiteX0-1959" fmla="*/ 9939 w 10443"/>
              <a:gd name="connsiteY0-1960" fmla="*/ 444 h 10504"/>
              <a:gd name="connsiteX1-1961" fmla="*/ 5238 w 10443"/>
              <a:gd name="connsiteY1-1962" fmla="*/ 88 h 10504"/>
              <a:gd name="connsiteX2-1963" fmla="*/ 505 w 10443"/>
              <a:gd name="connsiteY2-1964" fmla="*/ 526 h 10504"/>
              <a:gd name="connsiteX3-1965" fmla="*/ 15 w 10443"/>
              <a:gd name="connsiteY3-1966" fmla="*/ 5051 h 10504"/>
              <a:gd name="connsiteX4-1967" fmla="*/ 743 w 10443"/>
              <a:gd name="connsiteY4-1968" fmla="*/ 10094 h 10504"/>
              <a:gd name="connsiteX5-1969" fmla="*/ 5348 w 10443"/>
              <a:gd name="connsiteY5-1970" fmla="*/ 10177 h 10504"/>
              <a:gd name="connsiteX6-1971" fmla="*/ 10090 w 10443"/>
              <a:gd name="connsiteY6-1972" fmla="*/ 9893 h 10504"/>
              <a:gd name="connsiteX7-1973" fmla="*/ 10421 w 10443"/>
              <a:gd name="connsiteY7-1974" fmla="*/ 5340 h 10504"/>
              <a:gd name="connsiteX8-1975" fmla="*/ 9939 w 10443"/>
              <a:gd name="connsiteY8-1976" fmla="*/ 444 h 10504"/>
              <a:gd name="connsiteX0-1977" fmla="*/ 9989 w 10493"/>
              <a:gd name="connsiteY0-1978" fmla="*/ 444 h 10473"/>
              <a:gd name="connsiteX1-1979" fmla="*/ 5288 w 10493"/>
              <a:gd name="connsiteY1-1980" fmla="*/ 88 h 10473"/>
              <a:gd name="connsiteX2-1981" fmla="*/ 555 w 10493"/>
              <a:gd name="connsiteY2-1982" fmla="*/ 526 h 10473"/>
              <a:gd name="connsiteX3-1983" fmla="*/ 65 w 10493"/>
              <a:gd name="connsiteY3-1984" fmla="*/ 5051 h 10473"/>
              <a:gd name="connsiteX4-1985" fmla="*/ 602 w 10493"/>
              <a:gd name="connsiteY4-1986" fmla="*/ 10051 h 10473"/>
              <a:gd name="connsiteX5-1987" fmla="*/ 5398 w 10493"/>
              <a:gd name="connsiteY5-1988" fmla="*/ 10177 h 10473"/>
              <a:gd name="connsiteX6-1989" fmla="*/ 10140 w 10493"/>
              <a:gd name="connsiteY6-1990" fmla="*/ 9893 h 10473"/>
              <a:gd name="connsiteX7-1991" fmla="*/ 10471 w 10493"/>
              <a:gd name="connsiteY7-1992" fmla="*/ 5340 h 10473"/>
              <a:gd name="connsiteX8-1993" fmla="*/ 9989 w 10493"/>
              <a:gd name="connsiteY8-1994" fmla="*/ 444 h 10473"/>
              <a:gd name="connsiteX0-1995" fmla="*/ 9928 w 10432"/>
              <a:gd name="connsiteY0-1996" fmla="*/ 444 h 10484"/>
              <a:gd name="connsiteX1-1997" fmla="*/ 5227 w 10432"/>
              <a:gd name="connsiteY1-1998" fmla="*/ 88 h 10484"/>
              <a:gd name="connsiteX2-1999" fmla="*/ 494 w 10432"/>
              <a:gd name="connsiteY2-2000" fmla="*/ 526 h 10484"/>
              <a:gd name="connsiteX3-2001" fmla="*/ 4 w 10432"/>
              <a:gd name="connsiteY3-2002" fmla="*/ 5051 h 10484"/>
              <a:gd name="connsiteX4-2003" fmla="*/ 541 w 10432"/>
              <a:gd name="connsiteY4-2004" fmla="*/ 10051 h 10484"/>
              <a:gd name="connsiteX5-2005" fmla="*/ 5337 w 10432"/>
              <a:gd name="connsiteY5-2006" fmla="*/ 10177 h 10484"/>
              <a:gd name="connsiteX6-2007" fmla="*/ 10079 w 10432"/>
              <a:gd name="connsiteY6-2008" fmla="*/ 9893 h 10484"/>
              <a:gd name="connsiteX7-2009" fmla="*/ 10410 w 10432"/>
              <a:gd name="connsiteY7-2010" fmla="*/ 5340 h 10484"/>
              <a:gd name="connsiteX8-2011" fmla="*/ 9928 w 10432"/>
              <a:gd name="connsiteY8-2012" fmla="*/ 444 h 10484"/>
              <a:gd name="connsiteX0-2013" fmla="*/ 9988 w 10492"/>
              <a:gd name="connsiteY0-2014" fmla="*/ 444 h 10557"/>
              <a:gd name="connsiteX1-2015" fmla="*/ 5287 w 10492"/>
              <a:gd name="connsiteY1-2016" fmla="*/ 88 h 10557"/>
              <a:gd name="connsiteX2-2017" fmla="*/ 554 w 10492"/>
              <a:gd name="connsiteY2-2018" fmla="*/ 526 h 10557"/>
              <a:gd name="connsiteX3-2019" fmla="*/ 64 w 10492"/>
              <a:gd name="connsiteY3-2020" fmla="*/ 5051 h 10557"/>
              <a:gd name="connsiteX4-2021" fmla="*/ 601 w 10492"/>
              <a:gd name="connsiteY4-2022" fmla="*/ 10051 h 10557"/>
              <a:gd name="connsiteX5-2023" fmla="*/ 5385 w 10492"/>
              <a:gd name="connsiteY5-2024" fmla="*/ 10370 h 10557"/>
              <a:gd name="connsiteX6-2025" fmla="*/ 10139 w 10492"/>
              <a:gd name="connsiteY6-2026" fmla="*/ 9893 h 10557"/>
              <a:gd name="connsiteX7-2027" fmla="*/ 10470 w 10492"/>
              <a:gd name="connsiteY7-2028" fmla="*/ 5340 h 10557"/>
              <a:gd name="connsiteX8-2029" fmla="*/ 9988 w 10492"/>
              <a:gd name="connsiteY8-2030" fmla="*/ 444 h 10557"/>
              <a:gd name="connsiteX0-2031" fmla="*/ 9928 w 10432"/>
              <a:gd name="connsiteY0-2032" fmla="*/ 444 h 10515"/>
              <a:gd name="connsiteX1-2033" fmla="*/ 5227 w 10432"/>
              <a:gd name="connsiteY1-2034" fmla="*/ 88 h 10515"/>
              <a:gd name="connsiteX2-2035" fmla="*/ 494 w 10432"/>
              <a:gd name="connsiteY2-2036" fmla="*/ 526 h 10515"/>
              <a:gd name="connsiteX3-2037" fmla="*/ 4 w 10432"/>
              <a:gd name="connsiteY3-2038" fmla="*/ 5051 h 10515"/>
              <a:gd name="connsiteX4-2039" fmla="*/ 541 w 10432"/>
              <a:gd name="connsiteY4-2040" fmla="*/ 10051 h 10515"/>
              <a:gd name="connsiteX5-2041" fmla="*/ 5325 w 10432"/>
              <a:gd name="connsiteY5-2042" fmla="*/ 10370 h 10515"/>
              <a:gd name="connsiteX6-2043" fmla="*/ 10079 w 10432"/>
              <a:gd name="connsiteY6-2044" fmla="*/ 9893 h 10515"/>
              <a:gd name="connsiteX7-2045" fmla="*/ 10410 w 10432"/>
              <a:gd name="connsiteY7-2046" fmla="*/ 5340 h 10515"/>
              <a:gd name="connsiteX8-2047" fmla="*/ 9928 w 10432"/>
              <a:gd name="connsiteY8-2048" fmla="*/ 444 h 10515"/>
              <a:gd name="connsiteX0-2049" fmla="*/ 9934 w 10438"/>
              <a:gd name="connsiteY0-2050" fmla="*/ 444 h 10584"/>
              <a:gd name="connsiteX1-2051" fmla="*/ 5233 w 10438"/>
              <a:gd name="connsiteY1-2052" fmla="*/ 88 h 10584"/>
              <a:gd name="connsiteX2-2053" fmla="*/ 500 w 10438"/>
              <a:gd name="connsiteY2-2054" fmla="*/ 526 h 10584"/>
              <a:gd name="connsiteX3-2055" fmla="*/ 10 w 10438"/>
              <a:gd name="connsiteY3-2056" fmla="*/ 5051 h 10584"/>
              <a:gd name="connsiteX4-2057" fmla="*/ 666 w 10438"/>
              <a:gd name="connsiteY4-2058" fmla="*/ 10158 h 10584"/>
              <a:gd name="connsiteX5-2059" fmla="*/ 5331 w 10438"/>
              <a:gd name="connsiteY5-2060" fmla="*/ 10370 h 10584"/>
              <a:gd name="connsiteX6-2061" fmla="*/ 10085 w 10438"/>
              <a:gd name="connsiteY6-2062" fmla="*/ 9893 h 10584"/>
              <a:gd name="connsiteX7-2063" fmla="*/ 10416 w 10438"/>
              <a:gd name="connsiteY7-2064" fmla="*/ 5340 h 10584"/>
              <a:gd name="connsiteX8-2065" fmla="*/ 9934 w 10438"/>
              <a:gd name="connsiteY8-2066" fmla="*/ 444 h 10584"/>
              <a:gd name="connsiteX0-2067" fmla="*/ 9934 w 10438"/>
              <a:gd name="connsiteY0-2068" fmla="*/ 444 h 10605"/>
              <a:gd name="connsiteX1-2069" fmla="*/ 5233 w 10438"/>
              <a:gd name="connsiteY1-2070" fmla="*/ 88 h 10605"/>
              <a:gd name="connsiteX2-2071" fmla="*/ 500 w 10438"/>
              <a:gd name="connsiteY2-2072" fmla="*/ 526 h 10605"/>
              <a:gd name="connsiteX3-2073" fmla="*/ 10 w 10438"/>
              <a:gd name="connsiteY3-2074" fmla="*/ 5051 h 10605"/>
              <a:gd name="connsiteX4-2075" fmla="*/ 666 w 10438"/>
              <a:gd name="connsiteY4-2076" fmla="*/ 10158 h 10605"/>
              <a:gd name="connsiteX5-2077" fmla="*/ 5331 w 10438"/>
              <a:gd name="connsiteY5-2078" fmla="*/ 10370 h 10605"/>
              <a:gd name="connsiteX6-2079" fmla="*/ 10085 w 10438"/>
              <a:gd name="connsiteY6-2080" fmla="*/ 9893 h 10605"/>
              <a:gd name="connsiteX7-2081" fmla="*/ 10416 w 10438"/>
              <a:gd name="connsiteY7-2082" fmla="*/ 5340 h 10605"/>
              <a:gd name="connsiteX8-2083" fmla="*/ 9934 w 10438"/>
              <a:gd name="connsiteY8-2084" fmla="*/ 444 h 10605"/>
              <a:gd name="connsiteX0-2085" fmla="*/ 9934 w 10438"/>
              <a:gd name="connsiteY0-2086" fmla="*/ 444 h 10497"/>
              <a:gd name="connsiteX1-2087" fmla="*/ 5233 w 10438"/>
              <a:gd name="connsiteY1-2088" fmla="*/ 88 h 10497"/>
              <a:gd name="connsiteX2-2089" fmla="*/ 500 w 10438"/>
              <a:gd name="connsiteY2-2090" fmla="*/ 526 h 10497"/>
              <a:gd name="connsiteX3-2091" fmla="*/ 10 w 10438"/>
              <a:gd name="connsiteY3-2092" fmla="*/ 5051 h 10497"/>
              <a:gd name="connsiteX4-2093" fmla="*/ 666 w 10438"/>
              <a:gd name="connsiteY4-2094" fmla="*/ 10158 h 10497"/>
              <a:gd name="connsiteX5-2095" fmla="*/ 5331 w 10438"/>
              <a:gd name="connsiteY5-2096" fmla="*/ 10370 h 10497"/>
              <a:gd name="connsiteX6-2097" fmla="*/ 10085 w 10438"/>
              <a:gd name="connsiteY6-2098" fmla="*/ 9893 h 10497"/>
              <a:gd name="connsiteX7-2099" fmla="*/ 10416 w 10438"/>
              <a:gd name="connsiteY7-2100" fmla="*/ 5340 h 10497"/>
              <a:gd name="connsiteX8-2101" fmla="*/ 9934 w 10438"/>
              <a:gd name="connsiteY8-2102" fmla="*/ 444 h 10497"/>
              <a:gd name="connsiteX0-2103" fmla="*/ 9934 w 10455"/>
              <a:gd name="connsiteY0-2104" fmla="*/ 444 h 10491"/>
              <a:gd name="connsiteX1-2105" fmla="*/ 5233 w 10455"/>
              <a:gd name="connsiteY1-2106" fmla="*/ 88 h 10491"/>
              <a:gd name="connsiteX2-2107" fmla="*/ 500 w 10455"/>
              <a:gd name="connsiteY2-2108" fmla="*/ 526 h 10491"/>
              <a:gd name="connsiteX3-2109" fmla="*/ 10 w 10455"/>
              <a:gd name="connsiteY3-2110" fmla="*/ 5051 h 10491"/>
              <a:gd name="connsiteX4-2111" fmla="*/ 666 w 10455"/>
              <a:gd name="connsiteY4-2112" fmla="*/ 10158 h 10491"/>
              <a:gd name="connsiteX5-2113" fmla="*/ 5331 w 10455"/>
              <a:gd name="connsiteY5-2114" fmla="*/ 10370 h 10491"/>
              <a:gd name="connsiteX6-2115" fmla="*/ 10133 w 10455"/>
              <a:gd name="connsiteY6-2116" fmla="*/ 10000 h 10491"/>
              <a:gd name="connsiteX7-2117" fmla="*/ 10416 w 10455"/>
              <a:gd name="connsiteY7-2118" fmla="*/ 5340 h 10491"/>
              <a:gd name="connsiteX8-2119" fmla="*/ 9934 w 10455"/>
              <a:gd name="connsiteY8-2120" fmla="*/ 444 h 10491"/>
              <a:gd name="connsiteX0-2121" fmla="*/ 9994 w 10455"/>
              <a:gd name="connsiteY0-2122" fmla="*/ 435 h 10503"/>
              <a:gd name="connsiteX1-2123" fmla="*/ 5233 w 10455"/>
              <a:gd name="connsiteY1-2124" fmla="*/ 100 h 10503"/>
              <a:gd name="connsiteX2-2125" fmla="*/ 500 w 10455"/>
              <a:gd name="connsiteY2-2126" fmla="*/ 538 h 10503"/>
              <a:gd name="connsiteX3-2127" fmla="*/ 10 w 10455"/>
              <a:gd name="connsiteY3-2128" fmla="*/ 5063 h 10503"/>
              <a:gd name="connsiteX4-2129" fmla="*/ 666 w 10455"/>
              <a:gd name="connsiteY4-2130" fmla="*/ 10170 h 10503"/>
              <a:gd name="connsiteX5-2131" fmla="*/ 5331 w 10455"/>
              <a:gd name="connsiteY5-2132" fmla="*/ 10382 h 10503"/>
              <a:gd name="connsiteX6-2133" fmla="*/ 10133 w 10455"/>
              <a:gd name="connsiteY6-2134" fmla="*/ 10012 h 10503"/>
              <a:gd name="connsiteX7-2135" fmla="*/ 10416 w 10455"/>
              <a:gd name="connsiteY7-2136" fmla="*/ 5352 h 10503"/>
              <a:gd name="connsiteX8-2137" fmla="*/ 9994 w 10455"/>
              <a:gd name="connsiteY8-2138" fmla="*/ 435 h 10503"/>
              <a:gd name="connsiteX0-2139" fmla="*/ 9994 w 10541"/>
              <a:gd name="connsiteY0-2140" fmla="*/ 435 h 10503"/>
              <a:gd name="connsiteX1-2141" fmla="*/ 5233 w 10541"/>
              <a:gd name="connsiteY1-2142" fmla="*/ 100 h 10503"/>
              <a:gd name="connsiteX2-2143" fmla="*/ 500 w 10541"/>
              <a:gd name="connsiteY2-2144" fmla="*/ 538 h 10503"/>
              <a:gd name="connsiteX3-2145" fmla="*/ 10 w 10541"/>
              <a:gd name="connsiteY3-2146" fmla="*/ 5063 h 10503"/>
              <a:gd name="connsiteX4-2147" fmla="*/ 666 w 10541"/>
              <a:gd name="connsiteY4-2148" fmla="*/ 10170 h 10503"/>
              <a:gd name="connsiteX5-2149" fmla="*/ 5331 w 10541"/>
              <a:gd name="connsiteY5-2150" fmla="*/ 10382 h 10503"/>
              <a:gd name="connsiteX6-2151" fmla="*/ 10133 w 10541"/>
              <a:gd name="connsiteY6-2152" fmla="*/ 10012 h 10503"/>
              <a:gd name="connsiteX7-2153" fmla="*/ 10535 w 10541"/>
              <a:gd name="connsiteY7-2154" fmla="*/ 5331 h 10503"/>
              <a:gd name="connsiteX8-2155" fmla="*/ 9994 w 10541"/>
              <a:gd name="connsiteY8-2156" fmla="*/ 435 h 10503"/>
              <a:gd name="connsiteX0-2157" fmla="*/ 9994 w 10550"/>
              <a:gd name="connsiteY0-2158" fmla="*/ 435 h 10500"/>
              <a:gd name="connsiteX1-2159" fmla="*/ 5233 w 10550"/>
              <a:gd name="connsiteY1-2160" fmla="*/ 100 h 10500"/>
              <a:gd name="connsiteX2-2161" fmla="*/ 500 w 10550"/>
              <a:gd name="connsiteY2-2162" fmla="*/ 538 h 10500"/>
              <a:gd name="connsiteX3-2163" fmla="*/ 10 w 10550"/>
              <a:gd name="connsiteY3-2164" fmla="*/ 5063 h 10500"/>
              <a:gd name="connsiteX4-2165" fmla="*/ 666 w 10550"/>
              <a:gd name="connsiteY4-2166" fmla="*/ 10170 h 10500"/>
              <a:gd name="connsiteX5-2167" fmla="*/ 5331 w 10550"/>
              <a:gd name="connsiteY5-2168" fmla="*/ 10382 h 10500"/>
              <a:gd name="connsiteX6-2169" fmla="*/ 10181 w 10550"/>
              <a:gd name="connsiteY6-2170" fmla="*/ 10055 h 10500"/>
              <a:gd name="connsiteX7-2171" fmla="*/ 10535 w 10550"/>
              <a:gd name="connsiteY7-2172" fmla="*/ 5331 h 10500"/>
              <a:gd name="connsiteX8-2173" fmla="*/ 9994 w 10550"/>
              <a:gd name="connsiteY8-2174" fmla="*/ 435 h 10500"/>
              <a:gd name="connsiteX0-2175" fmla="*/ 9994 w 10550"/>
              <a:gd name="connsiteY0-2176" fmla="*/ 435 h 10528"/>
              <a:gd name="connsiteX1-2177" fmla="*/ 5233 w 10550"/>
              <a:gd name="connsiteY1-2178" fmla="*/ 100 h 10528"/>
              <a:gd name="connsiteX2-2179" fmla="*/ 500 w 10550"/>
              <a:gd name="connsiteY2-2180" fmla="*/ 538 h 10528"/>
              <a:gd name="connsiteX3-2181" fmla="*/ 10 w 10550"/>
              <a:gd name="connsiteY3-2182" fmla="*/ 5063 h 10528"/>
              <a:gd name="connsiteX4-2183" fmla="*/ 666 w 10550"/>
              <a:gd name="connsiteY4-2184" fmla="*/ 10213 h 10528"/>
              <a:gd name="connsiteX5-2185" fmla="*/ 5331 w 10550"/>
              <a:gd name="connsiteY5-2186" fmla="*/ 10382 h 10528"/>
              <a:gd name="connsiteX6-2187" fmla="*/ 10181 w 10550"/>
              <a:gd name="connsiteY6-2188" fmla="*/ 10055 h 10528"/>
              <a:gd name="connsiteX7-2189" fmla="*/ 10535 w 10550"/>
              <a:gd name="connsiteY7-2190" fmla="*/ 5331 h 10528"/>
              <a:gd name="connsiteX8-2191" fmla="*/ 9994 w 10550"/>
              <a:gd name="connsiteY8-2192" fmla="*/ 435 h 10528"/>
              <a:gd name="connsiteX0-2193" fmla="*/ 9991 w 10547"/>
              <a:gd name="connsiteY0-2194" fmla="*/ 435 h 10528"/>
              <a:gd name="connsiteX1-2195" fmla="*/ 5230 w 10547"/>
              <a:gd name="connsiteY1-2196" fmla="*/ 100 h 10528"/>
              <a:gd name="connsiteX2-2197" fmla="*/ 497 w 10547"/>
              <a:gd name="connsiteY2-2198" fmla="*/ 538 h 10528"/>
              <a:gd name="connsiteX3-2199" fmla="*/ 7 w 10547"/>
              <a:gd name="connsiteY3-2200" fmla="*/ 5063 h 10528"/>
              <a:gd name="connsiteX4-2201" fmla="*/ 663 w 10547"/>
              <a:gd name="connsiteY4-2202" fmla="*/ 10213 h 10528"/>
              <a:gd name="connsiteX5-2203" fmla="*/ 5328 w 10547"/>
              <a:gd name="connsiteY5-2204" fmla="*/ 10382 h 10528"/>
              <a:gd name="connsiteX6-2205" fmla="*/ 10178 w 10547"/>
              <a:gd name="connsiteY6-2206" fmla="*/ 10055 h 10528"/>
              <a:gd name="connsiteX7-2207" fmla="*/ 10532 w 10547"/>
              <a:gd name="connsiteY7-2208" fmla="*/ 5331 h 10528"/>
              <a:gd name="connsiteX8-2209" fmla="*/ 9991 w 10547"/>
              <a:gd name="connsiteY8-2210" fmla="*/ 435 h 10528"/>
              <a:gd name="connsiteX0-2211" fmla="*/ 9999 w 10555"/>
              <a:gd name="connsiteY0-2212" fmla="*/ 435 h 10528"/>
              <a:gd name="connsiteX1-2213" fmla="*/ 5238 w 10555"/>
              <a:gd name="connsiteY1-2214" fmla="*/ 100 h 10528"/>
              <a:gd name="connsiteX2-2215" fmla="*/ 481 w 10555"/>
              <a:gd name="connsiteY2-2216" fmla="*/ 559 h 10528"/>
              <a:gd name="connsiteX3-2217" fmla="*/ 15 w 10555"/>
              <a:gd name="connsiteY3-2218" fmla="*/ 5063 h 10528"/>
              <a:gd name="connsiteX4-2219" fmla="*/ 671 w 10555"/>
              <a:gd name="connsiteY4-2220" fmla="*/ 10213 h 10528"/>
              <a:gd name="connsiteX5-2221" fmla="*/ 5336 w 10555"/>
              <a:gd name="connsiteY5-2222" fmla="*/ 10382 h 10528"/>
              <a:gd name="connsiteX6-2223" fmla="*/ 10186 w 10555"/>
              <a:gd name="connsiteY6-2224" fmla="*/ 10055 h 10528"/>
              <a:gd name="connsiteX7-2225" fmla="*/ 10540 w 10555"/>
              <a:gd name="connsiteY7-2226" fmla="*/ 5331 h 10528"/>
              <a:gd name="connsiteX8-2227" fmla="*/ 9999 w 10555"/>
              <a:gd name="connsiteY8-2228" fmla="*/ 435 h 10528"/>
              <a:gd name="connsiteX0-2229" fmla="*/ 9999 w 10555"/>
              <a:gd name="connsiteY0-2230" fmla="*/ 457 h 10550"/>
              <a:gd name="connsiteX1-2231" fmla="*/ 5238 w 10555"/>
              <a:gd name="connsiteY1-2232" fmla="*/ 122 h 10550"/>
              <a:gd name="connsiteX2-2233" fmla="*/ 481 w 10555"/>
              <a:gd name="connsiteY2-2234" fmla="*/ 581 h 10550"/>
              <a:gd name="connsiteX3-2235" fmla="*/ 15 w 10555"/>
              <a:gd name="connsiteY3-2236" fmla="*/ 5085 h 10550"/>
              <a:gd name="connsiteX4-2237" fmla="*/ 671 w 10555"/>
              <a:gd name="connsiteY4-2238" fmla="*/ 10235 h 10550"/>
              <a:gd name="connsiteX5-2239" fmla="*/ 5336 w 10555"/>
              <a:gd name="connsiteY5-2240" fmla="*/ 10404 h 10550"/>
              <a:gd name="connsiteX6-2241" fmla="*/ 10186 w 10555"/>
              <a:gd name="connsiteY6-2242" fmla="*/ 10077 h 10550"/>
              <a:gd name="connsiteX7-2243" fmla="*/ 10540 w 10555"/>
              <a:gd name="connsiteY7-2244" fmla="*/ 5353 h 10550"/>
              <a:gd name="connsiteX8-2245" fmla="*/ 9999 w 10555"/>
              <a:gd name="connsiteY8-2246" fmla="*/ 457 h 10550"/>
              <a:gd name="connsiteX0-2247" fmla="*/ 9987 w 10555"/>
              <a:gd name="connsiteY0-2248" fmla="*/ 409 h 10566"/>
              <a:gd name="connsiteX1-2249" fmla="*/ 5238 w 10555"/>
              <a:gd name="connsiteY1-2250" fmla="*/ 138 h 10566"/>
              <a:gd name="connsiteX2-2251" fmla="*/ 481 w 10555"/>
              <a:gd name="connsiteY2-2252" fmla="*/ 597 h 10566"/>
              <a:gd name="connsiteX3-2253" fmla="*/ 15 w 10555"/>
              <a:gd name="connsiteY3-2254" fmla="*/ 5101 h 10566"/>
              <a:gd name="connsiteX4-2255" fmla="*/ 671 w 10555"/>
              <a:gd name="connsiteY4-2256" fmla="*/ 10251 h 10566"/>
              <a:gd name="connsiteX5-2257" fmla="*/ 5336 w 10555"/>
              <a:gd name="connsiteY5-2258" fmla="*/ 10420 h 10566"/>
              <a:gd name="connsiteX6-2259" fmla="*/ 10186 w 10555"/>
              <a:gd name="connsiteY6-2260" fmla="*/ 10093 h 10566"/>
              <a:gd name="connsiteX7-2261" fmla="*/ 10540 w 10555"/>
              <a:gd name="connsiteY7-2262" fmla="*/ 5369 h 10566"/>
              <a:gd name="connsiteX8-2263" fmla="*/ 9987 w 10555"/>
              <a:gd name="connsiteY8-2264" fmla="*/ 409 h 10566"/>
              <a:gd name="connsiteX0-2265" fmla="*/ 9987 w 10555"/>
              <a:gd name="connsiteY0-2266" fmla="*/ 409 h 10566"/>
              <a:gd name="connsiteX1-2267" fmla="*/ 5238 w 10555"/>
              <a:gd name="connsiteY1-2268" fmla="*/ 138 h 10566"/>
              <a:gd name="connsiteX2-2269" fmla="*/ 481 w 10555"/>
              <a:gd name="connsiteY2-2270" fmla="*/ 597 h 10566"/>
              <a:gd name="connsiteX3-2271" fmla="*/ 15 w 10555"/>
              <a:gd name="connsiteY3-2272" fmla="*/ 5101 h 10566"/>
              <a:gd name="connsiteX4-2273" fmla="*/ 671 w 10555"/>
              <a:gd name="connsiteY4-2274" fmla="*/ 10251 h 10566"/>
              <a:gd name="connsiteX5-2275" fmla="*/ 5336 w 10555"/>
              <a:gd name="connsiteY5-2276" fmla="*/ 10420 h 10566"/>
              <a:gd name="connsiteX6-2277" fmla="*/ 10186 w 10555"/>
              <a:gd name="connsiteY6-2278" fmla="*/ 10093 h 10566"/>
              <a:gd name="connsiteX7-2279" fmla="*/ 10540 w 10555"/>
              <a:gd name="connsiteY7-2280" fmla="*/ 5369 h 10566"/>
              <a:gd name="connsiteX8-2281" fmla="*/ 9987 w 10555"/>
              <a:gd name="connsiteY8-2282" fmla="*/ 409 h 10566"/>
              <a:gd name="connsiteX0-2283" fmla="*/ 9987 w 10555"/>
              <a:gd name="connsiteY0-2284" fmla="*/ 409 h 10566"/>
              <a:gd name="connsiteX1-2285" fmla="*/ 5238 w 10555"/>
              <a:gd name="connsiteY1-2286" fmla="*/ 138 h 10566"/>
              <a:gd name="connsiteX2-2287" fmla="*/ 481 w 10555"/>
              <a:gd name="connsiteY2-2288" fmla="*/ 597 h 10566"/>
              <a:gd name="connsiteX3-2289" fmla="*/ 15 w 10555"/>
              <a:gd name="connsiteY3-2290" fmla="*/ 5101 h 10566"/>
              <a:gd name="connsiteX4-2291" fmla="*/ 671 w 10555"/>
              <a:gd name="connsiteY4-2292" fmla="*/ 10251 h 10566"/>
              <a:gd name="connsiteX5-2293" fmla="*/ 5336 w 10555"/>
              <a:gd name="connsiteY5-2294" fmla="*/ 10420 h 10566"/>
              <a:gd name="connsiteX6-2295" fmla="*/ 10186 w 10555"/>
              <a:gd name="connsiteY6-2296" fmla="*/ 10093 h 10566"/>
              <a:gd name="connsiteX7-2297" fmla="*/ 10540 w 10555"/>
              <a:gd name="connsiteY7-2298" fmla="*/ 5369 h 10566"/>
              <a:gd name="connsiteX8-2299" fmla="*/ 9987 w 10555"/>
              <a:gd name="connsiteY8-2300" fmla="*/ 409 h 10566"/>
              <a:gd name="connsiteX0-2301" fmla="*/ 9987 w 10547"/>
              <a:gd name="connsiteY0-2302" fmla="*/ 409 h 10564"/>
              <a:gd name="connsiteX1-2303" fmla="*/ 5238 w 10547"/>
              <a:gd name="connsiteY1-2304" fmla="*/ 138 h 10564"/>
              <a:gd name="connsiteX2-2305" fmla="*/ 481 w 10547"/>
              <a:gd name="connsiteY2-2306" fmla="*/ 597 h 10564"/>
              <a:gd name="connsiteX3-2307" fmla="*/ 15 w 10547"/>
              <a:gd name="connsiteY3-2308" fmla="*/ 5101 h 10564"/>
              <a:gd name="connsiteX4-2309" fmla="*/ 671 w 10547"/>
              <a:gd name="connsiteY4-2310" fmla="*/ 10251 h 10564"/>
              <a:gd name="connsiteX5-2311" fmla="*/ 5336 w 10547"/>
              <a:gd name="connsiteY5-2312" fmla="*/ 10420 h 10564"/>
              <a:gd name="connsiteX6-2313" fmla="*/ 10150 w 10547"/>
              <a:gd name="connsiteY6-2314" fmla="*/ 10136 h 10564"/>
              <a:gd name="connsiteX7-2315" fmla="*/ 10540 w 10547"/>
              <a:gd name="connsiteY7-2316" fmla="*/ 5369 h 10564"/>
              <a:gd name="connsiteX8-2317" fmla="*/ 9987 w 10547"/>
              <a:gd name="connsiteY8-2318" fmla="*/ 409 h 10564"/>
              <a:gd name="connsiteX0-2319" fmla="*/ 9987 w 10547"/>
              <a:gd name="connsiteY0-2320" fmla="*/ 454 h 10609"/>
              <a:gd name="connsiteX1-2321" fmla="*/ 5238 w 10547"/>
              <a:gd name="connsiteY1-2322" fmla="*/ 76 h 10609"/>
              <a:gd name="connsiteX2-2323" fmla="*/ 481 w 10547"/>
              <a:gd name="connsiteY2-2324" fmla="*/ 642 h 10609"/>
              <a:gd name="connsiteX3-2325" fmla="*/ 15 w 10547"/>
              <a:gd name="connsiteY3-2326" fmla="*/ 5146 h 10609"/>
              <a:gd name="connsiteX4-2327" fmla="*/ 671 w 10547"/>
              <a:gd name="connsiteY4-2328" fmla="*/ 10296 h 10609"/>
              <a:gd name="connsiteX5-2329" fmla="*/ 5336 w 10547"/>
              <a:gd name="connsiteY5-2330" fmla="*/ 10465 h 10609"/>
              <a:gd name="connsiteX6-2331" fmla="*/ 10150 w 10547"/>
              <a:gd name="connsiteY6-2332" fmla="*/ 10181 h 10609"/>
              <a:gd name="connsiteX7-2333" fmla="*/ 10540 w 10547"/>
              <a:gd name="connsiteY7-2334" fmla="*/ 5414 h 10609"/>
              <a:gd name="connsiteX8-2335" fmla="*/ 9987 w 10547"/>
              <a:gd name="connsiteY8-2336" fmla="*/ 454 h 10609"/>
              <a:gd name="connsiteX0-2337" fmla="*/ 9981 w 10541"/>
              <a:gd name="connsiteY0-2338" fmla="*/ 454 h 10623"/>
              <a:gd name="connsiteX1-2339" fmla="*/ 5232 w 10541"/>
              <a:gd name="connsiteY1-2340" fmla="*/ 76 h 10623"/>
              <a:gd name="connsiteX2-2341" fmla="*/ 475 w 10541"/>
              <a:gd name="connsiteY2-2342" fmla="*/ 642 h 10623"/>
              <a:gd name="connsiteX3-2343" fmla="*/ 9 w 10541"/>
              <a:gd name="connsiteY3-2344" fmla="*/ 5146 h 10623"/>
              <a:gd name="connsiteX4-2345" fmla="*/ 570 w 10541"/>
              <a:gd name="connsiteY4-2346" fmla="*/ 10317 h 10623"/>
              <a:gd name="connsiteX5-2347" fmla="*/ 5330 w 10541"/>
              <a:gd name="connsiteY5-2348" fmla="*/ 10465 h 10623"/>
              <a:gd name="connsiteX6-2349" fmla="*/ 10144 w 10541"/>
              <a:gd name="connsiteY6-2350" fmla="*/ 10181 h 10623"/>
              <a:gd name="connsiteX7-2351" fmla="*/ 10534 w 10541"/>
              <a:gd name="connsiteY7-2352" fmla="*/ 5414 h 10623"/>
              <a:gd name="connsiteX8-2353" fmla="*/ 9981 w 10541"/>
              <a:gd name="connsiteY8-2354" fmla="*/ 454 h 106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03" y="connsiteY6-204"/>
              </a:cxn>
              <a:cxn ang="0">
                <a:pos x="connsiteX7-359" y="connsiteY7-360"/>
              </a:cxn>
              <a:cxn ang="0">
                <a:pos x="connsiteX8-553" y="connsiteY8-554"/>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1" fmla="*/ 172122 w 6378151"/>
              <a:gd name="connsiteY0-2" fmla="*/ 161365 h 1143000"/>
              <a:gd name="connsiteX1-3" fmla="*/ 6378151 w 6378151"/>
              <a:gd name="connsiteY1-4" fmla="*/ 0 h 1143000"/>
              <a:gd name="connsiteX2-5" fmla="*/ 6378151 w 6378151"/>
              <a:gd name="connsiteY2-6" fmla="*/ 1143000 h 1143000"/>
              <a:gd name="connsiteX3-7" fmla="*/ 0 w 6378151"/>
              <a:gd name="connsiteY3-8" fmla="*/ 1143000 h 1143000"/>
              <a:gd name="connsiteX4-9" fmla="*/ 172122 w 6378151"/>
              <a:gd name="connsiteY4-10" fmla="*/ 161365 h 1143000"/>
              <a:gd name="connsiteX0-11" fmla="*/ 172122 w 6378151"/>
              <a:gd name="connsiteY0-12" fmla="*/ 161365 h 1143000"/>
              <a:gd name="connsiteX1-13" fmla="*/ 6378151 w 6378151"/>
              <a:gd name="connsiteY1-14" fmla="*/ 0 h 1143000"/>
              <a:gd name="connsiteX2-15" fmla="*/ 6378151 w 6378151"/>
              <a:gd name="connsiteY2-16" fmla="*/ 1143000 h 1143000"/>
              <a:gd name="connsiteX3-17" fmla="*/ 0 w 6378151"/>
              <a:gd name="connsiteY3-18" fmla="*/ 1143000 h 1143000"/>
              <a:gd name="connsiteX4-19" fmla="*/ 172122 w 6378151"/>
              <a:gd name="connsiteY4-20" fmla="*/ 161365 h 1143000"/>
              <a:gd name="connsiteX0-21" fmla="*/ 204395 w 6378151"/>
              <a:gd name="connsiteY0-22" fmla="*/ 182880 h 1143000"/>
              <a:gd name="connsiteX1-23" fmla="*/ 6378151 w 6378151"/>
              <a:gd name="connsiteY1-24" fmla="*/ 0 h 1143000"/>
              <a:gd name="connsiteX2-25" fmla="*/ 6378151 w 6378151"/>
              <a:gd name="connsiteY2-26" fmla="*/ 1143000 h 1143000"/>
              <a:gd name="connsiteX3-27" fmla="*/ 0 w 6378151"/>
              <a:gd name="connsiteY3-28" fmla="*/ 1143000 h 1143000"/>
              <a:gd name="connsiteX4-29" fmla="*/ 204395 w 6378151"/>
              <a:gd name="connsiteY4-30" fmla="*/ 182880 h 1143000"/>
              <a:gd name="connsiteX0-31" fmla="*/ 204395 w 6378151"/>
              <a:gd name="connsiteY0-32" fmla="*/ 182880 h 1143000"/>
              <a:gd name="connsiteX1-33" fmla="*/ 6378151 w 6378151"/>
              <a:gd name="connsiteY1-34" fmla="*/ 0 h 1143000"/>
              <a:gd name="connsiteX2-35" fmla="*/ 6378151 w 6378151"/>
              <a:gd name="connsiteY2-36" fmla="*/ 1143000 h 1143000"/>
              <a:gd name="connsiteX3-37" fmla="*/ 0 w 6378151"/>
              <a:gd name="connsiteY3-38" fmla="*/ 1143000 h 1143000"/>
              <a:gd name="connsiteX4-39" fmla="*/ 204395 w 6378151"/>
              <a:gd name="connsiteY4-40" fmla="*/ 182880 h 1143000"/>
              <a:gd name="connsiteX0-41" fmla="*/ 204395 w 6378151"/>
              <a:gd name="connsiteY0-42" fmla="*/ 182880 h 1143000"/>
              <a:gd name="connsiteX1-43" fmla="*/ 6378151 w 6378151"/>
              <a:gd name="connsiteY1-44" fmla="*/ 0 h 1143000"/>
              <a:gd name="connsiteX2-45" fmla="*/ 6378151 w 6378151"/>
              <a:gd name="connsiteY2-46" fmla="*/ 1143000 h 1143000"/>
              <a:gd name="connsiteX3-47" fmla="*/ 0 w 6378151"/>
              <a:gd name="connsiteY3-48" fmla="*/ 1143000 h 1143000"/>
              <a:gd name="connsiteX4-49" fmla="*/ 204395 w 6378151"/>
              <a:gd name="connsiteY4-50" fmla="*/ 182880 h 1143000"/>
              <a:gd name="connsiteX0-51" fmla="*/ 204395 w 6378151"/>
              <a:gd name="connsiteY0-52" fmla="*/ 182880 h 1143000"/>
              <a:gd name="connsiteX1-53" fmla="*/ 6378151 w 6378151"/>
              <a:gd name="connsiteY1-54" fmla="*/ 0 h 1143000"/>
              <a:gd name="connsiteX2-55" fmla="*/ 6378151 w 6378151"/>
              <a:gd name="connsiteY2-56" fmla="*/ 1143000 h 1143000"/>
              <a:gd name="connsiteX3-57" fmla="*/ 0 w 6378151"/>
              <a:gd name="connsiteY3-58" fmla="*/ 1143000 h 1143000"/>
              <a:gd name="connsiteX4-59" fmla="*/ 204395 w 6378151"/>
              <a:gd name="connsiteY4-60" fmla="*/ 182880 h 1143000"/>
              <a:gd name="connsiteX0-61" fmla="*/ 204395 w 6378151"/>
              <a:gd name="connsiteY0-62" fmla="*/ 74634 h 1034754"/>
              <a:gd name="connsiteX1-63" fmla="*/ 6119967 w 6378151"/>
              <a:gd name="connsiteY1-64" fmla="*/ 63876 h 1034754"/>
              <a:gd name="connsiteX2-65" fmla="*/ 6378151 w 6378151"/>
              <a:gd name="connsiteY2-66" fmla="*/ 1034754 h 1034754"/>
              <a:gd name="connsiteX3-67" fmla="*/ 0 w 6378151"/>
              <a:gd name="connsiteY3-68" fmla="*/ 1034754 h 1034754"/>
              <a:gd name="connsiteX4-69" fmla="*/ 204395 w 6378151"/>
              <a:gd name="connsiteY4-70" fmla="*/ 74634 h 1034754"/>
              <a:gd name="connsiteX0-71" fmla="*/ 204395 w 6378151"/>
              <a:gd name="connsiteY0-72" fmla="*/ 82083 h 1042203"/>
              <a:gd name="connsiteX1-73" fmla="*/ 6044663 w 6378151"/>
              <a:gd name="connsiteY1-74" fmla="*/ 39052 h 1042203"/>
              <a:gd name="connsiteX2-75" fmla="*/ 6378151 w 6378151"/>
              <a:gd name="connsiteY2-76" fmla="*/ 1042203 h 1042203"/>
              <a:gd name="connsiteX3-77" fmla="*/ 0 w 6378151"/>
              <a:gd name="connsiteY3-78" fmla="*/ 1042203 h 1042203"/>
              <a:gd name="connsiteX4-79" fmla="*/ 204395 w 6378151"/>
              <a:gd name="connsiteY4-80" fmla="*/ 82083 h 1042203"/>
              <a:gd name="connsiteX0-81" fmla="*/ 204395 w 6378151"/>
              <a:gd name="connsiteY0-82" fmla="*/ 82083 h 1042203"/>
              <a:gd name="connsiteX1-83" fmla="*/ 6044663 w 6378151"/>
              <a:gd name="connsiteY1-84" fmla="*/ 39052 h 1042203"/>
              <a:gd name="connsiteX2-85" fmla="*/ 6378151 w 6378151"/>
              <a:gd name="connsiteY2-86" fmla="*/ 1042203 h 1042203"/>
              <a:gd name="connsiteX3-87" fmla="*/ 0 w 6378151"/>
              <a:gd name="connsiteY3-88" fmla="*/ 1042203 h 1042203"/>
              <a:gd name="connsiteX4-89" fmla="*/ 204395 w 6378151"/>
              <a:gd name="connsiteY4-90" fmla="*/ 82083 h 1042203"/>
              <a:gd name="connsiteX0-91" fmla="*/ 204395 w 6378151"/>
              <a:gd name="connsiteY0-92" fmla="*/ 209708 h 1169828"/>
              <a:gd name="connsiteX1-93" fmla="*/ 6044663 w 6378151"/>
              <a:gd name="connsiteY1-94" fmla="*/ 166677 h 1169828"/>
              <a:gd name="connsiteX2-95" fmla="*/ 6378151 w 6378151"/>
              <a:gd name="connsiteY2-96" fmla="*/ 1169828 h 1169828"/>
              <a:gd name="connsiteX3-97" fmla="*/ 0 w 6378151"/>
              <a:gd name="connsiteY3-98" fmla="*/ 1169828 h 1169828"/>
              <a:gd name="connsiteX4-99" fmla="*/ 204395 w 6378151"/>
              <a:gd name="connsiteY4-100" fmla="*/ 209708 h 1169828"/>
              <a:gd name="connsiteX0-101" fmla="*/ 204395 w 6378151"/>
              <a:gd name="connsiteY0-102" fmla="*/ 216207 h 1176327"/>
              <a:gd name="connsiteX1-103" fmla="*/ 6044663 w 6378151"/>
              <a:gd name="connsiteY1-104" fmla="*/ 173176 h 1176327"/>
              <a:gd name="connsiteX2-105" fmla="*/ 6378151 w 6378151"/>
              <a:gd name="connsiteY2-106" fmla="*/ 1176327 h 1176327"/>
              <a:gd name="connsiteX3-107" fmla="*/ 0 w 6378151"/>
              <a:gd name="connsiteY3-108" fmla="*/ 1176327 h 1176327"/>
              <a:gd name="connsiteX4-109" fmla="*/ 204395 w 6378151"/>
              <a:gd name="connsiteY4-110" fmla="*/ 216207 h 1176327"/>
              <a:gd name="connsiteX0-111" fmla="*/ 311971 w 6378151"/>
              <a:gd name="connsiteY0-112" fmla="*/ 179132 h 1203798"/>
              <a:gd name="connsiteX1-113" fmla="*/ 6044663 w 6378151"/>
              <a:gd name="connsiteY1-114" fmla="*/ 200647 h 1203798"/>
              <a:gd name="connsiteX2-115" fmla="*/ 6378151 w 6378151"/>
              <a:gd name="connsiteY2-116" fmla="*/ 1203798 h 1203798"/>
              <a:gd name="connsiteX3-117" fmla="*/ 0 w 6378151"/>
              <a:gd name="connsiteY3-118" fmla="*/ 1203798 h 1203798"/>
              <a:gd name="connsiteX4-119" fmla="*/ 311971 w 6378151"/>
              <a:gd name="connsiteY4-120" fmla="*/ 179132 h 1203798"/>
              <a:gd name="connsiteX0-121" fmla="*/ 311971 w 6378151"/>
              <a:gd name="connsiteY0-122" fmla="*/ 179132 h 1203798"/>
              <a:gd name="connsiteX1-123" fmla="*/ 6044663 w 6378151"/>
              <a:gd name="connsiteY1-124" fmla="*/ 200647 h 1203798"/>
              <a:gd name="connsiteX2-125" fmla="*/ 6378151 w 6378151"/>
              <a:gd name="connsiteY2-126" fmla="*/ 1203798 h 1203798"/>
              <a:gd name="connsiteX3-127" fmla="*/ 0 w 6378151"/>
              <a:gd name="connsiteY3-128" fmla="*/ 1203798 h 1203798"/>
              <a:gd name="connsiteX4-129" fmla="*/ 311971 w 6378151"/>
              <a:gd name="connsiteY4-130" fmla="*/ 179132 h 1203798"/>
              <a:gd name="connsiteX0-131" fmla="*/ 311971 w 6378151"/>
              <a:gd name="connsiteY0-132" fmla="*/ 171490 h 1196156"/>
              <a:gd name="connsiteX1-133" fmla="*/ 6044663 w 6378151"/>
              <a:gd name="connsiteY1-134" fmla="*/ 193005 h 1196156"/>
              <a:gd name="connsiteX2-135" fmla="*/ 6378151 w 6378151"/>
              <a:gd name="connsiteY2-136" fmla="*/ 1196156 h 1196156"/>
              <a:gd name="connsiteX3-137" fmla="*/ 0 w 6378151"/>
              <a:gd name="connsiteY3-138" fmla="*/ 1196156 h 1196156"/>
              <a:gd name="connsiteX4-139" fmla="*/ 311971 w 6378151"/>
              <a:gd name="connsiteY4-140" fmla="*/ 171490 h 1196156"/>
              <a:gd name="connsiteX0-141" fmla="*/ 311971 w 6378151"/>
              <a:gd name="connsiteY0-142" fmla="*/ 140008 h 1164674"/>
              <a:gd name="connsiteX1-143" fmla="*/ 6044663 w 6378151"/>
              <a:gd name="connsiteY1-144" fmla="*/ 161523 h 1164674"/>
              <a:gd name="connsiteX2-145" fmla="*/ 6378151 w 6378151"/>
              <a:gd name="connsiteY2-146" fmla="*/ 1164674 h 1164674"/>
              <a:gd name="connsiteX3-147" fmla="*/ 0 w 6378151"/>
              <a:gd name="connsiteY3-148" fmla="*/ 1164674 h 1164674"/>
              <a:gd name="connsiteX4-149" fmla="*/ 311971 w 6378151"/>
              <a:gd name="connsiteY4-150" fmla="*/ 140008 h 1164674"/>
              <a:gd name="connsiteX0-151" fmla="*/ 311971 w 6378151"/>
              <a:gd name="connsiteY0-152" fmla="*/ 130732 h 1155398"/>
              <a:gd name="connsiteX1-153" fmla="*/ 6044663 w 6378151"/>
              <a:gd name="connsiteY1-154" fmla="*/ 152247 h 1155398"/>
              <a:gd name="connsiteX2-155" fmla="*/ 6378151 w 6378151"/>
              <a:gd name="connsiteY2-156" fmla="*/ 1155398 h 1155398"/>
              <a:gd name="connsiteX3-157" fmla="*/ 0 w 6378151"/>
              <a:gd name="connsiteY3-158" fmla="*/ 1155398 h 1155398"/>
              <a:gd name="connsiteX4-159" fmla="*/ 311971 w 6378151"/>
              <a:gd name="connsiteY4-160" fmla="*/ 130732 h 1155398"/>
              <a:gd name="connsiteX0-161" fmla="*/ 311971 w 6378151"/>
              <a:gd name="connsiteY0-162" fmla="*/ 116775 h 1141441"/>
              <a:gd name="connsiteX1-163" fmla="*/ 5947844 w 6378151"/>
              <a:gd name="connsiteY1-164" fmla="*/ 159805 h 1141441"/>
              <a:gd name="connsiteX2-165" fmla="*/ 6378151 w 6378151"/>
              <a:gd name="connsiteY2-166" fmla="*/ 1141441 h 1141441"/>
              <a:gd name="connsiteX3-167" fmla="*/ 0 w 6378151"/>
              <a:gd name="connsiteY3-168" fmla="*/ 1141441 h 1141441"/>
              <a:gd name="connsiteX4-169" fmla="*/ 311971 w 6378151"/>
              <a:gd name="connsiteY4-170" fmla="*/ 116775 h 1141441"/>
              <a:gd name="connsiteX0-171" fmla="*/ 311971 w 6378151"/>
              <a:gd name="connsiteY0-172" fmla="*/ 152822 h 1177488"/>
              <a:gd name="connsiteX1-173" fmla="*/ 6033906 w 6378151"/>
              <a:gd name="connsiteY1-174" fmla="*/ 142064 h 1177488"/>
              <a:gd name="connsiteX2-175" fmla="*/ 6378151 w 6378151"/>
              <a:gd name="connsiteY2-176" fmla="*/ 1177488 h 1177488"/>
              <a:gd name="connsiteX3-177" fmla="*/ 0 w 6378151"/>
              <a:gd name="connsiteY3-178" fmla="*/ 1177488 h 1177488"/>
              <a:gd name="connsiteX4-179" fmla="*/ 311971 w 6378151"/>
              <a:gd name="connsiteY4-180" fmla="*/ 152822 h 1177488"/>
              <a:gd name="connsiteX0-181" fmla="*/ 311971 w 6378151"/>
              <a:gd name="connsiteY0-182" fmla="*/ 152822 h 1177488"/>
              <a:gd name="connsiteX1-183" fmla="*/ 6033906 w 6378151"/>
              <a:gd name="connsiteY1-184" fmla="*/ 142064 h 1177488"/>
              <a:gd name="connsiteX2-185" fmla="*/ 6378151 w 6378151"/>
              <a:gd name="connsiteY2-186" fmla="*/ 1177488 h 1177488"/>
              <a:gd name="connsiteX3-187" fmla="*/ 0 w 6378151"/>
              <a:gd name="connsiteY3-188" fmla="*/ 1177488 h 1177488"/>
              <a:gd name="connsiteX4-189" fmla="*/ 311971 w 6378151"/>
              <a:gd name="connsiteY4-190" fmla="*/ 152822 h 1177488"/>
              <a:gd name="connsiteX0-191" fmla="*/ 311971 w 6378151"/>
              <a:gd name="connsiteY0-192" fmla="*/ 119570 h 1144236"/>
              <a:gd name="connsiteX1-193" fmla="*/ 6033906 w 6378151"/>
              <a:gd name="connsiteY1-194" fmla="*/ 108812 h 1144236"/>
              <a:gd name="connsiteX2-195" fmla="*/ 6378151 w 6378151"/>
              <a:gd name="connsiteY2-196" fmla="*/ 1144236 h 1144236"/>
              <a:gd name="connsiteX3-197" fmla="*/ 0 w 6378151"/>
              <a:gd name="connsiteY3-198" fmla="*/ 1144236 h 1144236"/>
              <a:gd name="connsiteX4-199" fmla="*/ 311971 w 6378151"/>
              <a:gd name="connsiteY4-200" fmla="*/ 119570 h 1144236"/>
              <a:gd name="connsiteX0-201" fmla="*/ 311971 w 6378151"/>
              <a:gd name="connsiteY0-202" fmla="*/ 16611 h 1041277"/>
              <a:gd name="connsiteX1-203" fmla="*/ 6033906 w 6378151"/>
              <a:gd name="connsiteY1-204" fmla="*/ 5853 h 1041277"/>
              <a:gd name="connsiteX2-205" fmla="*/ 6378151 w 6378151"/>
              <a:gd name="connsiteY2-206" fmla="*/ 1041277 h 1041277"/>
              <a:gd name="connsiteX3-207" fmla="*/ 0 w 6378151"/>
              <a:gd name="connsiteY3-208" fmla="*/ 1041277 h 1041277"/>
              <a:gd name="connsiteX4-209" fmla="*/ 311971 w 6378151"/>
              <a:gd name="connsiteY4-210" fmla="*/ 16611 h 1041277"/>
              <a:gd name="connsiteX0-211" fmla="*/ 311971 w 6378151"/>
              <a:gd name="connsiteY0-212" fmla="*/ 100650 h 1125316"/>
              <a:gd name="connsiteX1-213" fmla="*/ 6033906 w 6378151"/>
              <a:gd name="connsiteY1-214" fmla="*/ 89892 h 1125316"/>
              <a:gd name="connsiteX2-215" fmla="*/ 6378151 w 6378151"/>
              <a:gd name="connsiteY2-216" fmla="*/ 1125316 h 1125316"/>
              <a:gd name="connsiteX3-217" fmla="*/ 0 w 6378151"/>
              <a:gd name="connsiteY3-218" fmla="*/ 1125316 h 1125316"/>
              <a:gd name="connsiteX4-219" fmla="*/ 311971 w 6378151"/>
              <a:gd name="connsiteY4-220" fmla="*/ 100650 h 1125316"/>
              <a:gd name="connsiteX0-221" fmla="*/ 311971 w 6378151"/>
              <a:gd name="connsiteY0-222" fmla="*/ 108062 h 1132728"/>
              <a:gd name="connsiteX1-223" fmla="*/ 6001633 w 6378151"/>
              <a:gd name="connsiteY1-224" fmla="*/ 86546 h 1132728"/>
              <a:gd name="connsiteX2-225" fmla="*/ 6378151 w 6378151"/>
              <a:gd name="connsiteY2-226" fmla="*/ 1132728 h 1132728"/>
              <a:gd name="connsiteX3-227" fmla="*/ 0 w 6378151"/>
              <a:gd name="connsiteY3-228" fmla="*/ 1132728 h 1132728"/>
              <a:gd name="connsiteX4-229" fmla="*/ 311971 w 6378151"/>
              <a:gd name="connsiteY4-230" fmla="*/ 108062 h 1132728"/>
              <a:gd name="connsiteX0-231" fmla="*/ 311971 w 6378151"/>
              <a:gd name="connsiteY0-232" fmla="*/ 108062 h 1132728"/>
              <a:gd name="connsiteX1-233" fmla="*/ 6001633 w 6378151"/>
              <a:gd name="connsiteY1-234" fmla="*/ 86546 h 1132728"/>
              <a:gd name="connsiteX2-235" fmla="*/ 6378151 w 6378151"/>
              <a:gd name="connsiteY2-236" fmla="*/ 1132728 h 1132728"/>
              <a:gd name="connsiteX3-237" fmla="*/ 0 w 6378151"/>
              <a:gd name="connsiteY3-238" fmla="*/ 1132728 h 1132728"/>
              <a:gd name="connsiteX4-239" fmla="*/ 311971 w 6378151"/>
              <a:gd name="connsiteY4-240" fmla="*/ 108062 h 1132728"/>
              <a:gd name="connsiteX0-241" fmla="*/ 311971 w 6378151"/>
              <a:gd name="connsiteY0-242" fmla="*/ 103312 h 1127978"/>
              <a:gd name="connsiteX1-243" fmla="*/ 6001633 w 6378151"/>
              <a:gd name="connsiteY1-244" fmla="*/ 81796 h 1127978"/>
              <a:gd name="connsiteX2-245" fmla="*/ 6378151 w 6378151"/>
              <a:gd name="connsiteY2-246" fmla="*/ 1127978 h 1127978"/>
              <a:gd name="connsiteX3-247" fmla="*/ 0 w 6378151"/>
              <a:gd name="connsiteY3-248" fmla="*/ 1127978 h 1127978"/>
              <a:gd name="connsiteX4-249" fmla="*/ 311971 w 6378151"/>
              <a:gd name="connsiteY4-250" fmla="*/ 103312 h 1127978"/>
              <a:gd name="connsiteX0-251" fmla="*/ 311971 w 6378151"/>
              <a:gd name="connsiteY0-252" fmla="*/ 118455 h 1143121"/>
              <a:gd name="connsiteX1-253" fmla="*/ 6001633 w 6378151"/>
              <a:gd name="connsiteY1-254" fmla="*/ 96939 h 1143121"/>
              <a:gd name="connsiteX2-255" fmla="*/ 6378151 w 6378151"/>
              <a:gd name="connsiteY2-256" fmla="*/ 1143121 h 1143121"/>
              <a:gd name="connsiteX3-257" fmla="*/ 0 w 6378151"/>
              <a:gd name="connsiteY3-258" fmla="*/ 1143121 h 1143121"/>
              <a:gd name="connsiteX4-259" fmla="*/ 311971 w 6378151"/>
              <a:gd name="connsiteY4-260" fmla="*/ 118455 h 1143121"/>
              <a:gd name="connsiteX0-261" fmla="*/ 311971 w 6378151"/>
              <a:gd name="connsiteY0-262" fmla="*/ 118455 h 1143121"/>
              <a:gd name="connsiteX1-263" fmla="*/ 6001633 w 6378151"/>
              <a:gd name="connsiteY1-264" fmla="*/ 96939 h 1143121"/>
              <a:gd name="connsiteX2-265" fmla="*/ 6378151 w 6378151"/>
              <a:gd name="connsiteY2-266" fmla="*/ 1143121 h 1143121"/>
              <a:gd name="connsiteX3-267" fmla="*/ 0 w 6378151"/>
              <a:gd name="connsiteY3-268" fmla="*/ 1143121 h 1143121"/>
              <a:gd name="connsiteX4-269" fmla="*/ 311971 w 6378151"/>
              <a:gd name="connsiteY4-270" fmla="*/ 118455 h 1143121"/>
              <a:gd name="connsiteX0-271" fmla="*/ 311971 w 6378151"/>
              <a:gd name="connsiteY0-272" fmla="*/ 113915 h 1138581"/>
              <a:gd name="connsiteX1-273" fmla="*/ 6001633 w 6378151"/>
              <a:gd name="connsiteY1-274" fmla="*/ 92399 h 1138581"/>
              <a:gd name="connsiteX2-275" fmla="*/ 6378151 w 6378151"/>
              <a:gd name="connsiteY2-276" fmla="*/ 1138581 h 1138581"/>
              <a:gd name="connsiteX3-277" fmla="*/ 0 w 6378151"/>
              <a:gd name="connsiteY3-278" fmla="*/ 1138581 h 1138581"/>
              <a:gd name="connsiteX4-279" fmla="*/ 311971 w 6378151"/>
              <a:gd name="connsiteY4-280" fmla="*/ 113915 h 1138581"/>
              <a:gd name="connsiteX0-281" fmla="*/ 311971 w 6378151"/>
              <a:gd name="connsiteY0-282" fmla="*/ 123022 h 1147688"/>
              <a:gd name="connsiteX1-283" fmla="*/ 6001633 w 6378151"/>
              <a:gd name="connsiteY1-284" fmla="*/ 101506 h 1147688"/>
              <a:gd name="connsiteX2-285" fmla="*/ 6378151 w 6378151"/>
              <a:gd name="connsiteY2-286" fmla="*/ 1147688 h 1147688"/>
              <a:gd name="connsiteX3-287" fmla="*/ 0 w 6378151"/>
              <a:gd name="connsiteY3-288" fmla="*/ 1147688 h 1147688"/>
              <a:gd name="connsiteX4-289" fmla="*/ 311971 w 6378151"/>
              <a:gd name="connsiteY4-290" fmla="*/ 123022 h 1147688"/>
              <a:gd name="connsiteX0-291" fmla="*/ 311971 w 6378151"/>
              <a:gd name="connsiteY0-292" fmla="*/ 123022 h 1147688"/>
              <a:gd name="connsiteX1-293" fmla="*/ 6001633 w 6378151"/>
              <a:gd name="connsiteY1-294" fmla="*/ 101506 h 1147688"/>
              <a:gd name="connsiteX2-295" fmla="*/ 6378151 w 6378151"/>
              <a:gd name="connsiteY2-296" fmla="*/ 1147688 h 1147688"/>
              <a:gd name="connsiteX3-297" fmla="*/ 0 w 6378151"/>
              <a:gd name="connsiteY3-298" fmla="*/ 1147688 h 1147688"/>
              <a:gd name="connsiteX4-299" fmla="*/ 311971 w 6378151"/>
              <a:gd name="connsiteY4-300" fmla="*/ 123022 h 1147688"/>
              <a:gd name="connsiteX0-301" fmla="*/ 311971 w 6378151"/>
              <a:gd name="connsiteY0-302" fmla="*/ 123022 h 1147688"/>
              <a:gd name="connsiteX1-303" fmla="*/ 6001633 w 6378151"/>
              <a:gd name="connsiteY1-304" fmla="*/ 101506 h 1147688"/>
              <a:gd name="connsiteX2-305" fmla="*/ 6378151 w 6378151"/>
              <a:gd name="connsiteY2-306" fmla="*/ 1147688 h 1147688"/>
              <a:gd name="connsiteX3-307" fmla="*/ 0 w 6378151"/>
              <a:gd name="connsiteY3-308" fmla="*/ 1147688 h 1147688"/>
              <a:gd name="connsiteX4-309" fmla="*/ 311971 w 6378151"/>
              <a:gd name="connsiteY4-310" fmla="*/ 123022 h 1147688"/>
              <a:gd name="connsiteX0-311" fmla="*/ 311971 w 6378151"/>
              <a:gd name="connsiteY0-312" fmla="*/ 123022 h 1147688"/>
              <a:gd name="connsiteX1-313" fmla="*/ 6001633 w 6378151"/>
              <a:gd name="connsiteY1-314" fmla="*/ 101506 h 1147688"/>
              <a:gd name="connsiteX2-315" fmla="*/ 6378151 w 6378151"/>
              <a:gd name="connsiteY2-316" fmla="*/ 1147688 h 1147688"/>
              <a:gd name="connsiteX3-317" fmla="*/ 0 w 6378151"/>
              <a:gd name="connsiteY3-318" fmla="*/ 1147688 h 1147688"/>
              <a:gd name="connsiteX4-319" fmla="*/ 311971 w 6378151"/>
              <a:gd name="connsiteY4-320" fmla="*/ 123022 h 1147688"/>
              <a:gd name="connsiteX0-321" fmla="*/ 311971 w 6378151"/>
              <a:gd name="connsiteY0-322" fmla="*/ 123022 h 1147688"/>
              <a:gd name="connsiteX1-323" fmla="*/ 6001633 w 6378151"/>
              <a:gd name="connsiteY1-324" fmla="*/ 101506 h 1147688"/>
              <a:gd name="connsiteX2-325" fmla="*/ 6378151 w 6378151"/>
              <a:gd name="connsiteY2-326" fmla="*/ 1147688 h 1147688"/>
              <a:gd name="connsiteX3-327" fmla="*/ 0 w 6378151"/>
              <a:gd name="connsiteY3-328" fmla="*/ 1147688 h 1147688"/>
              <a:gd name="connsiteX4-329" fmla="*/ 311971 w 6378151"/>
              <a:gd name="connsiteY4-330" fmla="*/ 123022 h 11476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1" fmla="*/ 9519 w 10001"/>
              <a:gd name="connsiteY0-2" fmla="*/ 986 h 10526"/>
              <a:gd name="connsiteX1-3" fmla="*/ 5107 w 10001"/>
              <a:gd name="connsiteY1-4" fmla="*/ 519 h 10526"/>
              <a:gd name="connsiteX2-5" fmla="*/ 573 w 10001"/>
              <a:gd name="connsiteY2-6" fmla="*/ 798 h 10526"/>
              <a:gd name="connsiteX3-7" fmla="*/ 500 w 10001"/>
              <a:gd name="connsiteY3-8" fmla="*/ 10103 h 10526"/>
              <a:gd name="connsiteX4-9" fmla="*/ 9578 w 10001"/>
              <a:gd name="connsiteY4-10" fmla="*/ 9976 h 10526"/>
              <a:gd name="connsiteX5" fmla="*/ 9519 w 10001"/>
              <a:gd name="connsiteY5" fmla="*/ 986 h 10526"/>
              <a:gd name="connsiteX0-11" fmla="*/ 9561 w 10043"/>
              <a:gd name="connsiteY0-12" fmla="*/ 870 h 10410"/>
              <a:gd name="connsiteX1-13" fmla="*/ 5149 w 10043"/>
              <a:gd name="connsiteY1-14" fmla="*/ 403 h 10410"/>
              <a:gd name="connsiteX2-15" fmla="*/ 533 w 10043"/>
              <a:gd name="connsiteY2-16" fmla="*/ 862 h 10410"/>
              <a:gd name="connsiteX3-17" fmla="*/ 542 w 10043"/>
              <a:gd name="connsiteY3-18" fmla="*/ 9987 h 10410"/>
              <a:gd name="connsiteX4-19" fmla="*/ 9620 w 10043"/>
              <a:gd name="connsiteY4-20" fmla="*/ 9860 h 10410"/>
              <a:gd name="connsiteX5-21" fmla="*/ 9561 w 10043"/>
              <a:gd name="connsiteY5-22" fmla="*/ 870 h 10410"/>
              <a:gd name="connsiteX0-23" fmla="*/ 9572 w 10054"/>
              <a:gd name="connsiteY0-24" fmla="*/ 835 h 10375"/>
              <a:gd name="connsiteX1-25" fmla="*/ 5160 w 10054"/>
              <a:gd name="connsiteY1-26" fmla="*/ 368 h 10375"/>
              <a:gd name="connsiteX2-27" fmla="*/ 544 w 10054"/>
              <a:gd name="connsiteY2-28" fmla="*/ 827 h 10375"/>
              <a:gd name="connsiteX3-29" fmla="*/ 553 w 10054"/>
              <a:gd name="connsiteY3-30" fmla="*/ 9952 h 10375"/>
              <a:gd name="connsiteX4-31" fmla="*/ 9631 w 10054"/>
              <a:gd name="connsiteY4-32" fmla="*/ 9825 h 10375"/>
              <a:gd name="connsiteX5-33" fmla="*/ 9572 w 10054"/>
              <a:gd name="connsiteY5-34" fmla="*/ 835 h 10375"/>
              <a:gd name="connsiteX0-35" fmla="*/ 9532 w 10014"/>
              <a:gd name="connsiteY0-36" fmla="*/ 835 h 10375"/>
              <a:gd name="connsiteX1-37" fmla="*/ 5120 w 10014"/>
              <a:gd name="connsiteY1-38" fmla="*/ 368 h 10375"/>
              <a:gd name="connsiteX2-39" fmla="*/ 504 w 10014"/>
              <a:gd name="connsiteY2-40" fmla="*/ 827 h 10375"/>
              <a:gd name="connsiteX3-41" fmla="*/ 513 w 10014"/>
              <a:gd name="connsiteY3-42" fmla="*/ 9952 h 10375"/>
              <a:gd name="connsiteX4-43" fmla="*/ 9591 w 10014"/>
              <a:gd name="connsiteY4-44" fmla="*/ 9825 h 10375"/>
              <a:gd name="connsiteX5-45" fmla="*/ 9532 w 10014"/>
              <a:gd name="connsiteY5-46" fmla="*/ 835 h 10375"/>
              <a:gd name="connsiteX0-47" fmla="*/ 9532 w 10014"/>
              <a:gd name="connsiteY0-48" fmla="*/ 653 h 10193"/>
              <a:gd name="connsiteX1-49" fmla="*/ 5120 w 10014"/>
              <a:gd name="connsiteY1-50" fmla="*/ 186 h 10193"/>
              <a:gd name="connsiteX2-51" fmla="*/ 504 w 10014"/>
              <a:gd name="connsiteY2-52" fmla="*/ 645 h 10193"/>
              <a:gd name="connsiteX3-53" fmla="*/ 513 w 10014"/>
              <a:gd name="connsiteY3-54" fmla="*/ 9770 h 10193"/>
              <a:gd name="connsiteX4-55" fmla="*/ 9591 w 10014"/>
              <a:gd name="connsiteY4-56" fmla="*/ 9643 h 10193"/>
              <a:gd name="connsiteX5-57" fmla="*/ 9532 w 10014"/>
              <a:gd name="connsiteY5-58" fmla="*/ 653 h 10193"/>
              <a:gd name="connsiteX0-59" fmla="*/ 9532 w 10014"/>
              <a:gd name="connsiteY0-60" fmla="*/ 579 h 10119"/>
              <a:gd name="connsiteX1-61" fmla="*/ 5120 w 10014"/>
              <a:gd name="connsiteY1-62" fmla="*/ 112 h 10119"/>
              <a:gd name="connsiteX2-63" fmla="*/ 504 w 10014"/>
              <a:gd name="connsiteY2-64" fmla="*/ 571 h 10119"/>
              <a:gd name="connsiteX3-65" fmla="*/ 513 w 10014"/>
              <a:gd name="connsiteY3-66" fmla="*/ 9696 h 10119"/>
              <a:gd name="connsiteX4-67" fmla="*/ 9591 w 10014"/>
              <a:gd name="connsiteY4-68" fmla="*/ 9569 h 10119"/>
              <a:gd name="connsiteX5-69" fmla="*/ 9532 w 10014"/>
              <a:gd name="connsiteY5-70" fmla="*/ 579 h 10119"/>
              <a:gd name="connsiteX0-71" fmla="*/ 9560 w 10042"/>
              <a:gd name="connsiteY0-72" fmla="*/ 783 h 10323"/>
              <a:gd name="connsiteX1-73" fmla="*/ 5132 w 10042"/>
              <a:gd name="connsiteY1-74" fmla="*/ 521 h 10323"/>
              <a:gd name="connsiteX2-75" fmla="*/ 532 w 10042"/>
              <a:gd name="connsiteY2-76" fmla="*/ 775 h 10323"/>
              <a:gd name="connsiteX3-77" fmla="*/ 541 w 10042"/>
              <a:gd name="connsiteY3-78" fmla="*/ 9900 h 10323"/>
              <a:gd name="connsiteX4-79" fmla="*/ 9619 w 10042"/>
              <a:gd name="connsiteY4-80" fmla="*/ 9773 h 10323"/>
              <a:gd name="connsiteX5-81" fmla="*/ 9560 w 10042"/>
              <a:gd name="connsiteY5-82" fmla="*/ 783 h 10323"/>
              <a:gd name="connsiteX0-83" fmla="*/ 9562 w 10044"/>
              <a:gd name="connsiteY0-84" fmla="*/ 560 h 10100"/>
              <a:gd name="connsiteX1-85" fmla="*/ 5134 w 10044"/>
              <a:gd name="connsiteY1-86" fmla="*/ 298 h 10100"/>
              <a:gd name="connsiteX2-87" fmla="*/ 534 w 10044"/>
              <a:gd name="connsiteY2-88" fmla="*/ 552 h 10100"/>
              <a:gd name="connsiteX3-89" fmla="*/ 543 w 10044"/>
              <a:gd name="connsiteY3-90" fmla="*/ 9677 h 10100"/>
              <a:gd name="connsiteX4-91" fmla="*/ 9621 w 10044"/>
              <a:gd name="connsiteY4-92" fmla="*/ 9550 h 10100"/>
              <a:gd name="connsiteX5-93" fmla="*/ 9562 w 10044"/>
              <a:gd name="connsiteY5-94" fmla="*/ 560 h 10100"/>
              <a:gd name="connsiteX0-95" fmla="*/ 9598 w 10080"/>
              <a:gd name="connsiteY0-96" fmla="*/ 482 h 10022"/>
              <a:gd name="connsiteX1-97" fmla="*/ 5170 w 10080"/>
              <a:gd name="connsiteY1-98" fmla="*/ 220 h 10022"/>
              <a:gd name="connsiteX2-99" fmla="*/ 504 w 10080"/>
              <a:gd name="connsiteY2-100" fmla="*/ 602 h 10022"/>
              <a:gd name="connsiteX3-101" fmla="*/ 579 w 10080"/>
              <a:gd name="connsiteY3-102" fmla="*/ 9599 h 10022"/>
              <a:gd name="connsiteX4-103" fmla="*/ 9657 w 10080"/>
              <a:gd name="connsiteY4-104" fmla="*/ 9472 h 10022"/>
              <a:gd name="connsiteX5-105" fmla="*/ 9598 w 10080"/>
              <a:gd name="connsiteY5-106" fmla="*/ 482 h 10022"/>
              <a:gd name="connsiteX0-107" fmla="*/ 9553 w 10035"/>
              <a:gd name="connsiteY0-108" fmla="*/ 453 h 9993"/>
              <a:gd name="connsiteX1-109" fmla="*/ 5125 w 10035"/>
              <a:gd name="connsiteY1-110" fmla="*/ 191 h 9993"/>
              <a:gd name="connsiteX2-111" fmla="*/ 459 w 10035"/>
              <a:gd name="connsiteY2-112" fmla="*/ 573 h 9993"/>
              <a:gd name="connsiteX3-113" fmla="*/ 534 w 10035"/>
              <a:gd name="connsiteY3-114" fmla="*/ 9570 h 9993"/>
              <a:gd name="connsiteX4-115" fmla="*/ 9612 w 10035"/>
              <a:gd name="connsiteY4-116" fmla="*/ 9443 h 9993"/>
              <a:gd name="connsiteX5-117" fmla="*/ 9553 w 10035"/>
              <a:gd name="connsiteY5-118" fmla="*/ 453 h 9993"/>
              <a:gd name="connsiteX0-119" fmla="*/ 9520 w 10000"/>
              <a:gd name="connsiteY0-120" fmla="*/ 453 h 10000"/>
              <a:gd name="connsiteX1-121" fmla="*/ 5107 w 10000"/>
              <a:gd name="connsiteY1-122" fmla="*/ 191 h 10000"/>
              <a:gd name="connsiteX2-123" fmla="*/ 457 w 10000"/>
              <a:gd name="connsiteY2-124" fmla="*/ 573 h 10000"/>
              <a:gd name="connsiteX3-125" fmla="*/ 532 w 10000"/>
              <a:gd name="connsiteY3-126" fmla="*/ 9577 h 10000"/>
              <a:gd name="connsiteX4-127" fmla="*/ 9578 w 10000"/>
              <a:gd name="connsiteY4-128" fmla="*/ 9450 h 10000"/>
              <a:gd name="connsiteX5-129" fmla="*/ 9520 w 10000"/>
              <a:gd name="connsiteY5-130" fmla="*/ 453 h 10000"/>
              <a:gd name="connsiteX0-131" fmla="*/ 9520 w 10000"/>
              <a:gd name="connsiteY0-132" fmla="*/ 445 h 9992"/>
              <a:gd name="connsiteX1-133" fmla="*/ 5107 w 10000"/>
              <a:gd name="connsiteY1-134" fmla="*/ 183 h 9992"/>
              <a:gd name="connsiteX2-135" fmla="*/ 457 w 10000"/>
              <a:gd name="connsiteY2-136" fmla="*/ 565 h 9992"/>
              <a:gd name="connsiteX3-137" fmla="*/ 532 w 10000"/>
              <a:gd name="connsiteY3-138" fmla="*/ 9569 h 9992"/>
              <a:gd name="connsiteX4-139" fmla="*/ 9578 w 10000"/>
              <a:gd name="connsiteY4-140" fmla="*/ 9442 h 9992"/>
              <a:gd name="connsiteX5-141" fmla="*/ 9520 w 10000"/>
              <a:gd name="connsiteY5-142" fmla="*/ 445 h 9992"/>
              <a:gd name="connsiteX0-143" fmla="*/ 9561 w 10041"/>
              <a:gd name="connsiteY0-144" fmla="*/ 695 h 10250"/>
              <a:gd name="connsiteX1-145" fmla="*/ 5115 w 10041"/>
              <a:gd name="connsiteY1-146" fmla="*/ 356 h 10250"/>
              <a:gd name="connsiteX2-147" fmla="*/ 498 w 10041"/>
              <a:gd name="connsiteY2-148" fmla="*/ 815 h 10250"/>
              <a:gd name="connsiteX3-149" fmla="*/ 573 w 10041"/>
              <a:gd name="connsiteY3-150" fmla="*/ 9827 h 10250"/>
              <a:gd name="connsiteX4-151" fmla="*/ 9619 w 10041"/>
              <a:gd name="connsiteY4-152" fmla="*/ 9700 h 10250"/>
              <a:gd name="connsiteX5-153" fmla="*/ 9561 w 10041"/>
              <a:gd name="connsiteY5-154" fmla="*/ 695 h 10250"/>
              <a:gd name="connsiteX0-155" fmla="*/ 9561 w 9999"/>
              <a:gd name="connsiteY0-156" fmla="*/ 695 h 10250"/>
              <a:gd name="connsiteX1-157" fmla="*/ 5115 w 9999"/>
              <a:gd name="connsiteY1-158" fmla="*/ 356 h 10250"/>
              <a:gd name="connsiteX2-159" fmla="*/ 498 w 9999"/>
              <a:gd name="connsiteY2-160" fmla="*/ 815 h 10250"/>
              <a:gd name="connsiteX3-161" fmla="*/ 573 w 9999"/>
              <a:gd name="connsiteY3-162" fmla="*/ 9827 h 10250"/>
              <a:gd name="connsiteX4-163" fmla="*/ 9619 w 9999"/>
              <a:gd name="connsiteY4-164" fmla="*/ 9700 h 10250"/>
              <a:gd name="connsiteX5-165" fmla="*/ 9561 w 9999"/>
              <a:gd name="connsiteY5-166" fmla="*/ 695 h 10250"/>
              <a:gd name="connsiteX0-167" fmla="*/ 9562 w 10000"/>
              <a:gd name="connsiteY0-168" fmla="*/ 678 h 10000"/>
              <a:gd name="connsiteX1-169" fmla="*/ 5116 w 10000"/>
              <a:gd name="connsiteY1-170" fmla="*/ 347 h 10000"/>
              <a:gd name="connsiteX2-171" fmla="*/ 498 w 10000"/>
              <a:gd name="connsiteY2-172" fmla="*/ 795 h 10000"/>
              <a:gd name="connsiteX3-173" fmla="*/ 573 w 10000"/>
              <a:gd name="connsiteY3-174" fmla="*/ 9587 h 10000"/>
              <a:gd name="connsiteX4-175" fmla="*/ 9620 w 10000"/>
              <a:gd name="connsiteY4-176" fmla="*/ 9463 h 10000"/>
              <a:gd name="connsiteX5-177" fmla="*/ 9562 w 10000"/>
              <a:gd name="connsiteY5-178" fmla="*/ 678 h 10000"/>
              <a:gd name="connsiteX0-179" fmla="*/ 9598 w 10036"/>
              <a:gd name="connsiteY0-180" fmla="*/ 678 h 10408"/>
              <a:gd name="connsiteX1-181" fmla="*/ 5152 w 10036"/>
              <a:gd name="connsiteY1-182" fmla="*/ 347 h 10408"/>
              <a:gd name="connsiteX2-183" fmla="*/ 534 w 10036"/>
              <a:gd name="connsiteY2-184" fmla="*/ 795 h 10408"/>
              <a:gd name="connsiteX3-185" fmla="*/ 609 w 10036"/>
              <a:gd name="connsiteY3-186" fmla="*/ 9587 h 10408"/>
              <a:gd name="connsiteX4-187" fmla="*/ 5168 w 10036"/>
              <a:gd name="connsiteY4-188" fmla="*/ 10029 h 10408"/>
              <a:gd name="connsiteX5-189" fmla="*/ 9656 w 10036"/>
              <a:gd name="connsiteY5-190" fmla="*/ 9463 h 10408"/>
              <a:gd name="connsiteX6" fmla="*/ 9598 w 10036"/>
              <a:gd name="connsiteY6" fmla="*/ 678 h 10408"/>
              <a:gd name="connsiteX0-191" fmla="*/ 9598 w 10036"/>
              <a:gd name="connsiteY0-192" fmla="*/ 678 h 10408"/>
              <a:gd name="connsiteX1-193" fmla="*/ 5152 w 10036"/>
              <a:gd name="connsiteY1-194" fmla="*/ 347 h 10408"/>
              <a:gd name="connsiteX2-195" fmla="*/ 534 w 10036"/>
              <a:gd name="connsiteY2-196" fmla="*/ 795 h 10408"/>
              <a:gd name="connsiteX3-197" fmla="*/ 609 w 10036"/>
              <a:gd name="connsiteY3-198" fmla="*/ 9587 h 10408"/>
              <a:gd name="connsiteX4-199" fmla="*/ 5168 w 10036"/>
              <a:gd name="connsiteY4-200" fmla="*/ 10029 h 10408"/>
              <a:gd name="connsiteX5-201" fmla="*/ 9656 w 10036"/>
              <a:gd name="connsiteY5-202" fmla="*/ 9463 h 10408"/>
              <a:gd name="connsiteX6-203" fmla="*/ 9598 w 10036"/>
              <a:gd name="connsiteY6-204" fmla="*/ 678 h 10408"/>
              <a:gd name="connsiteX0-205" fmla="*/ 9598 w 10036"/>
              <a:gd name="connsiteY0-206" fmla="*/ 678 h 10408"/>
              <a:gd name="connsiteX1-207" fmla="*/ 5152 w 10036"/>
              <a:gd name="connsiteY1-208" fmla="*/ 347 h 10408"/>
              <a:gd name="connsiteX2-209" fmla="*/ 534 w 10036"/>
              <a:gd name="connsiteY2-210" fmla="*/ 795 h 10408"/>
              <a:gd name="connsiteX3-211" fmla="*/ 609 w 10036"/>
              <a:gd name="connsiteY3-212" fmla="*/ 9587 h 10408"/>
              <a:gd name="connsiteX4-213" fmla="*/ 5168 w 10036"/>
              <a:gd name="connsiteY4-214" fmla="*/ 10029 h 10408"/>
              <a:gd name="connsiteX5-215" fmla="*/ 9656 w 10036"/>
              <a:gd name="connsiteY5-216" fmla="*/ 9463 h 10408"/>
              <a:gd name="connsiteX6-217" fmla="*/ 9598 w 10036"/>
              <a:gd name="connsiteY6-218" fmla="*/ 678 h 10408"/>
              <a:gd name="connsiteX0-219" fmla="*/ 9604 w 10042"/>
              <a:gd name="connsiteY0-220" fmla="*/ 678 h 10231"/>
              <a:gd name="connsiteX1-221" fmla="*/ 5158 w 10042"/>
              <a:gd name="connsiteY1-222" fmla="*/ 347 h 10231"/>
              <a:gd name="connsiteX2-223" fmla="*/ 540 w 10042"/>
              <a:gd name="connsiteY2-224" fmla="*/ 795 h 10231"/>
              <a:gd name="connsiteX3-225" fmla="*/ 615 w 10042"/>
              <a:gd name="connsiteY3-226" fmla="*/ 9587 h 10231"/>
              <a:gd name="connsiteX4-227" fmla="*/ 5174 w 10042"/>
              <a:gd name="connsiteY4-228" fmla="*/ 10029 h 10231"/>
              <a:gd name="connsiteX5-229" fmla="*/ 9662 w 10042"/>
              <a:gd name="connsiteY5-230" fmla="*/ 9463 h 10231"/>
              <a:gd name="connsiteX6-231" fmla="*/ 9604 w 10042"/>
              <a:gd name="connsiteY6-232" fmla="*/ 678 h 10231"/>
              <a:gd name="connsiteX0-233" fmla="*/ 9631 w 10069"/>
              <a:gd name="connsiteY0-234" fmla="*/ 685 h 10297"/>
              <a:gd name="connsiteX1-235" fmla="*/ 5185 w 10069"/>
              <a:gd name="connsiteY1-236" fmla="*/ 354 h 10297"/>
              <a:gd name="connsiteX2-237" fmla="*/ 567 w 10069"/>
              <a:gd name="connsiteY2-238" fmla="*/ 802 h 10297"/>
              <a:gd name="connsiteX3-239" fmla="*/ 593 w 10069"/>
              <a:gd name="connsiteY3-240" fmla="*/ 9694 h 10297"/>
              <a:gd name="connsiteX4-241" fmla="*/ 5201 w 10069"/>
              <a:gd name="connsiteY4-242" fmla="*/ 10036 h 10297"/>
              <a:gd name="connsiteX5-243" fmla="*/ 9689 w 10069"/>
              <a:gd name="connsiteY5-244" fmla="*/ 9470 h 10297"/>
              <a:gd name="connsiteX6-245" fmla="*/ 9631 w 10069"/>
              <a:gd name="connsiteY6-246" fmla="*/ 685 h 10297"/>
              <a:gd name="connsiteX0-247" fmla="*/ 9642 w 10080"/>
              <a:gd name="connsiteY0-248" fmla="*/ 685 h 10204"/>
              <a:gd name="connsiteX1-249" fmla="*/ 5196 w 10080"/>
              <a:gd name="connsiteY1-250" fmla="*/ 354 h 10204"/>
              <a:gd name="connsiteX2-251" fmla="*/ 578 w 10080"/>
              <a:gd name="connsiteY2-252" fmla="*/ 802 h 10204"/>
              <a:gd name="connsiteX3-253" fmla="*/ 604 w 10080"/>
              <a:gd name="connsiteY3-254" fmla="*/ 9694 h 10204"/>
              <a:gd name="connsiteX4-255" fmla="*/ 5212 w 10080"/>
              <a:gd name="connsiteY4-256" fmla="*/ 10036 h 10204"/>
              <a:gd name="connsiteX5-257" fmla="*/ 9700 w 10080"/>
              <a:gd name="connsiteY5-258" fmla="*/ 9470 h 10204"/>
              <a:gd name="connsiteX6-259" fmla="*/ 9642 w 10080"/>
              <a:gd name="connsiteY6-260" fmla="*/ 685 h 10204"/>
              <a:gd name="connsiteX0-261" fmla="*/ 9642 w 10204"/>
              <a:gd name="connsiteY0-262" fmla="*/ 772 h 10409"/>
              <a:gd name="connsiteX1-263" fmla="*/ 5196 w 10204"/>
              <a:gd name="connsiteY1-264" fmla="*/ 441 h 10409"/>
              <a:gd name="connsiteX2-265" fmla="*/ 578 w 10204"/>
              <a:gd name="connsiteY2-266" fmla="*/ 889 h 10409"/>
              <a:gd name="connsiteX3-267" fmla="*/ 604 w 10204"/>
              <a:gd name="connsiteY3-268" fmla="*/ 9781 h 10409"/>
              <a:gd name="connsiteX4-269" fmla="*/ 5212 w 10204"/>
              <a:gd name="connsiteY4-270" fmla="*/ 10123 h 10409"/>
              <a:gd name="connsiteX5-271" fmla="*/ 9651 w 10204"/>
              <a:gd name="connsiteY5-272" fmla="*/ 9758 h 10409"/>
              <a:gd name="connsiteX6-273" fmla="*/ 9642 w 10204"/>
              <a:gd name="connsiteY6-274" fmla="*/ 772 h 10409"/>
              <a:gd name="connsiteX0-275" fmla="*/ 9642 w 10230"/>
              <a:gd name="connsiteY0-276" fmla="*/ 772 h 10250"/>
              <a:gd name="connsiteX1-277" fmla="*/ 5196 w 10230"/>
              <a:gd name="connsiteY1-278" fmla="*/ 441 h 10250"/>
              <a:gd name="connsiteX2-279" fmla="*/ 578 w 10230"/>
              <a:gd name="connsiteY2-280" fmla="*/ 889 h 10250"/>
              <a:gd name="connsiteX3-281" fmla="*/ 604 w 10230"/>
              <a:gd name="connsiteY3-282" fmla="*/ 9781 h 10250"/>
              <a:gd name="connsiteX4-283" fmla="*/ 5212 w 10230"/>
              <a:gd name="connsiteY4-284" fmla="*/ 10123 h 10250"/>
              <a:gd name="connsiteX5-285" fmla="*/ 9651 w 10230"/>
              <a:gd name="connsiteY5-286" fmla="*/ 9758 h 10250"/>
              <a:gd name="connsiteX6-287" fmla="*/ 9642 w 10230"/>
              <a:gd name="connsiteY6-288" fmla="*/ 772 h 10250"/>
              <a:gd name="connsiteX0-289" fmla="*/ 9642 w 10133"/>
              <a:gd name="connsiteY0-290" fmla="*/ 772 h 10250"/>
              <a:gd name="connsiteX1-291" fmla="*/ 5196 w 10133"/>
              <a:gd name="connsiteY1-292" fmla="*/ 441 h 10250"/>
              <a:gd name="connsiteX2-293" fmla="*/ 578 w 10133"/>
              <a:gd name="connsiteY2-294" fmla="*/ 889 h 10250"/>
              <a:gd name="connsiteX3-295" fmla="*/ 604 w 10133"/>
              <a:gd name="connsiteY3-296" fmla="*/ 9781 h 10250"/>
              <a:gd name="connsiteX4-297" fmla="*/ 5212 w 10133"/>
              <a:gd name="connsiteY4-298" fmla="*/ 10123 h 10250"/>
              <a:gd name="connsiteX5-299" fmla="*/ 9651 w 10133"/>
              <a:gd name="connsiteY5-300" fmla="*/ 9758 h 10250"/>
              <a:gd name="connsiteX6-301" fmla="*/ 9642 w 10133"/>
              <a:gd name="connsiteY6-302" fmla="*/ 772 h 10250"/>
              <a:gd name="connsiteX0-303" fmla="*/ 9642 w 10150"/>
              <a:gd name="connsiteY0-304" fmla="*/ 779 h 10263"/>
              <a:gd name="connsiteX1-305" fmla="*/ 5196 w 10150"/>
              <a:gd name="connsiteY1-306" fmla="*/ 448 h 10263"/>
              <a:gd name="connsiteX2-307" fmla="*/ 578 w 10150"/>
              <a:gd name="connsiteY2-308" fmla="*/ 896 h 10263"/>
              <a:gd name="connsiteX3-309" fmla="*/ 604 w 10150"/>
              <a:gd name="connsiteY3-310" fmla="*/ 9788 h 10263"/>
              <a:gd name="connsiteX4-311" fmla="*/ 5212 w 10150"/>
              <a:gd name="connsiteY4-312" fmla="*/ 10130 h 10263"/>
              <a:gd name="connsiteX5-313" fmla="*/ 9684 w 10150"/>
              <a:gd name="connsiteY5-314" fmla="*/ 9865 h 10263"/>
              <a:gd name="connsiteX6-315" fmla="*/ 9642 w 10150"/>
              <a:gd name="connsiteY6-316" fmla="*/ 779 h 10263"/>
              <a:gd name="connsiteX0-317" fmla="*/ 9642 w 10204"/>
              <a:gd name="connsiteY0-318" fmla="*/ 779 h 10257"/>
              <a:gd name="connsiteX1-319" fmla="*/ 5196 w 10204"/>
              <a:gd name="connsiteY1-320" fmla="*/ 448 h 10257"/>
              <a:gd name="connsiteX2-321" fmla="*/ 578 w 10204"/>
              <a:gd name="connsiteY2-322" fmla="*/ 896 h 10257"/>
              <a:gd name="connsiteX3-323" fmla="*/ 604 w 10204"/>
              <a:gd name="connsiteY3-324" fmla="*/ 9788 h 10257"/>
              <a:gd name="connsiteX4-325" fmla="*/ 5212 w 10204"/>
              <a:gd name="connsiteY4-326" fmla="*/ 10130 h 10257"/>
              <a:gd name="connsiteX5-327" fmla="*/ 9684 w 10204"/>
              <a:gd name="connsiteY5-328" fmla="*/ 9865 h 10257"/>
              <a:gd name="connsiteX6-329" fmla="*/ 9642 w 10204"/>
              <a:gd name="connsiteY6-330" fmla="*/ 779 h 10257"/>
              <a:gd name="connsiteX0-331" fmla="*/ 9642 w 10206"/>
              <a:gd name="connsiteY0-332" fmla="*/ 686 h 10205"/>
              <a:gd name="connsiteX1-333" fmla="*/ 5196 w 10206"/>
              <a:gd name="connsiteY1-334" fmla="*/ 355 h 10205"/>
              <a:gd name="connsiteX2-335" fmla="*/ 578 w 10206"/>
              <a:gd name="connsiteY2-336" fmla="*/ 803 h 10205"/>
              <a:gd name="connsiteX3-337" fmla="*/ 604 w 10206"/>
              <a:gd name="connsiteY3-338" fmla="*/ 9695 h 10205"/>
              <a:gd name="connsiteX4-339" fmla="*/ 5212 w 10206"/>
              <a:gd name="connsiteY4-340" fmla="*/ 10037 h 10205"/>
              <a:gd name="connsiteX5-341" fmla="*/ 9684 w 10206"/>
              <a:gd name="connsiteY5-342" fmla="*/ 9772 h 10205"/>
              <a:gd name="connsiteX6-343" fmla="*/ 10111 w 10206"/>
              <a:gd name="connsiteY6-344" fmla="*/ 5246 h 10205"/>
              <a:gd name="connsiteX7" fmla="*/ 9642 w 10206"/>
              <a:gd name="connsiteY7" fmla="*/ 686 h 10205"/>
              <a:gd name="connsiteX0-345" fmla="*/ 9642 w 10206"/>
              <a:gd name="connsiteY0-346" fmla="*/ 686 h 10205"/>
              <a:gd name="connsiteX1-347" fmla="*/ 5196 w 10206"/>
              <a:gd name="connsiteY1-348" fmla="*/ 355 h 10205"/>
              <a:gd name="connsiteX2-349" fmla="*/ 578 w 10206"/>
              <a:gd name="connsiteY2-350" fmla="*/ 803 h 10205"/>
              <a:gd name="connsiteX3-351" fmla="*/ 604 w 10206"/>
              <a:gd name="connsiteY3-352" fmla="*/ 9695 h 10205"/>
              <a:gd name="connsiteX4-353" fmla="*/ 5212 w 10206"/>
              <a:gd name="connsiteY4-354" fmla="*/ 10037 h 10205"/>
              <a:gd name="connsiteX5-355" fmla="*/ 9684 w 10206"/>
              <a:gd name="connsiteY5-356" fmla="*/ 9772 h 10205"/>
              <a:gd name="connsiteX6-357" fmla="*/ 10111 w 10206"/>
              <a:gd name="connsiteY6-358" fmla="*/ 5246 h 10205"/>
              <a:gd name="connsiteX7-359" fmla="*/ 9642 w 10206"/>
              <a:gd name="connsiteY7-360" fmla="*/ 686 h 10205"/>
              <a:gd name="connsiteX0-361" fmla="*/ 9642 w 10223"/>
              <a:gd name="connsiteY0-362" fmla="*/ 686 h 10164"/>
              <a:gd name="connsiteX1-363" fmla="*/ 5196 w 10223"/>
              <a:gd name="connsiteY1-364" fmla="*/ 355 h 10164"/>
              <a:gd name="connsiteX2-365" fmla="*/ 578 w 10223"/>
              <a:gd name="connsiteY2-366" fmla="*/ 803 h 10164"/>
              <a:gd name="connsiteX3-367" fmla="*/ 604 w 10223"/>
              <a:gd name="connsiteY3-368" fmla="*/ 9695 h 10164"/>
              <a:gd name="connsiteX4-369" fmla="*/ 5212 w 10223"/>
              <a:gd name="connsiteY4-370" fmla="*/ 10037 h 10164"/>
              <a:gd name="connsiteX5-371" fmla="*/ 9684 w 10223"/>
              <a:gd name="connsiteY5-372" fmla="*/ 9772 h 10164"/>
              <a:gd name="connsiteX6-373" fmla="*/ 10111 w 10223"/>
              <a:gd name="connsiteY6-374" fmla="*/ 5246 h 10164"/>
              <a:gd name="connsiteX7-375" fmla="*/ 9642 w 10223"/>
              <a:gd name="connsiteY7-376" fmla="*/ 686 h 10164"/>
              <a:gd name="connsiteX0-377" fmla="*/ 9642 w 10136"/>
              <a:gd name="connsiteY0-378" fmla="*/ 686 h 10164"/>
              <a:gd name="connsiteX1-379" fmla="*/ 5196 w 10136"/>
              <a:gd name="connsiteY1-380" fmla="*/ 355 h 10164"/>
              <a:gd name="connsiteX2-381" fmla="*/ 578 w 10136"/>
              <a:gd name="connsiteY2-382" fmla="*/ 803 h 10164"/>
              <a:gd name="connsiteX3-383" fmla="*/ 604 w 10136"/>
              <a:gd name="connsiteY3-384" fmla="*/ 9695 h 10164"/>
              <a:gd name="connsiteX4-385" fmla="*/ 5212 w 10136"/>
              <a:gd name="connsiteY4-386" fmla="*/ 10037 h 10164"/>
              <a:gd name="connsiteX5-387" fmla="*/ 9684 w 10136"/>
              <a:gd name="connsiteY5-388" fmla="*/ 9772 h 10164"/>
              <a:gd name="connsiteX6-389" fmla="*/ 10111 w 10136"/>
              <a:gd name="connsiteY6-390" fmla="*/ 5246 h 10164"/>
              <a:gd name="connsiteX7-391" fmla="*/ 9642 w 10136"/>
              <a:gd name="connsiteY7-392" fmla="*/ 686 h 10164"/>
              <a:gd name="connsiteX0-393" fmla="*/ 9642 w 10236"/>
              <a:gd name="connsiteY0-394" fmla="*/ 686 h 10203"/>
              <a:gd name="connsiteX1-395" fmla="*/ 5196 w 10236"/>
              <a:gd name="connsiteY1-396" fmla="*/ 355 h 10203"/>
              <a:gd name="connsiteX2-397" fmla="*/ 578 w 10236"/>
              <a:gd name="connsiteY2-398" fmla="*/ 803 h 10203"/>
              <a:gd name="connsiteX3-399" fmla="*/ 604 w 10236"/>
              <a:gd name="connsiteY3-400" fmla="*/ 9695 h 10203"/>
              <a:gd name="connsiteX4-401" fmla="*/ 5212 w 10236"/>
              <a:gd name="connsiteY4-402" fmla="*/ 10037 h 10203"/>
              <a:gd name="connsiteX5-403" fmla="*/ 9684 w 10236"/>
              <a:gd name="connsiteY5-404" fmla="*/ 9772 h 10203"/>
              <a:gd name="connsiteX6-405" fmla="*/ 10160 w 10236"/>
              <a:gd name="connsiteY6-406" fmla="*/ 5271 h 10203"/>
              <a:gd name="connsiteX7-407" fmla="*/ 9642 w 10236"/>
              <a:gd name="connsiteY7-408" fmla="*/ 686 h 10203"/>
              <a:gd name="connsiteX0-409" fmla="*/ 9642 w 10236"/>
              <a:gd name="connsiteY0-410" fmla="*/ 686 h 10203"/>
              <a:gd name="connsiteX1-411" fmla="*/ 5196 w 10236"/>
              <a:gd name="connsiteY1-412" fmla="*/ 355 h 10203"/>
              <a:gd name="connsiteX2-413" fmla="*/ 578 w 10236"/>
              <a:gd name="connsiteY2-414" fmla="*/ 803 h 10203"/>
              <a:gd name="connsiteX3-415" fmla="*/ 604 w 10236"/>
              <a:gd name="connsiteY3-416" fmla="*/ 9695 h 10203"/>
              <a:gd name="connsiteX4-417" fmla="*/ 5212 w 10236"/>
              <a:gd name="connsiteY4-418" fmla="*/ 10037 h 10203"/>
              <a:gd name="connsiteX5-419" fmla="*/ 9684 w 10236"/>
              <a:gd name="connsiteY5-420" fmla="*/ 9772 h 10203"/>
              <a:gd name="connsiteX6-421" fmla="*/ 10160 w 10236"/>
              <a:gd name="connsiteY6-422" fmla="*/ 5271 h 10203"/>
              <a:gd name="connsiteX7-423" fmla="*/ 9642 w 10236"/>
              <a:gd name="connsiteY7-424" fmla="*/ 686 h 10203"/>
              <a:gd name="connsiteX0-425" fmla="*/ 9642 w 10182"/>
              <a:gd name="connsiteY0-426" fmla="*/ 686 h 10202"/>
              <a:gd name="connsiteX1-427" fmla="*/ 5196 w 10182"/>
              <a:gd name="connsiteY1-428" fmla="*/ 355 h 10202"/>
              <a:gd name="connsiteX2-429" fmla="*/ 578 w 10182"/>
              <a:gd name="connsiteY2-430" fmla="*/ 803 h 10202"/>
              <a:gd name="connsiteX3-431" fmla="*/ 604 w 10182"/>
              <a:gd name="connsiteY3-432" fmla="*/ 9695 h 10202"/>
              <a:gd name="connsiteX4-433" fmla="*/ 5212 w 10182"/>
              <a:gd name="connsiteY4-434" fmla="*/ 10037 h 10202"/>
              <a:gd name="connsiteX5-435" fmla="*/ 9684 w 10182"/>
              <a:gd name="connsiteY5-436" fmla="*/ 9772 h 10202"/>
              <a:gd name="connsiteX6-437" fmla="*/ 10160 w 10182"/>
              <a:gd name="connsiteY6-438" fmla="*/ 5271 h 10202"/>
              <a:gd name="connsiteX7-439" fmla="*/ 9642 w 10182"/>
              <a:gd name="connsiteY7-440" fmla="*/ 686 h 10202"/>
              <a:gd name="connsiteX0-441" fmla="*/ 9642 w 10190"/>
              <a:gd name="connsiteY0-442" fmla="*/ 686 h 10164"/>
              <a:gd name="connsiteX1-443" fmla="*/ 5196 w 10190"/>
              <a:gd name="connsiteY1-444" fmla="*/ 355 h 10164"/>
              <a:gd name="connsiteX2-445" fmla="*/ 578 w 10190"/>
              <a:gd name="connsiteY2-446" fmla="*/ 803 h 10164"/>
              <a:gd name="connsiteX3-447" fmla="*/ 604 w 10190"/>
              <a:gd name="connsiteY3-448" fmla="*/ 9695 h 10164"/>
              <a:gd name="connsiteX4-449" fmla="*/ 5212 w 10190"/>
              <a:gd name="connsiteY4-450" fmla="*/ 10037 h 10164"/>
              <a:gd name="connsiteX5-451" fmla="*/ 9684 w 10190"/>
              <a:gd name="connsiteY5-452" fmla="*/ 9772 h 10164"/>
              <a:gd name="connsiteX6-453" fmla="*/ 10160 w 10190"/>
              <a:gd name="connsiteY6-454" fmla="*/ 5271 h 10164"/>
              <a:gd name="connsiteX7-455" fmla="*/ 9642 w 10190"/>
              <a:gd name="connsiteY7-456" fmla="*/ 686 h 10164"/>
              <a:gd name="connsiteX0-457" fmla="*/ 9642 w 10161"/>
              <a:gd name="connsiteY0-458" fmla="*/ 686 h 10164"/>
              <a:gd name="connsiteX1-459" fmla="*/ 5196 w 10161"/>
              <a:gd name="connsiteY1-460" fmla="*/ 355 h 10164"/>
              <a:gd name="connsiteX2-461" fmla="*/ 578 w 10161"/>
              <a:gd name="connsiteY2-462" fmla="*/ 803 h 10164"/>
              <a:gd name="connsiteX3-463" fmla="*/ 604 w 10161"/>
              <a:gd name="connsiteY3-464" fmla="*/ 9695 h 10164"/>
              <a:gd name="connsiteX4-465" fmla="*/ 5212 w 10161"/>
              <a:gd name="connsiteY4-466" fmla="*/ 10037 h 10164"/>
              <a:gd name="connsiteX5-467" fmla="*/ 9684 w 10161"/>
              <a:gd name="connsiteY5-468" fmla="*/ 9772 h 10164"/>
              <a:gd name="connsiteX6-469" fmla="*/ 10160 w 10161"/>
              <a:gd name="connsiteY6-470" fmla="*/ 5271 h 10164"/>
              <a:gd name="connsiteX7-471" fmla="*/ 9642 w 10161"/>
              <a:gd name="connsiteY7-472" fmla="*/ 686 h 10164"/>
              <a:gd name="connsiteX0-473" fmla="*/ 9625 w 10144"/>
              <a:gd name="connsiteY0-474" fmla="*/ 684 h 10149"/>
              <a:gd name="connsiteX1-475" fmla="*/ 5179 w 10144"/>
              <a:gd name="connsiteY1-476" fmla="*/ 353 h 10149"/>
              <a:gd name="connsiteX2-477" fmla="*/ 561 w 10144"/>
              <a:gd name="connsiteY2-478" fmla="*/ 801 h 10149"/>
              <a:gd name="connsiteX3-479" fmla="*/ 620 w 10144"/>
              <a:gd name="connsiteY3-480" fmla="*/ 9668 h 10149"/>
              <a:gd name="connsiteX4-481" fmla="*/ 5195 w 10144"/>
              <a:gd name="connsiteY4-482" fmla="*/ 10035 h 10149"/>
              <a:gd name="connsiteX5-483" fmla="*/ 9667 w 10144"/>
              <a:gd name="connsiteY5-484" fmla="*/ 9770 h 10149"/>
              <a:gd name="connsiteX6-485" fmla="*/ 10143 w 10144"/>
              <a:gd name="connsiteY6-486" fmla="*/ 5269 h 10149"/>
              <a:gd name="connsiteX7-487" fmla="*/ 9625 w 10144"/>
              <a:gd name="connsiteY7-488" fmla="*/ 684 h 10149"/>
              <a:gd name="connsiteX0-489" fmla="*/ 9625 w 10144"/>
              <a:gd name="connsiteY0-490" fmla="*/ 684 h 10122"/>
              <a:gd name="connsiteX1-491" fmla="*/ 5179 w 10144"/>
              <a:gd name="connsiteY1-492" fmla="*/ 353 h 10122"/>
              <a:gd name="connsiteX2-493" fmla="*/ 561 w 10144"/>
              <a:gd name="connsiteY2-494" fmla="*/ 801 h 10122"/>
              <a:gd name="connsiteX3-495" fmla="*/ 620 w 10144"/>
              <a:gd name="connsiteY3-496" fmla="*/ 9668 h 10122"/>
              <a:gd name="connsiteX4-497" fmla="*/ 5195 w 10144"/>
              <a:gd name="connsiteY4-498" fmla="*/ 10035 h 10122"/>
              <a:gd name="connsiteX5-499" fmla="*/ 9667 w 10144"/>
              <a:gd name="connsiteY5-500" fmla="*/ 9770 h 10122"/>
              <a:gd name="connsiteX6-501" fmla="*/ 10143 w 10144"/>
              <a:gd name="connsiteY6-502" fmla="*/ 5269 h 10122"/>
              <a:gd name="connsiteX7-503" fmla="*/ 9625 w 10144"/>
              <a:gd name="connsiteY7-504" fmla="*/ 684 h 10122"/>
              <a:gd name="connsiteX0-505" fmla="*/ 9601 w 10120"/>
              <a:gd name="connsiteY0-506" fmla="*/ 684 h 10446"/>
              <a:gd name="connsiteX1-507" fmla="*/ 5155 w 10120"/>
              <a:gd name="connsiteY1-508" fmla="*/ 353 h 10446"/>
              <a:gd name="connsiteX2-509" fmla="*/ 553 w 10120"/>
              <a:gd name="connsiteY2-510" fmla="*/ 801 h 10446"/>
              <a:gd name="connsiteX3-511" fmla="*/ 596 w 10120"/>
              <a:gd name="connsiteY3-512" fmla="*/ 9668 h 10446"/>
              <a:gd name="connsiteX4-513" fmla="*/ 5171 w 10120"/>
              <a:gd name="connsiteY4-514" fmla="*/ 10035 h 10446"/>
              <a:gd name="connsiteX5-515" fmla="*/ 9643 w 10120"/>
              <a:gd name="connsiteY5-516" fmla="*/ 9770 h 10446"/>
              <a:gd name="connsiteX6-517" fmla="*/ 10119 w 10120"/>
              <a:gd name="connsiteY6-518" fmla="*/ 5269 h 10446"/>
              <a:gd name="connsiteX7-519" fmla="*/ 9601 w 10120"/>
              <a:gd name="connsiteY7-520" fmla="*/ 684 h 10446"/>
              <a:gd name="connsiteX0-521" fmla="*/ 9599 w 10118"/>
              <a:gd name="connsiteY0-522" fmla="*/ 430 h 9905"/>
              <a:gd name="connsiteX1-523" fmla="*/ 5153 w 10118"/>
              <a:gd name="connsiteY1-524" fmla="*/ 99 h 9905"/>
              <a:gd name="connsiteX2-525" fmla="*/ 551 w 10118"/>
              <a:gd name="connsiteY2-526" fmla="*/ 547 h 9905"/>
              <a:gd name="connsiteX3-527" fmla="*/ 89 w 10118"/>
              <a:gd name="connsiteY3-528" fmla="*/ 4589 h 9905"/>
              <a:gd name="connsiteX4-529" fmla="*/ 594 w 10118"/>
              <a:gd name="connsiteY4-530" fmla="*/ 9414 h 9905"/>
              <a:gd name="connsiteX5-531" fmla="*/ 5169 w 10118"/>
              <a:gd name="connsiteY5-532" fmla="*/ 9781 h 9905"/>
              <a:gd name="connsiteX6-533" fmla="*/ 9641 w 10118"/>
              <a:gd name="connsiteY6-534" fmla="*/ 9516 h 9905"/>
              <a:gd name="connsiteX7-535" fmla="*/ 10117 w 10118"/>
              <a:gd name="connsiteY7-536" fmla="*/ 5015 h 9905"/>
              <a:gd name="connsiteX8" fmla="*/ 9599 w 10118"/>
              <a:gd name="connsiteY8" fmla="*/ 430 h 9905"/>
              <a:gd name="connsiteX0-537" fmla="*/ 9464 w 9977"/>
              <a:gd name="connsiteY0-538" fmla="*/ 434 h 10000"/>
              <a:gd name="connsiteX1-539" fmla="*/ 5070 w 9977"/>
              <a:gd name="connsiteY1-540" fmla="*/ 100 h 10000"/>
              <a:gd name="connsiteX2-541" fmla="*/ 522 w 9977"/>
              <a:gd name="connsiteY2-542" fmla="*/ 552 h 10000"/>
              <a:gd name="connsiteX3-543" fmla="*/ 65 w 9977"/>
              <a:gd name="connsiteY3-544" fmla="*/ 4633 h 10000"/>
              <a:gd name="connsiteX4-545" fmla="*/ 564 w 9977"/>
              <a:gd name="connsiteY4-546" fmla="*/ 9504 h 10000"/>
              <a:gd name="connsiteX5-547" fmla="*/ 5086 w 9977"/>
              <a:gd name="connsiteY5-548" fmla="*/ 9875 h 10000"/>
              <a:gd name="connsiteX6-549" fmla="*/ 9506 w 9977"/>
              <a:gd name="connsiteY6-550" fmla="*/ 9607 h 10000"/>
              <a:gd name="connsiteX7-551" fmla="*/ 9976 w 9977"/>
              <a:gd name="connsiteY7-552" fmla="*/ 5063 h 10000"/>
              <a:gd name="connsiteX8-553" fmla="*/ 9464 w 9977"/>
              <a:gd name="connsiteY8-554" fmla="*/ 434 h 10000"/>
              <a:gd name="connsiteX0-555" fmla="*/ 9486 w 10000"/>
              <a:gd name="connsiteY0-556" fmla="*/ 436 h 10002"/>
              <a:gd name="connsiteX1-557" fmla="*/ 5082 w 10000"/>
              <a:gd name="connsiteY1-558" fmla="*/ 102 h 10002"/>
              <a:gd name="connsiteX2-559" fmla="*/ 572 w 10000"/>
              <a:gd name="connsiteY2-560" fmla="*/ 377 h 10002"/>
              <a:gd name="connsiteX3-561" fmla="*/ 65 w 10000"/>
              <a:gd name="connsiteY3-562" fmla="*/ 4635 h 10002"/>
              <a:gd name="connsiteX4-563" fmla="*/ 565 w 10000"/>
              <a:gd name="connsiteY4-564" fmla="*/ 9506 h 10002"/>
              <a:gd name="connsiteX5-565" fmla="*/ 5098 w 10000"/>
              <a:gd name="connsiteY5-566" fmla="*/ 9877 h 10002"/>
              <a:gd name="connsiteX6-567" fmla="*/ 9528 w 10000"/>
              <a:gd name="connsiteY6-568" fmla="*/ 9609 h 10002"/>
              <a:gd name="connsiteX7-569" fmla="*/ 9999 w 10000"/>
              <a:gd name="connsiteY7-570" fmla="*/ 5065 h 10002"/>
              <a:gd name="connsiteX8-571" fmla="*/ 9486 w 10000"/>
              <a:gd name="connsiteY8-572" fmla="*/ 436 h 10002"/>
              <a:gd name="connsiteX0-573" fmla="*/ 9422 w 9936"/>
              <a:gd name="connsiteY0-574" fmla="*/ 436 h 9996"/>
              <a:gd name="connsiteX1-575" fmla="*/ 5018 w 9936"/>
              <a:gd name="connsiteY1-576" fmla="*/ 102 h 9996"/>
              <a:gd name="connsiteX2-577" fmla="*/ 508 w 9936"/>
              <a:gd name="connsiteY2-578" fmla="*/ 377 h 9996"/>
              <a:gd name="connsiteX3-579" fmla="*/ 1 w 9936"/>
              <a:gd name="connsiteY3-580" fmla="*/ 4635 h 9996"/>
              <a:gd name="connsiteX4-581" fmla="*/ 501 w 9936"/>
              <a:gd name="connsiteY4-582" fmla="*/ 9506 h 9996"/>
              <a:gd name="connsiteX5-583" fmla="*/ 5034 w 9936"/>
              <a:gd name="connsiteY5-584" fmla="*/ 9877 h 9996"/>
              <a:gd name="connsiteX6-585" fmla="*/ 9464 w 9936"/>
              <a:gd name="connsiteY6-586" fmla="*/ 9609 h 9996"/>
              <a:gd name="connsiteX7-587" fmla="*/ 9935 w 9936"/>
              <a:gd name="connsiteY7-588" fmla="*/ 5065 h 9996"/>
              <a:gd name="connsiteX8-589" fmla="*/ 9422 w 9936"/>
              <a:gd name="connsiteY8-590" fmla="*/ 436 h 9996"/>
              <a:gd name="connsiteX0-591" fmla="*/ 9483 w 9971"/>
              <a:gd name="connsiteY0-592" fmla="*/ 436 h 10000"/>
              <a:gd name="connsiteX1-593" fmla="*/ 5050 w 9971"/>
              <a:gd name="connsiteY1-594" fmla="*/ 102 h 10000"/>
              <a:gd name="connsiteX2-595" fmla="*/ 511 w 9971"/>
              <a:gd name="connsiteY2-596" fmla="*/ 377 h 10000"/>
              <a:gd name="connsiteX3-597" fmla="*/ 1 w 9971"/>
              <a:gd name="connsiteY3-598" fmla="*/ 4637 h 10000"/>
              <a:gd name="connsiteX4-599" fmla="*/ 504 w 9971"/>
              <a:gd name="connsiteY4-600" fmla="*/ 9510 h 10000"/>
              <a:gd name="connsiteX5-601" fmla="*/ 5066 w 9971"/>
              <a:gd name="connsiteY5-602" fmla="*/ 9881 h 10000"/>
              <a:gd name="connsiteX6-603" fmla="*/ 9525 w 9971"/>
              <a:gd name="connsiteY6-604" fmla="*/ 9613 h 10000"/>
              <a:gd name="connsiteX7-605" fmla="*/ 9968 w 9971"/>
              <a:gd name="connsiteY7-606" fmla="*/ 5067 h 10000"/>
              <a:gd name="connsiteX8-607" fmla="*/ 9483 w 9971"/>
              <a:gd name="connsiteY8-608" fmla="*/ 436 h 10000"/>
              <a:gd name="connsiteX0-609" fmla="*/ 9511 w 9999"/>
              <a:gd name="connsiteY0-610" fmla="*/ 436 h 10012"/>
              <a:gd name="connsiteX1-611" fmla="*/ 5065 w 9999"/>
              <a:gd name="connsiteY1-612" fmla="*/ 102 h 10012"/>
              <a:gd name="connsiteX2-613" fmla="*/ 512 w 9999"/>
              <a:gd name="connsiteY2-614" fmla="*/ 377 h 10012"/>
              <a:gd name="connsiteX3-615" fmla="*/ 1 w 9999"/>
              <a:gd name="connsiteY3-616" fmla="*/ 4637 h 10012"/>
              <a:gd name="connsiteX4-617" fmla="*/ 505 w 9999"/>
              <a:gd name="connsiteY4-618" fmla="*/ 9510 h 10012"/>
              <a:gd name="connsiteX5-619" fmla="*/ 5081 w 9999"/>
              <a:gd name="connsiteY5-620" fmla="*/ 9881 h 10012"/>
              <a:gd name="connsiteX6-621" fmla="*/ 9522 w 9999"/>
              <a:gd name="connsiteY6-622" fmla="*/ 9637 h 10012"/>
              <a:gd name="connsiteX7-623" fmla="*/ 9997 w 9999"/>
              <a:gd name="connsiteY7-624" fmla="*/ 5067 h 10012"/>
              <a:gd name="connsiteX8-625" fmla="*/ 9511 w 9999"/>
              <a:gd name="connsiteY8-626" fmla="*/ 436 h 10012"/>
              <a:gd name="connsiteX0-627" fmla="*/ 9512 w 10003"/>
              <a:gd name="connsiteY0-628" fmla="*/ 435 h 10000"/>
              <a:gd name="connsiteX1-629" fmla="*/ 5066 w 10003"/>
              <a:gd name="connsiteY1-630" fmla="*/ 102 h 10000"/>
              <a:gd name="connsiteX2-631" fmla="*/ 512 w 10003"/>
              <a:gd name="connsiteY2-632" fmla="*/ 377 h 10000"/>
              <a:gd name="connsiteX3-633" fmla="*/ 1 w 10003"/>
              <a:gd name="connsiteY3-634" fmla="*/ 4631 h 10000"/>
              <a:gd name="connsiteX4-635" fmla="*/ 505 w 10003"/>
              <a:gd name="connsiteY4-636" fmla="*/ 9499 h 10000"/>
              <a:gd name="connsiteX5-637" fmla="*/ 5082 w 10003"/>
              <a:gd name="connsiteY5-638" fmla="*/ 9869 h 10000"/>
              <a:gd name="connsiteX6-639" fmla="*/ 9523 w 10003"/>
              <a:gd name="connsiteY6-640" fmla="*/ 9625 h 10000"/>
              <a:gd name="connsiteX7-641" fmla="*/ 9998 w 10003"/>
              <a:gd name="connsiteY7-642" fmla="*/ 5061 h 10000"/>
              <a:gd name="connsiteX8-643" fmla="*/ 9512 w 10003"/>
              <a:gd name="connsiteY8-644" fmla="*/ 435 h 10000"/>
              <a:gd name="connsiteX0-645" fmla="*/ 9512 w 10003"/>
              <a:gd name="connsiteY0-646" fmla="*/ 435 h 10000"/>
              <a:gd name="connsiteX1-647" fmla="*/ 5066 w 10003"/>
              <a:gd name="connsiteY1-648" fmla="*/ 102 h 10000"/>
              <a:gd name="connsiteX2-649" fmla="*/ 512 w 10003"/>
              <a:gd name="connsiteY2-650" fmla="*/ 377 h 10000"/>
              <a:gd name="connsiteX3-651" fmla="*/ 1 w 10003"/>
              <a:gd name="connsiteY3-652" fmla="*/ 4631 h 10000"/>
              <a:gd name="connsiteX4-653" fmla="*/ 505 w 10003"/>
              <a:gd name="connsiteY4-654" fmla="*/ 9499 h 10000"/>
              <a:gd name="connsiteX5-655" fmla="*/ 5082 w 10003"/>
              <a:gd name="connsiteY5-656" fmla="*/ 9869 h 10000"/>
              <a:gd name="connsiteX6-657" fmla="*/ 9523 w 10003"/>
              <a:gd name="connsiteY6-658" fmla="*/ 9625 h 10000"/>
              <a:gd name="connsiteX7-659" fmla="*/ 9998 w 10003"/>
              <a:gd name="connsiteY7-660" fmla="*/ 5061 h 10000"/>
              <a:gd name="connsiteX8-661" fmla="*/ 9512 w 10003"/>
              <a:gd name="connsiteY8-662" fmla="*/ 435 h 10000"/>
              <a:gd name="connsiteX0-663" fmla="*/ 9577 w 10068"/>
              <a:gd name="connsiteY0-664" fmla="*/ 435 h 9994"/>
              <a:gd name="connsiteX1-665" fmla="*/ 5131 w 10068"/>
              <a:gd name="connsiteY1-666" fmla="*/ 102 h 9994"/>
              <a:gd name="connsiteX2-667" fmla="*/ 577 w 10068"/>
              <a:gd name="connsiteY2-668" fmla="*/ 377 h 9994"/>
              <a:gd name="connsiteX3-669" fmla="*/ 66 w 10068"/>
              <a:gd name="connsiteY3-670" fmla="*/ 4631 h 9994"/>
              <a:gd name="connsiteX4-671" fmla="*/ 570 w 10068"/>
              <a:gd name="connsiteY4-672" fmla="*/ 9499 h 9994"/>
              <a:gd name="connsiteX5-673" fmla="*/ 5162 w 10068"/>
              <a:gd name="connsiteY5-674" fmla="*/ 9845 h 9994"/>
              <a:gd name="connsiteX6-675" fmla="*/ 9588 w 10068"/>
              <a:gd name="connsiteY6-676" fmla="*/ 9625 h 9994"/>
              <a:gd name="connsiteX7-677" fmla="*/ 10063 w 10068"/>
              <a:gd name="connsiteY7-678" fmla="*/ 5061 h 9994"/>
              <a:gd name="connsiteX8-679" fmla="*/ 9577 w 10068"/>
              <a:gd name="connsiteY8-680" fmla="*/ 435 h 9994"/>
              <a:gd name="connsiteX0-681" fmla="*/ 9447 w 9935"/>
              <a:gd name="connsiteY0-682" fmla="*/ 435 h 10084"/>
              <a:gd name="connsiteX1-683" fmla="*/ 5031 w 9935"/>
              <a:gd name="connsiteY1-684" fmla="*/ 102 h 10084"/>
              <a:gd name="connsiteX2-685" fmla="*/ 508 w 9935"/>
              <a:gd name="connsiteY2-686" fmla="*/ 377 h 10084"/>
              <a:gd name="connsiteX3-687" fmla="*/ 1 w 9935"/>
              <a:gd name="connsiteY3-688" fmla="*/ 4634 h 10084"/>
              <a:gd name="connsiteX4-689" fmla="*/ 501 w 9935"/>
              <a:gd name="connsiteY4-690" fmla="*/ 9505 h 10084"/>
              <a:gd name="connsiteX5-691" fmla="*/ 5062 w 9935"/>
              <a:gd name="connsiteY5-692" fmla="*/ 9851 h 10084"/>
              <a:gd name="connsiteX6-693" fmla="*/ 9458 w 9935"/>
              <a:gd name="connsiteY6-694" fmla="*/ 9631 h 10084"/>
              <a:gd name="connsiteX7-695" fmla="*/ 9930 w 9935"/>
              <a:gd name="connsiteY7-696" fmla="*/ 5064 h 10084"/>
              <a:gd name="connsiteX8-697" fmla="*/ 9447 w 9935"/>
              <a:gd name="connsiteY8-698" fmla="*/ 435 h 10084"/>
              <a:gd name="connsiteX0-699" fmla="*/ 9509 w 10000"/>
              <a:gd name="connsiteY0-700" fmla="*/ 431 h 10000"/>
              <a:gd name="connsiteX1-701" fmla="*/ 5064 w 10000"/>
              <a:gd name="connsiteY1-702" fmla="*/ 101 h 10000"/>
              <a:gd name="connsiteX2-703" fmla="*/ 511 w 10000"/>
              <a:gd name="connsiteY2-704" fmla="*/ 374 h 10000"/>
              <a:gd name="connsiteX3-705" fmla="*/ 1 w 10000"/>
              <a:gd name="connsiteY3-706" fmla="*/ 4595 h 10000"/>
              <a:gd name="connsiteX4-707" fmla="*/ 504 w 10000"/>
              <a:gd name="connsiteY4-708" fmla="*/ 9426 h 10000"/>
              <a:gd name="connsiteX5-709" fmla="*/ 5095 w 10000"/>
              <a:gd name="connsiteY5-710" fmla="*/ 9769 h 10000"/>
              <a:gd name="connsiteX6-711" fmla="*/ 9520 w 10000"/>
              <a:gd name="connsiteY6-712" fmla="*/ 9551 h 10000"/>
              <a:gd name="connsiteX7-713" fmla="*/ 9995 w 10000"/>
              <a:gd name="connsiteY7-714" fmla="*/ 5022 h 10000"/>
              <a:gd name="connsiteX8-715" fmla="*/ 9509 w 10000"/>
              <a:gd name="connsiteY8-716" fmla="*/ 431 h 10000"/>
              <a:gd name="connsiteX0-717" fmla="*/ 9509 w 10000"/>
              <a:gd name="connsiteY0-718" fmla="*/ 431 h 9855"/>
              <a:gd name="connsiteX1-719" fmla="*/ 5064 w 10000"/>
              <a:gd name="connsiteY1-720" fmla="*/ 101 h 9855"/>
              <a:gd name="connsiteX2-721" fmla="*/ 511 w 10000"/>
              <a:gd name="connsiteY2-722" fmla="*/ 374 h 9855"/>
              <a:gd name="connsiteX3-723" fmla="*/ 1 w 10000"/>
              <a:gd name="connsiteY3-724" fmla="*/ 4595 h 9855"/>
              <a:gd name="connsiteX4-725" fmla="*/ 504 w 10000"/>
              <a:gd name="connsiteY4-726" fmla="*/ 9426 h 9855"/>
              <a:gd name="connsiteX5-727" fmla="*/ 5095 w 10000"/>
              <a:gd name="connsiteY5-728" fmla="*/ 9769 h 9855"/>
              <a:gd name="connsiteX6-729" fmla="*/ 9520 w 10000"/>
              <a:gd name="connsiteY6-730" fmla="*/ 9551 h 9855"/>
              <a:gd name="connsiteX7-731" fmla="*/ 9995 w 10000"/>
              <a:gd name="connsiteY7-732" fmla="*/ 5022 h 9855"/>
              <a:gd name="connsiteX8-733" fmla="*/ 9509 w 10000"/>
              <a:gd name="connsiteY8-734" fmla="*/ 431 h 9855"/>
              <a:gd name="connsiteX0-735" fmla="*/ 9509 w 10000"/>
              <a:gd name="connsiteY0-736" fmla="*/ 437 h 10097"/>
              <a:gd name="connsiteX1-737" fmla="*/ 5064 w 10000"/>
              <a:gd name="connsiteY1-738" fmla="*/ 102 h 10097"/>
              <a:gd name="connsiteX2-739" fmla="*/ 511 w 10000"/>
              <a:gd name="connsiteY2-740" fmla="*/ 380 h 10097"/>
              <a:gd name="connsiteX3-741" fmla="*/ 1 w 10000"/>
              <a:gd name="connsiteY3-742" fmla="*/ 4663 h 10097"/>
              <a:gd name="connsiteX4-743" fmla="*/ 504 w 10000"/>
              <a:gd name="connsiteY4-744" fmla="*/ 9565 h 10097"/>
              <a:gd name="connsiteX5-745" fmla="*/ 5095 w 10000"/>
              <a:gd name="connsiteY5-746" fmla="*/ 9913 h 10097"/>
              <a:gd name="connsiteX6-747" fmla="*/ 9520 w 10000"/>
              <a:gd name="connsiteY6-748" fmla="*/ 9692 h 10097"/>
              <a:gd name="connsiteX7-749" fmla="*/ 9995 w 10000"/>
              <a:gd name="connsiteY7-750" fmla="*/ 5096 h 10097"/>
              <a:gd name="connsiteX8-751" fmla="*/ 9509 w 10000"/>
              <a:gd name="connsiteY8-752" fmla="*/ 437 h 10097"/>
              <a:gd name="connsiteX0-753" fmla="*/ 9518 w 10009"/>
              <a:gd name="connsiteY0-754" fmla="*/ 437 h 10052"/>
              <a:gd name="connsiteX1-755" fmla="*/ 5073 w 10009"/>
              <a:gd name="connsiteY1-756" fmla="*/ 102 h 10052"/>
              <a:gd name="connsiteX2-757" fmla="*/ 520 w 10009"/>
              <a:gd name="connsiteY2-758" fmla="*/ 380 h 10052"/>
              <a:gd name="connsiteX3-759" fmla="*/ 10 w 10009"/>
              <a:gd name="connsiteY3-760" fmla="*/ 4663 h 10052"/>
              <a:gd name="connsiteX4-761" fmla="*/ 391 w 10009"/>
              <a:gd name="connsiteY4-762" fmla="*/ 9493 h 10052"/>
              <a:gd name="connsiteX5-763" fmla="*/ 5104 w 10009"/>
              <a:gd name="connsiteY5-764" fmla="*/ 9913 h 10052"/>
              <a:gd name="connsiteX6-765" fmla="*/ 9529 w 10009"/>
              <a:gd name="connsiteY6-766" fmla="*/ 9692 h 10052"/>
              <a:gd name="connsiteX7-767" fmla="*/ 10004 w 10009"/>
              <a:gd name="connsiteY7-768" fmla="*/ 5096 h 10052"/>
              <a:gd name="connsiteX8-769" fmla="*/ 9518 w 10009"/>
              <a:gd name="connsiteY8-770" fmla="*/ 437 h 10052"/>
              <a:gd name="connsiteX0-771" fmla="*/ 9518 w 10009"/>
              <a:gd name="connsiteY0-772" fmla="*/ 437 h 10052"/>
              <a:gd name="connsiteX1-773" fmla="*/ 5073 w 10009"/>
              <a:gd name="connsiteY1-774" fmla="*/ 102 h 10052"/>
              <a:gd name="connsiteX2-775" fmla="*/ 520 w 10009"/>
              <a:gd name="connsiteY2-776" fmla="*/ 380 h 10052"/>
              <a:gd name="connsiteX3-777" fmla="*/ 10 w 10009"/>
              <a:gd name="connsiteY3-778" fmla="*/ 4663 h 10052"/>
              <a:gd name="connsiteX4-779" fmla="*/ 391 w 10009"/>
              <a:gd name="connsiteY4-780" fmla="*/ 9493 h 10052"/>
              <a:gd name="connsiteX5-781" fmla="*/ 5104 w 10009"/>
              <a:gd name="connsiteY5-782" fmla="*/ 9913 h 10052"/>
              <a:gd name="connsiteX6-783" fmla="*/ 9529 w 10009"/>
              <a:gd name="connsiteY6-784" fmla="*/ 9692 h 10052"/>
              <a:gd name="connsiteX7-785" fmla="*/ 10004 w 10009"/>
              <a:gd name="connsiteY7-786" fmla="*/ 5096 h 10052"/>
              <a:gd name="connsiteX8-787" fmla="*/ 9518 w 10009"/>
              <a:gd name="connsiteY8-788" fmla="*/ 437 h 10052"/>
              <a:gd name="connsiteX0-789" fmla="*/ 9518 w 10009"/>
              <a:gd name="connsiteY0-790" fmla="*/ 437 h 10052"/>
              <a:gd name="connsiteX1-791" fmla="*/ 5073 w 10009"/>
              <a:gd name="connsiteY1-792" fmla="*/ 102 h 10052"/>
              <a:gd name="connsiteX2-793" fmla="*/ 520 w 10009"/>
              <a:gd name="connsiteY2-794" fmla="*/ 380 h 10052"/>
              <a:gd name="connsiteX3-795" fmla="*/ 10 w 10009"/>
              <a:gd name="connsiteY3-796" fmla="*/ 4663 h 10052"/>
              <a:gd name="connsiteX4-797" fmla="*/ 391 w 10009"/>
              <a:gd name="connsiteY4-798" fmla="*/ 9493 h 10052"/>
              <a:gd name="connsiteX5-799" fmla="*/ 5104 w 10009"/>
              <a:gd name="connsiteY5-800" fmla="*/ 9913 h 10052"/>
              <a:gd name="connsiteX6-801" fmla="*/ 9529 w 10009"/>
              <a:gd name="connsiteY6-802" fmla="*/ 9692 h 10052"/>
              <a:gd name="connsiteX7-803" fmla="*/ 10004 w 10009"/>
              <a:gd name="connsiteY7-804" fmla="*/ 5096 h 10052"/>
              <a:gd name="connsiteX8-805" fmla="*/ 9518 w 10009"/>
              <a:gd name="connsiteY8-806" fmla="*/ 437 h 10052"/>
              <a:gd name="connsiteX0-807" fmla="*/ 9518 w 10009"/>
              <a:gd name="connsiteY0-808" fmla="*/ 484 h 10099"/>
              <a:gd name="connsiteX1-809" fmla="*/ 5073 w 10009"/>
              <a:gd name="connsiteY1-810" fmla="*/ 149 h 10099"/>
              <a:gd name="connsiteX2-811" fmla="*/ 520 w 10009"/>
              <a:gd name="connsiteY2-812" fmla="*/ 355 h 10099"/>
              <a:gd name="connsiteX3-813" fmla="*/ 10 w 10009"/>
              <a:gd name="connsiteY3-814" fmla="*/ 4710 h 10099"/>
              <a:gd name="connsiteX4-815" fmla="*/ 391 w 10009"/>
              <a:gd name="connsiteY4-816" fmla="*/ 9540 h 10099"/>
              <a:gd name="connsiteX5-817" fmla="*/ 5104 w 10009"/>
              <a:gd name="connsiteY5-818" fmla="*/ 9960 h 10099"/>
              <a:gd name="connsiteX6-819" fmla="*/ 9529 w 10009"/>
              <a:gd name="connsiteY6-820" fmla="*/ 9739 h 10099"/>
              <a:gd name="connsiteX7-821" fmla="*/ 10004 w 10009"/>
              <a:gd name="connsiteY7-822" fmla="*/ 5143 h 10099"/>
              <a:gd name="connsiteX8-823" fmla="*/ 9518 w 10009"/>
              <a:gd name="connsiteY8-824" fmla="*/ 484 h 10099"/>
              <a:gd name="connsiteX0-825" fmla="*/ 9518 w 10009"/>
              <a:gd name="connsiteY0-826" fmla="*/ 436 h 10051"/>
              <a:gd name="connsiteX1-827" fmla="*/ 5073 w 10009"/>
              <a:gd name="connsiteY1-828" fmla="*/ 101 h 10051"/>
              <a:gd name="connsiteX2-829" fmla="*/ 520 w 10009"/>
              <a:gd name="connsiteY2-830" fmla="*/ 307 h 10051"/>
              <a:gd name="connsiteX3-831" fmla="*/ 10 w 10009"/>
              <a:gd name="connsiteY3-832" fmla="*/ 4662 h 10051"/>
              <a:gd name="connsiteX4-833" fmla="*/ 391 w 10009"/>
              <a:gd name="connsiteY4-834" fmla="*/ 9492 h 10051"/>
              <a:gd name="connsiteX5-835" fmla="*/ 5104 w 10009"/>
              <a:gd name="connsiteY5-836" fmla="*/ 9912 h 10051"/>
              <a:gd name="connsiteX6-837" fmla="*/ 9529 w 10009"/>
              <a:gd name="connsiteY6-838" fmla="*/ 9691 h 10051"/>
              <a:gd name="connsiteX7-839" fmla="*/ 10004 w 10009"/>
              <a:gd name="connsiteY7-840" fmla="*/ 5095 h 10051"/>
              <a:gd name="connsiteX8-841" fmla="*/ 9518 w 10009"/>
              <a:gd name="connsiteY8-842" fmla="*/ 436 h 10051"/>
              <a:gd name="connsiteX0-843" fmla="*/ 9646 w 10137"/>
              <a:gd name="connsiteY0-844" fmla="*/ 436 h 10051"/>
              <a:gd name="connsiteX1-845" fmla="*/ 5201 w 10137"/>
              <a:gd name="connsiteY1-846" fmla="*/ 101 h 10051"/>
              <a:gd name="connsiteX2-847" fmla="*/ 648 w 10137"/>
              <a:gd name="connsiteY2-848" fmla="*/ 307 h 10051"/>
              <a:gd name="connsiteX3-849" fmla="*/ 2 w 10137"/>
              <a:gd name="connsiteY3-850" fmla="*/ 4855 h 10051"/>
              <a:gd name="connsiteX4-851" fmla="*/ 519 w 10137"/>
              <a:gd name="connsiteY4-852" fmla="*/ 9492 h 10051"/>
              <a:gd name="connsiteX5-853" fmla="*/ 5232 w 10137"/>
              <a:gd name="connsiteY5-854" fmla="*/ 9912 h 10051"/>
              <a:gd name="connsiteX6-855" fmla="*/ 9657 w 10137"/>
              <a:gd name="connsiteY6-856" fmla="*/ 9691 h 10051"/>
              <a:gd name="connsiteX7-857" fmla="*/ 10132 w 10137"/>
              <a:gd name="connsiteY7-858" fmla="*/ 5095 h 10051"/>
              <a:gd name="connsiteX8-859" fmla="*/ 9646 w 10137"/>
              <a:gd name="connsiteY8-860" fmla="*/ 436 h 10051"/>
              <a:gd name="connsiteX0-861" fmla="*/ 9647 w 10138"/>
              <a:gd name="connsiteY0-862" fmla="*/ 436 h 10051"/>
              <a:gd name="connsiteX1-863" fmla="*/ 5202 w 10138"/>
              <a:gd name="connsiteY1-864" fmla="*/ 101 h 10051"/>
              <a:gd name="connsiteX2-865" fmla="*/ 479 w 10138"/>
              <a:gd name="connsiteY2-866" fmla="*/ 350 h 10051"/>
              <a:gd name="connsiteX3-867" fmla="*/ 3 w 10138"/>
              <a:gd name="connsiteY3-868" fmla="*/ 4855 h 10051"/>
              <a:gd name="connsiteX4-869" fmla="*/ 520 w 10138"/>
              <a:gd name="connsiteY4-870" fmla="*/ 9492 h 10051"/>
              <a:gd name="connsiteX5-871" fmla="*/ 5233 w 10138"/>
              <a:gd name="connsiteY5-872" fmla="*/ 9912 h 10051"/>
              <a:gd name="connsiteX6-873" fmla="*/ 9658 w 10138"/>
              <a:gd name="connsiteY6-874" fmla="*/ 9691 h 10051"/>
              <a:gd name="connsiteX7-875" fmla="*/ 10133 w 10138"/>
              <a:gd name="connsiteY7-876" fmla="*/ 5095 h 10051"/>
              <a:gd name="connsiteX8-877" fmla="*/ 9647 w 10138"/>
              <a:gd name="connsiteY8-878" fmla="*/ 436 h 10051"/>
              <a:gd name="connsiteX0-879" fmla="*/ 9647 w 10138"/>
              <a:gd name="connsiteY0-880" fmla="*/ 444 h 10059"/>
              <a:gd name="connsiteX1-881" fmla="*/ 5202 w 10138"/>
              <a:gd name="connsiteY1-882" fmla="*/ 109 h 10059"/>
              <a:gd name="connsiteX2-883" fmla="*/ 479 w 10138"/>
              <a:gd name="connsiteY2-884" fmla="*/ 358 h 10059"/>
              <a:gd name="connsiteX3-885" fmla="*/ 3 w 10138"/>
              <a:gd name="connsiteY3-886" fmla="*/ 4863 h 10059"/>
              <a:gd name="connsiteX4-887" fmla="*/ 520 w 10138"/>
              <a:gd name="connsiteY4-888" fmla="*/ 9500 h 10059"/>
              <a:gd name="connsiteX5-889" fmla="*/ 5233 w 10138"/>
              <a:gd name="connsiteY5-890" fmla="*/ 9920 h 10059"/>
              <a:gd name="connsiteX6-891" fmla="*/ 9658 w 10138"/>
              <a:gd name="connsiteY6-892" fmla="*/ 9699 h 10059"/>
              <a:gd name="connsiteX7-893" fmla="*/ 10133 w 10138"/>
              <a:gd name="connsiteY7-894" fmla="*/ 5103 h 10059"/>
              <a:gd name="connsiteX8-895" fmla="*/ 9647 w 10138"/>
              <a:gd name="connsiteY8-896" fmla="*/ 444 h 10059"/>
              <a:gd name="connsiteX0-897" fmla="*/ 9647 w 10138"/>
              <a:gd name="connsiteY0-898" fmla="*/ 444 h 10059"/>
              <a:gd name="connsiteX1-899" fmla="*/ 5202 w 10138"/>
              <a:gd name="connsiteY1-900" fmla="*/ 109 h 10059"/>
              <a:gd name="connsiteX2-901" fmla="*/ 479 w 10138"/>
              <a:gd name="connsiteY2-902" fmla="*/ 358 h 10059"/>
              <a:gd name="connsiteX3-903" fmla="*/ 3 w 10138"/>
              <a:gd name="connsiteY3-904" fmla="*/ 4863 h 10059"/>
              <a:gd name="connsiteX4-905" fmla="*/ 520 w 10138"/>
              <a:gd name="connsiteY4-906" fmla="*/ 9500 h 10059"/>
              <a:gd name="connsiteX5-907" fmla="*/ 5233 w 10138"/>
              <a:gd name="connsiteY5-908" fmla="*/ 9920 h 10059"/>
              <a:gd name="connsiteX6-909" fmla="*/ 9658 w 10138"/>
              <a:gd name="connsiteY6-910" fmla="*/ 9699 h 10059"/>
              <a:gd name="connsiteX7-911" fmla="*/ 10133 w 10138"/>
              <a:gd name="connsiteY7-912" fmla="*/ 5103 h 10059"/>
              <a:gd name="connsiteX8-913" fmla="*/ 9647 w 10138"/>
              <a:gd name="connsiteY8-914" fmla="*/ 444 h 10059"/>
              <a:gd name="connsiteX0-915" fmla="*/ 9647 w 10138"/>
              <a:gd name="connsiteY0-916" fmla="*/ 489 h 10104"/>
              <a:gd name="connsiteX1-917" fmla="*/ 4976 w 10138"/>
              <a:gd name="connsiteY1-918" fmla="*/ 47 h 10104"/>
              <a:gd name="connsiteX2-919" fmla="*/ 479 w 10138"/>
              <a:gd name="connsiteY2-920" fmla="*/ 403 h 10104"/>
              <a:gd name="connsiteX3-921" fmla="*/ 3 w 10138"/>
              <a:gd name="connsiteY3-922" fmla="*/ 4908 h 10104"/>
              <a:gd name="connsiteX4-923" fmla="*/ 520 w 10138"/>
              <a:gd name="connsiteY4-924" fmla="*/ 9545 h 10104"/>
              <a:gd name="connsiteX5-925" fmla="*/ 5233 w 10138"/>
              <a:gd name="connsiteY5-926" fmla="*/ 9965 h 10104"/>
              <a:gd name="connsiteX6-927" fmla="*/ 9658 w 10138"/>
              <a:gd name="connsiteY6-928" fmla="*/ 9744 h 10104"/>
              <a:gd name="connsiteX7-929" fmla="*/ 10133 w 10138"/>
              <a:gd name="connsiteY7-930" fmla="*/ 5148 h 10104"/>
              <a:gd name="connsiteX8-931" fmla="*/ 9647 w 10138"/>
              <a:gd name="connsiteY8-932" fmla="*/ 489 h 10104"/>
              <a:gd name="connsiteX0-933" fmla="*/ 9783 w 10174"/>
              <a:gd name="connsiteY0-934" fmla="*/ 464 h 10122"/>
              <a:gd name="connsiteX1-935" fmla="*/ 4976 w 10174"/>
              <a:gd name="connsiteY1-936" fmla="*/ 65 h 10122"/>
              <a:gd name="connsiteX2-937" fmla="*/ 479 w 10174"/>
              <a:gd name="connsiteY2-938" fmla="*/ 421 h 10122"/>
              <a:gd name="connsiteX3-939" fmla="*/ 3 w 10174"/>
              <a:gd name="connsiteY3-940" fmla="*/ 4926 h 10122"/>
              <a:gd name="connsiteX4-941" fmla="*/ 520 w 10174"/>
              <a:gd name="connsiteY4-942" fmla="*/ 9563 h 10122"/>
              <a:gd name="connsiteX5-943" fmla="*/ 5233 w 10174"/>
              <a:gd name="connsiteY5-944" fmla="*/ 9983 h 10122"/>
              <a:gd name="connsiteX6-945" fmla="*/ 9658 w 10174"/>
              <a:gd name="connsiteY6-946" fmla="*/ 9762 h 10122"/>
              <a:gd name="connsiteX7-947" fmla="*/ 10133 w 10174"/>
              <a:gd name="connsiteY7-948" fmla="*/ 5166 h 10122"/>
              <a:gd name="connsiteX8-949" fmla="*/ 9783 w 10174"/>
              <a:gd name="connsiteY8-950" fmla="*/ 464 h 10122"/>
              <a:gd name="connsiteX0-951" fmla="*/ 9783 w 10325"/>
              <a:gd name="connsiteY0-952" fmla="*/ 464 h 10122"/>
              <a:gd name="connsiteX1-953" fmla="*/ 4976 w 10325"/>
              <a:gd name="connsiteY1-954" fmla="*/ 65 h 10122"/>
              <a:gd name="connsiteX2-955" fmla="*/ 479 w 10325"/>
              <a:gd name="connsiteY2-956" fmla="*/ 421 h 10122"/>
              <a:gd name="connsiteX3-957" fmla="*/ 3 w 10325"/>
              <a:gd name="connsiteY3-958" fmla="*/ 4926 h 10122"/>
              <a:gd name="connsiteX4-959" fmla="*/ 520 w 10325"/>
              <a:gd name="connsiteY4-960" fmla="*/ 9563 h 10122"/>
              <a:gd name="connsiteX5-961" fmla="*/ 5233 w 10325"/>
              <a:gd name="connsiteY5-962" fmla="*/ 9983 h 10122"/>
              <a:gd name="connsiteX6-963" fmla="*/ 9658 w 10325"/>
              <a:gd name="connsiteY6-964" fmla="*/ 9762 h 10122"/>
              <a:gd name="connsiteX7-965" fmla="*/ 10325 w 10325"/>
              <a:gd name="connsiteY7-966" fmla="*/ 4952 h 10122"/>
              <a:gd name="connsiteX8-967" fmla="*/ 9783 w 10325"/>
              <a:gd name="connsiteY8-968" fmla="*/ 464 h 10122"/>
              <a:gd name="connsiteX0-969" fmla="*/ 9783 w 10364"/>
              <a:gd name="connsiteY0-970" fmla="*/ 464 h 10136"/>
              <a:gd name="connsiteX1-971" fmla="*/ 4976 w 10364"/>
              <a:gd name="connsiteY1-972" fmla="*/ 65 h 10136"/>
              <a:gd name="connsiteX2-973" fmla="*/ 479 w 10364"/>
              <a:gd name="connsiteY2-974" fmla="*/ 421 h 10136"/>
              <a:gd name="connsiteX3-975" fmla="*/ 3 w 10364"/>
              <a:gd name="connsiteY3-976" fmla="*/ 4926 h 10136"/>
              <a:gd name="connsiteX4-977" fmla="*/ 520 w 10364"/>
              <a:gd name="connsiteY4-978" fmla="*/ 9563 h 10136"/>
              <a:gd name="connsiteX5-979" fmla="*/ 5233 w 10364"/>
              <a:gd name="connsiteY5-980" fmla="*/ 9983 h 10136"/>
              <a:gd name="connsiteX6-981" fmla="*/ 9986 w 10364"/>
              <a:gd name="connsiteY6-982" fmla="*/ 9527 h 10136"/>
              <a:gd name="connsiteX7-983" fmla="*/ 10325 w 10364"/>
              <a:gd name="connsiteY7-984" fmla="*/ 4952 h 10136"/>
              <a:gd name="connsiteX8-985" fmla="*/ 9783 w 10364"/>
              <a:gd name="connsiteY8-986" fmla="*/ 464 h 10136"/>
              <a:gd name="connsiteX0-987" fmla="*/ 9783 w 10325"/>
              <a:gd name="connsiteY0-988" fmla="*/ 464 h 10136"/>
              <a:gd name="connsiteX1-989" fmla="*/ 4976 w 10325"/>
              <a:gd name="connsiteY1-990" fmla="*/ 65 h 10136"/>
              <a:gd name="connsiteX2-991" fmla="*/ 479 w 10325"/>
              <a:gd name="connsiteY2-992" fmla="*/ 421 h 10136"/>
              <a:gd name="connsiteX3-993" fmla="*/ 3 w 10325"/>
              <a:gd name="connsiteY3-994" fmla="*/ 4926 h 10136"/>
              <a:gd name="connsiteX4-995" fmla="*/ 520 w 10325"/>
              <a:gd name="connsiteY4-996" fmla="*/ 9563 h 10136"/>
              <a:gd name="connsiteX5-997" fmla="*/ 5233 w 10325"/>
              <a:gd name="connsiteY5-998" fmla="*/ 9983 h 10136"/>
              <a:gd name="connsiteX6-999" fmla="*/ 9986 w 10325"/>
              <a:gd name="connsiteY6-1000" fmla="*/ 9527 h 10136"/>
              <a:gd name="connsiteX7-1001" fmla="*/ 10325 w 10325"/>
              <a:gd name="connsiteY7-1002" fmla="*/ 4952 h 10136"/>
              <a:gd name="connsiteX8-1003" fmla="*/ 9783 w 10325"/>
              <a:gd name="connsiteY8-1004" fmla="*/ 464 h 10136"/>
              <a:gd name="connsiteX0-1005" fmla="*/ 9783 w 10325"/>
              <a:gd name="connsiteY0-1006" fmla="*/ 464 h 10136"/>
              <a:gd name="connsiteX1-1007" fmla="*/ 4976 w 10325"/>
              <a:gd name="connsiteY1-1008" fmla="*/ 65 h 10136"/>
              <a:gd name="connsiteX2-1009" fmla="*/ 479 w 10325"/>
              <a:gd name="connsiteY2-1010" fmla="*/ 421 h 10136"/>
              <a:gd name="connsiteX3-1011" fmla="*/ 3 w 10325"/>
              <a:gd name="connsiteY3-1012" fmla="*/ 4926 h 10136"/>
              <a:gd name="connsiteX4-1013" fmla="*/ 520 w 10325"/>
              <a:gd name="connsiteY4-1014" fmla="*/ 9563 h 10136"/>
              <a:gd name="connsiteX5-1015" fmla="*/ 5233 w 10325"/>
              <a:gd name="connsiteY5-1016" fmla="*/ 9983 h 10136"/>
              <a:gd name="connsiteX6-1017" fmla="*/ 9986 w 10325"/>
              <a:gd name="connsiteY6-1018" fmla="*/ 9527 h 10136"/>
              <a:gd name="connsiteX7-1019" fmla="*/ 10325 w 10325"/>
              <a:gd name="connsiteY7-1020" fmla="*/ 4952 h 10136"/>
              <a:gd name="connsiteX8-1021" fmla="*/ 9783 w 10325"/>
              <a:gd name="connsiteY8-1022" fmla="*/ 464 h 10136"/>
              <a:gd name="connsiteX0-1023" fmla="*/ 9783 w 10325"/>
              <a:gd name="connsiteY0-1024" fmla="*/ 464 h 10136"/>
              <a:gd name="connsiteX1-1025" fmla="*/ 4976 w 10325"/>
              <a:gd name="connsiteY1-1026" fmla="*/ 65 h 10136"/>
              <a:gd name="connsiteX2-1027" fmla="*/ 479 w 10325"/>
              <a:gd name="connsiteY2-1028" fmla="*/ 421 h 10136"/>
              <a:gd name="connsiteX3-1029" fmla="*/ 3 w 10325"/>
              <a:gd name="connsiteY3-1030" fmla="*/ 4926 h 10136"/>
              <a:gd name="connsiteX4-1031" fmla="*/ 520 w 10325"/>
              <a:gd name="connsiteY4-1032" fmla="*/ 9563 h 10136"/>
              <a:gd name="connsiteX5-1033" fmla="*/ 5233 w 10325"/>
              <a:gd name="connsiteY5-1034" fmla="*/ 9983 h 10136"/>
              <a:gd name="connsiteX6-1035" fmla="*/ 9986 w 10325"/>
              <a:gd name="connsiteY6-1036" fmla="*/ 9527 h 10136"/>
              <a:gd name="connsiteX7-1037" fmla="*/ 10325 w 10325"/>
              <a:gd name="connsiteY7-1038" fmla="*/ 4952 h 10136"/>
              <a:gd name="connsiteX8-1039" fmla="*/ 9783 w 10325"/>
              <a:gd name="connsiteY8-1040" fmla="*/ 464 h 10136"/>
              <a:gd name="connsiteX0-1041" fmla="*/ 9783 w 10325"/>
              <a:gd name="connsiteY0-1042" fmla="*/ 464 h 10136"/>
              <a:gd name="connsiteX1-1043" fmla="*/ 4976 w 10325"/>
              <a:gd name="connsiteY1-1044" fmla="*/ 65 h 10136"/>
              <a:gd name="connsiteX2-1045" fmla="*/ 479 w 10325"/>
              <a:gd name="connsiteY2-1046" fmla="*/ 421 h 10136"/>
              <a:gd name="connsiteX3-1047" fmla="*/ 3 w 10325"/>
              <a:gd name="connsiteY3-1048" fmla="*/ 4926 h 10136"/>
              <a:gd name="connsiteX4-1049" fmla="*/ 520 w 10325"/>
              <a:gd name="connsiteY4-1050" fmla="*/ 9563 h 10136"/>
              <a:gd name="connsiteX5-1051" fmla="*/ 5233 w 10325"/>
              <a:gd name="connsiteY5-1052" fmla="*/ 9983 h 10136"/>
              <a:gd name="connsiteX6-1053" fmla="*/ 9986 w 10325"/>
              <a:gd name="connsiteY6-1054" fmla="*/ 9527 h 10136"/>
              <a:gd name="connsiteX7-1055" fmla="*/ 10325 w 10325"/>
              <a:gd name="connsiteY7-1056" fmla="*/ 4952 h 10136"/>
              <a:gd name="connsiteX8-1057" fmla="*/ 9783 w 10325"/>
              <a:gd name="connsiteY8-1058" fmla="*/ 464 h 10136"/>
              <a:gd name="connsiteX0-1059" fmla="*/ 9783 w 10467"/>
              <a:gd name="connsiteY0-1060" fmla="*/ 464 h 10099"/>
              <a:gd name="connsiteX1-1061" fmla="*/ 4976 w 10467"/>
              <a:gd name="connsiteY1-1062" fmla="*/ 65 h 10099"/>
              <a:gd name="connsiteX2-1063" fmla="*/ 479 w 10467"/>
              <a:gd name="connsiteY2-1064" fmla="*/ 421 h 10099"/>
              <a:gd name="connsiteX3-1065" fmla="*/ 3 w 10467"/>
              <a:gd name="connsiteY3-1066" fmla="*/ 4926 h 10099"/>
              <a:gd name="connsiteX4-1067" fmla="*/ 520 w 10467"/>
              <a:gd name="connsiteY4-1068" fmla="*/ 9563 h 10099"/>
              <a:gd name="connsiteX5-1069" fmla="*/ 5403 w 10467"/>
              <a:gd name="connsiteY5-1070" fmla="*/ 9897 h 10099"/>
              <a:gd name="connsiteX6-1071" fmla="*/ 9986 w 10467"/>
              <a:gd name="connsiteY6-1072" fmla="*/ 9527 h 10099"/>
              <a:gd name="connsiteX7-1073" fmla="*/ 10325 w 10467"/>
              <a:gd name="connsiteY7-1074" fmla="*/ 4952 h 10099"/>
              <a:gd name="connsiteX8-1075" fmla="*/ 9783 w 10467"/>
              <a:gd name="connsiteY8-1076" fmla="*/ 464 h 10099"/>
              <a:gd name="connsiteX0-1077" fmla="*/ 9783 w 10467"/>
              <a:gd name="connsiteY0-1078" fmla="*/ 464 h 10112"/>
              <a:gd name="connsiteX1-1079" fmla="*/ 4976 w 10467"/>
              <a:gd name="connsiteY1-1080" fmla="*/ 65 h 10112"/>
              <a:gd name="connsiteX2-1081" fmla="*/ 479 w 10467"/>
              <a:gd name="connsiteY2-1082" fmla="*/ 421 h 10112"/>
              <a:gd name="connsiteX3-1083" fmla="*/ 3 w 10467"/>
              <a:gd name="connsiteY3-1084" fmla="*/ 4926 h 10112"/>
              <a:gd name="connsiteX4-1085" fmla="*/ 418 w 10467"/>
              <a:gd name="connsiteY4-1086" fmla="*/ 9584 h 10112"/>
              <a:gd name="connsiteX5-1087" fmla="*/ 5403 w 10467"/>
              <a:gd name="connsiteY5-1088" fmla="*/ 9897 h 10112"/>
              <a:gd name="connsiteX6-1089" fmla="*/ 9986 w 10467"/>
              <a:gd name="connsiteY6-1090" fmla="*/ 9527 h 10112"/>
              <a:gd name="connsiteX7-1091" fmla="*/ 10325 w 10467"/>
              <a:gd name="connsiteY7-1092" fmla="*/ 4952 h 10112"/>
              <a:gd name="connsiteX8-1093" fmla="*/ 9783 w 10467"/>
              <a:gd name="connsiteY8-1094" fmla="*/ 464 h 10112"/>
              <a:gd name="connsiteX0-1095" fmla="*/ 9783 w 10467"/>
              <a:gd name="connsiteY0-1096" fmla="*/ 464 h 10168"/>
              <a:gd name="connsiteX1-1097" fmla="*/ 4976 w 10467"/>
              <a:gd name="connsiteY1-1098" fmla="*/ 65 h 10168"/>
              <a:gd name="connsiteX2-1099" fmla="*/ 479 w 10467"/>
              <a:gd name="connsiteY2-1100" fmla="*/ 421 h 10168"/>
              <a:gd name="connsiteX3-1101" fmla="*/ 3 w 10467"/>
              <a:gd name="connsiteY3-1102" fmla="*/ 4926 h 10168"/>
              <a:gd name="connsiteX4-1103" fmla="*/ 418 w 10467"/>
              <a:gd name="connsiteY4-1104" fmla="*/ 9584 h 10168"/>
              <a:gd name="connsiteX5-1105" fmla="*/ 5403 w 10467"/>
              <a:gd name="connsiteY5-1106" fmla="*/ 10025 h 10168"/>
              <a:gd name="connsiteX6-1107" fmla="*/ 9986 w 10467"/>
              <a:gd name="connsiteY6-1108" fmla="*/ 9527 h 10168"/>
              <a:gd name="connsiteX7-1109" fmla="*/ 10325 w 10467"/>
              <a:gd name="connsiteY7-1110" fmla="*/ 4952 h 10168"/>
              <a:gd name="connsiteX8-1111" fmla="*/ 9783 w 10467"/>
              <a:gd name="connsiteY8-1112" fmla="*/ 464 h 10168"/>
              <a:gd name="connsiteX0-1113" fmla="*/ 9783 w 10467"/>
              <a:gd name="connsiteY0-1114" fmla="*/ 464 h 10168"/>
              <a:gd name="connsiteX1-1115" fmla="*/ 4976 w 10467"/>
              <a:gd name="connsiteY1-1116" fmla="*/ 65 h 10168"/>
              <a:gd name="connsiteX2-1117" fmla="*/ 479 w 10467"/>
              <a:gd name="connsiteY2-1118" fmla="*/ 421 h 10168"/>
              <a:gd name="connsiteX3-1119" fmla="*/ 3 w 10467"/>
              <a:gd name="connsiteY3-1120" fmla="*/ 4926 h 10168"/>
              <a:gd name="connsiteX4-1121" fmla="*/ 418 w 10467"/>
              <a:gd name="connsiteY4-1122" fmla="*/ 9584 h 10168"/>
              <a:gd name="connsiteX5-1123" fmla="*/ 5403 w 10467"/>
              <a:gd name="connsiteY5-1124" fmla="*/ 10025 h 10168"/>
              <a:gd name="connsiteX6-1125" fmla="*/ 9986 w 10467"/>
              <a:gd name="connsiteY6-1126" fmla="*/ 9527 h 10168"/>
              <a:gd name="connsiteX7-1127" fmla="*/ 10325 w 10467"/>
              <a:gd name="connsiteY7-1128" fmla="*/ 4952 h 10168"/>
              <a:gd name="connsiteX8-1129" fmla="*/ 9783 w 10467"/>
              <a:gd name="connsiteY8-1130" fmla="*/ 464 h 10168"/>
              <a:gd name="connsiteX0-1131" fmla="*/ 9783 w 10399"/>
              <a:gd name="connsiteY0-1132" fmla="*/ 464 h 10244"/>
              <a:gd name="connsiteX1-1133" fmla="*/ 4976 w 10399"/>
              <a:gd name="connsiteY1-1134" fmla="*/ 65 h 10244"/>
              <a:gd name="connsiteX2-1135" fmla="*/ 479 w 10399"/>
              <a:gd name="connsiteY2-1136" fmla="*/ 421 h 10244"/>
              <a:gd name="connsiteX3-1137" fmla="*/ 3 w 10399"/>
              <a:gd name="connsiteY3-1138" fmla="*/ 4926 h 10244"/>
              <a:gd name="connsiteX4-1139" fmla="*/ 418 w 10399"/>
              <a:gd name="connsiteY4-1140" fmla="*/ 9584 h 10244"/>
              <a:gd name="connsiteX5-1141" fmla="*/ 5403 w 10399"/>
              <a:gd name="connsiteY5-1142" fmla="*/ 10025 h 10244"/>
              <a:gd name="connsiteX6-1143" fmla="*/ 9850 w 10399"/>
              <a:gd name="connsiteY6-1144" fmla="*/ 9784 h 10244"/>
              <a:gd name="connsiteX7-1145" fmla="*/ 10325 w 10399"/>
              <a:gd name="connsiteY7-1146" fmla="*/ 4952 h 10244"/>
              <a:gd name="connsiteX8-1147" fmla="*/ 9783 w 10399"/>
              <a:gd name="connsiteY8-1148" fmla="*/ 464 h 10244"/>
              <a:gd name="connsiteX0-1149" fmla="*/ 9783 w 10399"/>
              <a:gd name="connsiteY0-1150" fmla="*/ 464 h 10152"/>
              <a:gd name="connsiteX1-1151" fmla="*/ 4976 w 10399"/>
              <a:gd name="connsiteY1-1152" fmla="*/ 65 h 10152"/>
              <a:gd name="connsiteX2-1153" fmla="*/ 479 w 10399"/>
              <a:gd name="connsiteY2-1154" fmla="*/ 421 h 10152"/>
              <a:gd name="connsiteX3-1155" fmla="*/ 3 w 10399"/>
              <a:gd name="connsiteY3-1156" fmla="*/ 4926 h 10152"/>
              <a:gd name="connsiteX4-1157" fmla="*/ 418 w 10399"/>
              <a:gd name="connsiteY4-1158" fmla="*/ 9584 h 10152"/>
              <a:gd name="connsiteX5-1159" fmla="*/ 5403 w 10399"/>
              <a:gd name="connsiteY5-1160" fmla="*/ 10025 h 10152"/>
              <a:gd name="connsiteX6-1161" fmla="*/ 9850 w 10399"/>
              <a:gd name="connsiteY6-1162" fmla="*/ 9784 h 10152"/>
              <a:gd name="connsiteX7-1163" fmla="*/ 10325 w 10399"/>
              <a:gd name="connsiteY7-1164" fmla="*/ 4952 h 10152"/>
              <a:gd name="connsiteX8-1165" fmla="*/ 9783 w 10399"/>
              <a:gd name="connsiteY8-1166" fmla="*/ 464 h 10152"/>
              <a:gd name="connsiteX0-1167" fmla="*/ 9783 w 10326"/>
              <a:gd name="connsiteY0-1168" fmla="*/ 464 h 10152"/>
              <a:gd name="connsiteX1-1169" fmla="*/ 4976 w 10326"/>
              <a:gd name="connsiteY1-1170" fmla="*/ 65 h 10152"/>
              <a:gd name="connsiteX2-1171" fmla="*/ 479 w 10326"/>
              <a:gd name="connsiteY2-1172" fmla="*/ 421 h 10152"/>
              <a:gd name="connsiteX3-1173" fmla="*/ 3 w 10326"/>
              <a:gd name="connsiteY3-1174" fmla="*/ 4926 h 10152"/>
              <a:gd name="connsiteX4-1175" fmla="*/ 418 w 10326"/>
              <a:gd name="connsiteY4-1176" fmla="*/ 9584 h 10152"/>
              <a:gd name="connsiteX5-1177" fmla="*/ 5403 w 10326"/>
              <a:gd name="connsiteY5-1178" fmla="*/ 10025 h 10152"/>
              <a:gd name="connsiteX6-1179" fmla="*/ 9850 w 10326"/>
              <a:gd name="connsiteY6-1180" fmla="*/ 9784 h 10152"/>
              <a:gd name="connsiteX7-1181" fmla="*/ 10325 w 10326"/>
              <a:gd name="connsiteY7-1182" fmla="*/ 4952 h 10152"/>
              <a:gd name="connsiteX8-1183" fmla="*/ 9783 w 10326"/>
              <a:gd name="connsiteY8-1184" fmla="*/ 464 h 10152"/>
              <a:gd name="connsiteX0-1185" fmla="*/ 9783 w 10334"/>
              <a:gd name="connsiteY0-1186" fmla="*/ 464 h 10151"/>
              <a:gd name="connsiteX1-1187" fmla="*/ 4976 w 10334"/>
              <a:gd name="connsiteY1-1188" fmla="*/ 65 h 10151"/>
              <a:gd name="connsiteX2-1189" fmla="*/ 479 w 10334"/>
              <a:gd name="connsiteY2-1190" fmla="*/ 421 h 10151"/>
              <a:gd name="connsiteX3-1191" fmla="*/ 3 w 10334"/>
              <a:gd name="connsiteY3-1192" fmla="*/ 4926 h 10151"/>
              <a:gd name="connsiteX4-1193" fmla="*/ 418 w 10334"/>
              <a:gd name="connsiteY4-1194" fmla="*/ 9584 h 10151"/>
              <a:gd name="connsiteX5-1195" fmla="*/ 5403 w 10334"/>
              <a:gd name="connsiteY5-1196" fmla="*/ 10025 h 10151"/>
              <a:gd name="connsiteX6-1197" fmla="*/ 9941 w 10334"/>
              <a:gd name="connsiteY6-1198" fmla="*/ 9805 h 10151"/>
              <a:gd name="connsiteX7-1199" fmla="*/ 10325 w 10334"/>
              <a:gd name="connsiteY7-1200" fmla="*/ 4952 h 10151"/>
              <a:gd name="connsiteX8-1201" fmla="*/ 9783 w 10334"/>
              <a:gd name="connsiteY8-1202" fmla="*/ 464 h 10151"/>
              <a:gd name="connsiteX0-1203" fmla="*/ 9783 w 10353"/>
              <a:gd name="connsiteY0-1204" fmla="*/ 464 h 10151"/>
              <a:gd name="connsiteX1-1205" fmla="*/ 4976 w 10353"/>
              <a:gd name="connsiteY1-1206" fmla="*/ 65 h 10151"/>
              <a:gd name="connsiteX2-1207" fmla="*/ 479 w 10353"/>
              <a:gd name="connsiteY2-1208" fmla="*/ 421 h 10151"/>
              <a:gd name="connsiteX3-1209" fmla="*/ 3 w 10353"/>
              <a:gd name="connsiteY3-1210" fmla="*/ 4926 h 10151"/>
              <a:gd name="connsiteX4-1211" fmla="*/ 418 w 10353"/>
              <a:gd name="connsiteY4-1212" fmla="*/ 9584 h 10151"/>
              <a:gd name="connsiteX5-1213" fmla="*/ 5403 w 10353"/>
              <a:gd name="connsiteY5-1214" fmla="*/ 10025 h 10151"/>
              <a:gd name="connsiteX6-1215" fmla="*/ 9941 w 10353"/>
              <a:gd name="connsiteY6-1216" fmla="*/ 9805 h 10151"/>
              <a:gd name="connsiteX7-1217" fmla="*/ 10348 w 10353"/>
              <a:gd name="connsiteY7-1218" fmla="*/ 5038 h 10151"/>
              <a:gd name="connsiteX8-1219" fmla="*/ 9783 w 10353"/>
              <a:gd name="connsiteY8-1220" fmla="*/ 464 h 10151"/>
              <a:gd name="connsiteX0-1221" fmla="*/ 9817 w 10353"/>
              <a:gd name="connsiteY0-1222" fmla="*/ 454 h 10162"/>
              <a:gd name="connsiteX1-1223" fmla="*/ 4976 w 10353"/>
              <a:gd name="connsiteY1-1224" fmla="*/ 76 h 10162"/>
              <a:gd name="connsiteX2-1225" fmla="*/ 479 w 10353"/>
              <a:gd name="connsiteY2-1226" fmla="*/ 432 h 10162"/>
              <a:gd name="connsiteX3-1227" fmla="*/ 3 w 10353"/>
              <a:gd name="connsiteY3-1228" fmla="*/ 4937 h 10162"/>
              <a:gd name="connsiteX4-1229" fmla="*/ 418 w 10353"/>
              <a:gd name="connsiteY4-1230" fmla="*/ 9595 h 10162"/>
              <a:gd name="connsiteX5-1231" fmla="*/ 5403 w 10353"/>
              <a:gd name="connsiteY5-1232" fmla="*/ 10036 h 10162"/>
              <a:gd name="connsiteX6-1233" fmla="*/ 9941 w 10353"/>
              <a:gd name="connsiteY6-1234" fmla="*/ 9816 h 10162"/>
              <a:gd name="connsiteX7-1235" fmla="*/ 10348 w 10353"/>
              <a:gd name="connsiteY7-1236" fmla="*/ 5049 h 10162"/>
              <a:gd name="connsiteX8-1237" fmla="*/ 9817 w 10353"/>
              <a:gd name="connsiteY8-1238" fmla="*/ 454 h 10162"/>
              <a:gd name="connsiteX0-1239" fmla="*/ 9817 w 10353"/>
              <a:gd name="connsiteY0-1240" fmla="*/ 446 h 10154"/>
              <a:gd name="connsiteX1-1241" fmla="*/ 5010 w 10353"/>
              <a:gd name="connsiteY1-1242" fmla="*/ 89 h 10154"/>
              <a:gd name="connsiteX2-1243" fmla="*/ 479 w 10353"/>
              <a:gd name="connsiteY2-1244" fmla="*/ 424 h 10154"/>
              <a:gd name="connsiteX3-1245" fmla="*/ 3 w 10353"/>
              <a:gd name="connsiteY3-1246" fmla="*/ 4929 h 10154"/>
              <a:gd name="connsiteX4-1247" fmla="*/ 418 w 10353"/>
              <a:gd name="connsiteY4-1248" fmla="*/ 9587 h 10154"/>
              <a:gd name="connsiteX5-1249" fmla="*/ 5403 w 10353"/>
              <a:gd name="connsiteY5-1250" fmla="*/ 10028 h 10154"/>
              <a:gd name="connsiteX6-1251" fmla="*/ 9941 w 10353"/>
              <a:gd name="connsiteY6-1252" fmla="*/ 9808 h 10154"/>
              <a:gd name="connsiteX7-1253" fmla="*/ 10348 w 10353"/>
              <a:gd name="connsiteY7-1254" fmla="*/ 5041 h 10154"/>
              <a:gd name="connsiteX8-1255" fmla="*/ 9817 w 10353"/>
              <a:gd name="connsiteY8-1256" fmla="*/ 446 h 10154"/>
              <a:gd name="connsiteX0-1257" fmla="*/ 9817 w 10353"/>
              <a:gd name="connsiteY0-1258" fmla="*/ 446 h 10154"/>
              <a:gd name="connsiteX1-1259" fmla="*/ 5010 w 10353"/>
              <a:gd name="connsiteY1-1260" fmla="*/ 89 h 10154"/>
              <a:gd name="connsiteX2-1261" fmla="*/ 479 w 10353"/>
              <a:gd name="connsiteY2-1262" fmla="*/ 424 h 10154"/>
              <a:gd name="connsiteX3-1263" fmla="*/ 3 w 10353"/>
              <a:gd name="connsiteY3-1264" fmla="*/ 4929 h 10154"/>
              <a:gd name="connsiteX4-1265" fmla="*/ 418 w 10353"/>
              <a:gd name="connsiteY4-1266" fmla="*/ 9587 h 10154"/>
              <a:gd name="connsiteX5-1267" fmla="*/ 5403 w 10353"/>
              <a:gd name="connsiteY5-1268" fmla="*/ 10028 h 10154"/>
              <a:gd name="connsiteX6-1269" fmla="*/ 9941 w 10353"/>
              <a:gd name="connsiteY6-1270" fmla="*/ 9808 h 10154"/>
              <a:gd name="connsiteX7-1271" fmla="*/ 10348 w 10353"/>
              <a:gd name="connsiteY7-1272" fmla="*/ 5041 h 10154"/>
              <a:gd name="connsiteX8-1273" fmla="*/ 9817 w 10353"/>
              <a:gd name="connsiteY8-1274" fmla="*/ 446 h 10154"/>
              <a:gd name="connsiteX0-1275" fmla="*/ 9817 w 10353"/>
              <a:gd name="connsiteY0-1276" fmla="*/ 466 h 10174"/>
              <a:gd name="connsiteX1-1277" fmla="*/ 5010 w 10353"/>
              <a:gd name="connsiteY1-1278" fmla="*/ 109 h 10174"/>
              <a:gd name="connsiteX2-1279" fmla="*/ 377 w 10353"/>
              <a:gd name="connsiteY2-1280" fmla="*/ 358 h 10174"/>
              <a:gd name="connsiteX3-1281" fmla="*/ 3 w 10353"/>
              <a:gd name="connsiteY3-1282" fmla="*/ 4949 h 10174"/>
              <a:gd name="connsiteX4-1283" fmla="*/ 418 w 10353"/>
              <a:gd name="connsiteY4-1284" fmla="*/ 9607 h 10174"/>
              <a:gd name="connsiteX5-1285" fmla="*/ 5403 w 10353"/>
              <a:gd name="connsiteY5-1286" fmla="*/ 10048 h 10174"/>
              <a:gd name="connsiteX6-1287" fmla="*/ 9941 w 10353"/>
              <a:gd name="connsiteY6-1288" fmla="*/ 9828 h 10174"/>
              <a:gd name="connsiteX7-1289" fmla="*/ 10348 w 10353"/>
              <a:gd name="connsiteY7-1290" fmla="*/ 5061 h 10174"/>
              <a:gd name="connsiteX8-1291" fmla="*/ 9817 w 10353"/>
              <a:gd name="connsiteY8-1292" fmla="*/ 466 h 10174"/>
              <a:gd name="connsiteX0-1293" fmla="*/ 9817 w 10353"/>
              <a:gd name="connsiteY0-1294" fmla="*/ 565 h 10273"/>
              <a:gd name="connsiteX1-1295" fmla="*/ 5010 w 10353"/>
              <a:gd name="connsiteY1-1296" fmla="*/ 208 h 10273"/>
              <a:gd name="connsiteX2-1297" fmla="*/ 377 w 10353"/>
              <a:gd name="connsiteY2-1298" fmla="*/ 457 h 10273"/>
              <a:gd name="connsiteX3-1299" fmla="*/ 3 w 10353"/>
              <a:gd name="connsiteY3-1300" fmla="*/ 5048 h 10273"/>
              <a:gd name="connsiteX4-1301" fmla="*/ 418 w 10353"/>
              <a:gd name="connsiteY4-1302" fmla="*/ 9706 h 10273"/>
              <a:gd name="connsiteX5-1303" fmla="*/ 5403 w 10353"/>
              <a:gd name="connsiteY5-1304" fmla="*/ 10147 h 10273"/>
              <a:gd name="connsiteX6-1305" fmla="*/ 9941 w 10353"/>
              <a:gd name="connsiteY6-1306" fmla="*/ 9927 h 10273"/>
              <a:gd name="connsiteX7-1307" fmla="*/ 10348 w 10353"/>
              <a:gd name="connsiteY7-1308" fmla="*/ 5160 h 10273"/>
              <a:gd name="connsiteX8-1309" fmla="*/ 9817 w 10353"/>
              <a:gd name="connsiteY8-1310" fmla="*/ 565 h 10273"/>
              <a:gd name="connsiteX0-1311" fmla="*/ 9817 w 10353"/>
              <a:gd name="connsiteY0-1312" fmla="*/ 565 h 10273"/>
              <a:gd name="connsiteX1-1313" fmla="*/ 5010 w 10353"/>
              <a:gd name="connsiteY1-1314" fmla="*/ 208 h 10273"/>
              <a:gd name="connsiteX2-1315" fmla="*/ 377 w 10353"/>
              <a:gd name="connsiteY2-1316" fmla="*/ 457 h 10273"/>
              <a:gd name="connsiteX3-1317" fmla="*/ 3 w 10353"/>
              <a:gd name="connsiteY3-1318" fmla="*/ 5048 h 10273"/>
              <a:gd name="connsiteX4-1319" fmla="*/ 418 w 10353"/>
              <a:gd name="connsiteY4-1320" fmla="*/ 9706 h 10273"/>
              <a:gd name="connsiteX5-1321" fmla="*/ 5403 w 10353"/>
              <a:gd name="connsiteY5-1322" fmla="*/ 10147 h 10273"/>
              <a:gd name="connsiteX6-1323" fmla="*/ 9941 w 10353"/>
              <a:gd name="connsiteY6-1324" fmla="*/ 9927 h 10273"/>
              <a:gd name="connsiteX7-1325" fmla="*/ 10348 w 10353"/>
              <a:gd name="connsiteY7-1326" fmla="*/ 5160 h 10273"/>
              <a:gd name="connsiteX8-1327" fmla="*/ 9817 w 10353"/>
              <a:gd name="connsiteY8-1328" fmla="*/ 565 h 10273"/>
              <a:gd name="connsiteX0-1329" fmla="*/ 9817 w 10353"/>
              <a:gd name="connsiteY0-1330" fmla="*/ 482 h 10190"/>
              <a:gd name="connsiteX1-1331" fmla="*/ 5010 w 10353"/>
              <a:gd name="connsiteY1-1332" fmla="*/ 125 h 10190"/>
              <a:gd name="connsiteX2-1333" fmla="*/ 377 w 10353"/>
              <a:gd name="connsiteY2-1334" fmla="*/ 374 h 10190"/>
              <a:gd name="connsiteX3-1335" fmla="*/ 3 w 10353"/>
              <a:gd name="connsiteY3-1336" fmla="*/ 4965 h 10190"/>
              <a:gd name="connsiteX4-1337" fmla="*/ 418 w 10353"/>
              <a:gd name="connsiteY4-1338" fmla="*/ 9623 h 10190"/>
              <a:gd name="connsiteX5-1339" fmla="*/ 5403 w 10353"/>
              <a:gd name="connsiteY5-1340" fmla="*/ 10064 h 10190"/>
              <a:gd name="connsiteX6-1341" fmla="*/ 9941 w 10353"/>
              <a:gd name="connsiteY6-1342" fmla="*/ 9844 h 10190"/>
              <a:gd name="connsiteX7-1343" fmla="*/ 10348 w 10353"/>
              <a:gd name="connsiteY7-1344" fmla="*/ 5077 h 10190"/>
              <a:gd name="connsiteX8-1345" fmla="*/ 9817 w 10353"/>
              <a:gd name="connsiteY8-1346" fmla="*/ 482 h 10190"/>
              <a:gd name="connsiteX0-1347" fmla="*/ 9815 w 10351"/>
              <a:gd name="connsiteY0-1348" fmla="*/ 495 h 10203"/>
              <a:gd name="connsiteX1-1349" fmla="*/ 5008 w 10351"/>
              <a:gd name="connsiteY1-1350" fmla="*/ 138 h 10203"/>
              <a:gd name="connsiteX2-1351" fmla="*/ 420 w 10351"/>
              <a:gd name="connsiteY2-1352" fmla="*/ 366 h 10203"/>
              <a:gd name="connsiteX3-1353" fmla="*/ 1 w 10351"/>
              <a:gd name="connsiteY3-1354" fmla="*/ 4978 h 10203"/>
              <a:gd name="connsiteX4-1355" fmla="*/ 416 w 10351"/>
              <a:gd name="connsiteY4-1356" fmla="*/ 9636 h 10203"/>
              <a:gd name="connsiteX5-1357" fmla="*/ 5401 w 10351"/>
              <a:gd name="connsiteY5-1358" fmla="*/ 10077 h 10203"/>
              <a:gd name="connsiteX6-1359" fmla="*/ 9939 w 10351"/>
              <a:gd name="connsiteY6-1360" fmla="*/ 9857 h 10203"/>
              <a:gd name="connsiteX7-1361" fmla="*/ 10346 w 10351"/>
              <a:gd name="connsiteY7-1362" fmla="*/ 5090 h 10203"/>
              <a:gd name="connsiteX8-1363" fmla="*/ 9815 w 10351"/>
              <a:gd name="connsiteY8-1364" fmla="*/ 495 h 10203"/>
              <a:gd name="connsiteX0-1365" fmla="*/ 9816 w 10352"/>
              <a:gd name="connsiteY0-1366" fmla="*/ 495 h 10203"/>
              <a:gd name="connsiteX1-1367" fmla="*/ 5009 w 10352"/>
              <a:gd name="connsiteY1-1368" fmla="*/ 138 h 10203"/>
              <a:gd name="connsiteX2-1369" fmla="*/ 421 w 10352"/>
              <a:gd name="connsiteY2-1370" fmla="*/ 366 h 10203"/>
              <a:gd name="connsiteX3-1371" fmla="*/ 2 w 10352"/>
              <a:gd name="connsiteY3-1372" fmla="*/ 4978 h 10203"/>
              <a:gd name="connsiteX4-1373" fmla="*/ 417 w 10352"/>
              <a:gd name="connsiteY4-1374" fmla="*/ 9636 h 10203"/>
              <a:gd name="connsiteX5-1375" fmla="*/ 5402 w 10352"/>
              <a:gd name="connsiteY5-1376" fmla="*/ 10077 h 10203"/>
              <a:gd name="connsiteX6-1377" fmla="*/ 9940 w 10352"/>
              <a:gd name="connsiteY6-1378" fmla="*/ 9857 h 10203"/>
              <a:gd name="connsiteX7-1379" fmla="*/ 10347 w 10352"/>
              <a:gd name="connsiteY7-1380" fmla="*/ 5090 h 10203"/>
              <a:gd name="connsiteX8-1381" fmla="*/ 9816 w 10352"/>
              <a:gd name="connsiteY8-1382" fmla="*/ 495 h 10203"/>
              <a:gd name="connsiteX0-1383" fmla="*/ 9818 w 10354"/>
              <a:gd name="connsiteY0-1384" fmla="*/ 495 h 10198"/>
              <a:gd name="connsiteX1-1385" fmla="*/ 5011 w 10354"/>
              <a:gd name="connsiteY1-1386" fmla="*/ 138 h 10198"/>
              <a:gd name="connsiteX2-1387" fmla="*/ 423 w 10354"/>
              <a:gd name="connsiteY2-1388" fmla="*/ 366 h 10198"/>
              <a:gd name="connsiteX3-1389" fmla="*/ 4 w 10354"/>
              <a:gd name="connsiteY3-1390" fmla="*/ 4978 h 10198"/>
              <a:gd name="connsiteX4-1391" fmla="*/ 385 w 10354"/>
              <a:gd name="connsiteY4-1392" fmla="*/ 9572 h 10198"/>
              <a:gd name="connsiteX5-1393" fmla="*/ 5404 w 10354"/>
              <a:gd name="connsiteY5-1394" fmla="*/ 10077 h 10198"/>
              <a:gd name="connsiteX6-1395" fmla="*/ 9942 w 10354"/>
              <a:gd name="connsiteY6-1396" fmla="*/ 9857 h 10198"/>
              <a:gd name="connsiteX7-1397" fmla="*/ 10349 w 10354"/>
              <a:gd name="connsiteY7-1398" fmla="*/ 5090 h 10198"/>
              <a:gd name="connsiteX8-1399" fmla="*/ 9818 w 10354"/>
              <a:gd name="connsiteY8-1400" fmla="*/ 495 h 10198"/>
              <a:gd name="connsiteX0-1401" fmla="*/ 9823 w 10359"/>
              <a:gd name="connsiteY0-1402" fmla="*/ 495 h 10257"/>
              <a:gd name="connsiteX1-1403" fmla="*/ 5016 w 10359"/>
              <a:gd name="connsiteY1-1404" fmla="*/ 138 h 10257"/>
              <a:gd name="connsiteX2-1405" fmla="*/ 428 w 10359"/>
              <a:gd name="connsiteY2-1406" fmla="*/ 366 h 10257"/>
              <a:gd name="connsiteX3-1407" fmla="*/ 9 w 10359"/>
              <a:gd name="connsiteY3-1408" fmla="*/ 4978 h 10257"/>
              <a:gd name="connsiteX4-1409" fmla="*/ 367 w 10359"/>
              <a:gd name="connsiteY4-1410" fmla="*/ 9722 h 10257"/>
              <a:gd name="connsiteX5-1411" fmla="*/ 5409 w 10359"/>
              <a:gd name="connsiteY5-1412" fmla="*/ 10077 h 10257"/>
              <a:gd name="connsiteX6-1413" fmla="*/ 9947 w 10359"/>
              <a:gd name="connsiteY6-1414" fmla="*/ 9857 h 10257"/>
              <a:gd name="connsiteX7-1415" fmla="*/ 10354 w 10359"/>
              <a:gd name="connsiteY7-1416" fmla="*/ 5090 h 10257"/>
              <a:gd name="connsiteX8-1417" fmla="*/ 9823 w 10359"/>
              <a:gd name="connsiteY8-1418" fmla="*/ 495 h 10257"/>
              <a:gd name="connsiteX0-1419" fmla="*/ 9817 w 10353"/>
              <a:gd name="connsiteY0-1420" fmla="*/ 495 h 10285"/>
              <a:gd name="connsiteX1-1421" fmla="*/ 5010 w 10353"/>
              <a:gd name="connsiteY1-1422" fmla="*/ 138 h 10285"/>
              <a:gd name="connsiteX2-1423" fmla="*/ 422 w 10353"/>
              <a:gd name="connsiteY2-1424" fmla="*/ 366 h 10285"/>
              <a:gd name="connsiteX3-1425" fmla="*/ 3 w 10353"/>
              <a:gd name="connsiteY3-1426" fmla="*/ 4978 h 10285"/>
              <a:gd name="connsiteX4-1427" fmla="*/ 395 w 10353"/>
              <a:gd name="connsiteY4-1428" fmla="*/ 9765 h 10285"/>
              <a:gd name="connsiteX5-1429" fmla="*/ 5403 w 10353"/>
              <a:gd name="connsiteY5-1430" fmla="*/ 10077 h 10285"/>
              <a:gd name="connsiteX6-1431" fmla="*/ 9941 w 10353"/>
              <a:gd name="connsiteY6-1432" fmla="*/ 9857 h 10285"/>
              <a:gd name="connsiteX7-1433" fmla="*/ 10348 w 10353"/>
              <a:gd name="connsiteY7-1434" fmla="*/ 5090 h 10285"/>
              <a:gd name="connsiteX8-1435" fmla="*/ 9817 w 10353"/>
              <a:gd name="connsiteY8-1436" fmla="*/ 495 h 10285"/>
              <a:gd name="connsiteX0-1437" fmla="*/ 9817 w 10353"/>
              <a:gd name="connsiteY0-1438" fmla="*/ 495 h 10223"/>
              <a:gd name="connsiteX1-1439" fmla="*/ 5010 w 10353"/>
              <a:gd name="connsiteY1-1440" fmla="*/ 138 h 10223"/>
              <a:gd name="connsiteX2-1441" fmla="*/ 422 w 10353"/>
              <a:gd name="connsiteY2-1442" fmla="*/ 366 h 10223"/>
              <a:gd name="connsiteX3-1443" fmla="*/ 3 w 10353"/>
              <a:gd name="connsiteY3-1444" fmla="*/ 4978 h 10223"/>
              <a:gd name="connsiteX4-1445" fmla="*/ 395 w 10353"/>
              <a:gd name="connsiteY4-1446" fmla="*/ 9765 h 10223"/>
              <a:gd name="connsiteX5-1447" fmla="*/ 5403 w 10353"/>
              <a:gd name="connsiteY5-1448" fmla="*/ 10077 h 10223"/>
              <a:gd name="connsiteX6-1449" fmla="*/ 9941 w 10353"/>
              <a:gd name="connsiteY6-1450" fmla="*/ 9857 h 10223"/>
              <a:gd name="connsiteX7-1451" fmla="*/ 10348 w 10353"/>
              <a:gd name="connsiteY7-1452" fmla="*/ 5090 h 10223"/>
              <a:gd name="connsiteX8-1453" fmla="*/ 9817 w 10353"/>
              <a:gd name="connsiteY8-1454" fmla="*/ 495 h 10223"/>
              <a:gd name="connsiteX0-1455" fmla="*/ 9818 w 10354"/>
              <a:gd name="connsiteY0-1456" fmla="*/ 495 h 10209"/>
              <a:gd name="connsiteX1-1457" fmla="*/ 5011 w 10354"/>
              <a:gd name="connsiteY1-1458" fmla="*/ 138 h 10209"/>
              <a:gd name="connsiteX2-1459" fmla="*/ 423 w 10354"/>
              <a:gd name="connsiteY2-1460" fmla="*/ 366 h 10209"/>
              <a:gd name="connsiteX3-1461" fmla="*/ 4 w 10354"/>
              <a:gd name="connsiteY3-1462" fmla="*/ 4978 h 10209"/>
              <a:gd name="connsiteX4-1463" fmla="*/ 385 w 10354"/>
              <a:gd name="connsiteY4-1464" fmla="*/ 9744 h 10209"/>
              <a:gd name="connsiteX5-1465" fmla="*/ 5404 w 10354"/>
              <a:gd name="connsiteY5-1466" fmla="*/ 10077 h 10209"/>
              <a:gd name="connsiteX6-1467" fmla="*/ 9942 w 10354"/>
              <a:gd name="connsiteY6-1468" fmla="*/ 9857 h 10209"/>
              <a:gd name="connsiteX7-1469" fmla="*/ 10349 w 10354"/>
              <a:gd name="connsiteY7-1470" fmla="*/ 5090 h 10209"/>
              <a:gd name="connsiteX8-1471" fmla="*/ 9818 w 10354"/>
              <a:gd name="connsiteY8-1472" fmla="*/ 495 h 10209"/>
              <a:gd name="connsiteX0-1473" fmla="*/ 9782 w 10318"/>
              <a:gd name="connsiteY0-1474" fmla="*/ 495 h 10209"/>
              <a:gd name="connsiteX1-1475" fmla="*/ 4975 w 10318"/>
              <a:gd name="connsiteY1-1476" fmla="*/ 138 h 10209"/>
              <a:gd name="connsiteX2-1477" fmla="*/ 387 w 10318"/>
              <a:gd name="connsiteY2-1478" fmla="*/ 366 h 10209"/>
              <a:gd name="connsiteX3-1479" fmla="*/ 13 w 10318"/>
              <a:gd name="connsiteY3-1480" fmla="*/ 4958 h 10209"/>
              <a:gd name="connsiteX4-1481" fmla="*/ 349 w 10318"/>
              <a:gd name="connsiteY4-1482" fmla="*/ 9744 h 10209"/>
              <a:gd name="connsiteX5-1483" fmla="*/ 5368 w 10318"/>
              <a:gd name="connsiteY5-1484" fmla="*/ 10077 h 10209"/>
              <a:gd name="connsiteX6-1485" fmla="*/ 9906 w 10318"/>
              <a:gd name="connsiteY6-1486" fmla="*/ 9857 h 10209"/>
              <a:gd name="connsiteX7-1487" fmla="*/ 10313 w 10318"/>
              <a:gd name="connsiteY7-1488" fmla="*/ 5090 h 10209"/>
              <a:gd name="connsiteX8-1489" fmla="*/ 9782 w 10318"/>
              <a:gd name="connsiteY8-1490" fmla="*/ 495 h 10209"/>
              <a:gd name="connsiteX0-1491" fmla="*/ 9779 w 10315"/>
              <a:gd name="connsiteY0-1492" fmla="*/ 495 h 10197"/>
              <a:gd name="connsiteX1-1493" fmla="*/ 4972 w 10315"/>
              <a:gd name="connsiteY1-1494" fmla="*/ 138 h 10197"/>
              <a:gd name="connsiteX2-1495" fmla="*/ 384 w 10315"/>
              <a:gd name="connsiteY2-1496" fmla="*/ 366 h 10197"/>
              <a:gd name="connsiteX3-1497" fmla="*/ 10 w 10315"/>
              <a:gd name="connsiteY3-1498" fmla="*/ 4958 h 10197"/>
              <a:gd name="connsiteX4-1499" fmla="*/ 369 w 10315"/>
              <a:gd name="connsiteY4-1500" fmla="*/ 9586 h 10197"/>
              <a:gd name="connsiteX5-1501" fmla="*/ 5365 w 10315"/>
              <a:gd name="connsiteY5-1502" fmla="*/ 10077 h 10197"/>
              <a:gd name="connsiteX6-1503" fmla="*/ 9903 w 10315"/>
              <a:gd name="connsiteY6-1504" fmla="*/ 9857 h 10197"/>
              <a:gd name="connsiteX7-1505" fmla="*/ 10310 w 10315"/>
              <a:gd name="connsiteY7-1506" fmla="*/ 5090 h 10197"/>
              <a:gd name="connsiteX8-1507" fmla="*/ 9779 w 10315"/>
              <a:gd name="connsiteY8-1508" fmla="*/ 495 h 10197"/>
              <a:gd name="connsiteX0-1509" fmla="*/ 9779 w 10315"/>
              <a:gd name="connsiteY0-1510" fmla="*/ 495 h 10197"/>
              <a:gd name="connsiteX1-1511" fmla="*/ 4972 w 10315"/>
              <a:gd name="connsiteY1-1512" fmla="*/ 138 h 10197"/>
              <a:gd name="connsiteX2-1513" fmla="*/ 384 w 10315"/>
              <a:gd name="connsiteY2-1514" fmla="*/ 366 h 10197"/>
              <a:gd name="connsiteX3-1515" fmla="*/ 10 w 10315"/>
              <a:gd name="connsiteY3-1516" fmla="*/ 4958 h 10197"/>
              <a:gd name="connsiteX4-1517" fmla="*/ 369 w 10315"/>
              <a:gd name="connsiteY4-1518" fmla="*/ 9586 h 10197"/>
              <a:gd name="connsiteX5-1519" fmla="*/ 5105 w 10315"/>
              <a:gd name="connsiteY5-1520" fmla="*/ 10077 h 10197"/>
              <a:gd name="connsiteX6-1521" fmla="*/ 9903 w 10315"/>
              <a:gd name="connsiteY6-1522" fmla="*/ 9857 h 10197"/>
              <a:gd name="connsiteX7-1523" fmla="*/ 10310 w 10315"/>
              <a:gd name="connsiteY7-1524" fmla="*/ 5090 h 10197"/>
              <a:gd name="connsiteX8-1525" fmla="*/ 9779 w 10315"/>
              <a:gd name="connsiteY8-1526" fmla="*/ 495 h 10197"/>
              <a:gd name="connsiteX0-1527" fmla="*/ 9779 w 10315"/>
              <a:gd name="connsiteY0-1528" fmla="*/ 495 h 10231"/>
              <a:gd name="connsiteX1-1529" fmla="*/ 4972 w 10315"/>
              <a:gd name="connsiteY1-1530" fmla="*/ 138 h 10231"/>
              <a:gd name="connsiteX2-1531" fmla="*/ 384 w 10315"/>
              <a:gd name="connsiteY2-1532" fmla="*/ 366 h 10231"/>
              <a:gd name="connsiteX3-1533" fmla="*/ 10 w 10315"/>
              <a:gd name="connsiteY3-1534" fmla="*/ 4958 h 10231"/>
              <a:gd name="connsiteX4-1535" fmla="*/ 369 w 10315"/>
              <a:gd name="connsiteY4-1536" fmla="*/ 9586 h 10231"/>
              <a:gd name="connsiteX5-1537" fmla="*/ 5105 w 10315"/>
              <a:gd name="connsiteY5-1538" fmla="*/ 10077 h 10231"/>
              <a:gd name="connsiteX6-1539" fmla="*/ 9903 w 10315"/>
              <a:gd name="connsiteY6-1540" fmla="*/ 9857 h 10231"/>
              <a:gd name="connsiteX7-1541" fmla="*/ 10310 w 10315"/>
              <a:gd name="connsiteY7-1542" fmla="*/ 5090 h 10231"/>
              <a:gd name="connsiteX8-1543" fmla="*/ 9779 w 10315"/>
              <a:gd name="connsiteY8-1544" fmla="*/ 495 h 10231"/>
              <a:gd name="connsiteX0-1545" fmla="*/ 9779 w 10310"/>
              <a:gd name="connsiteY0-1546" fmla="*/ 495 h 10231"/>
              <a:gd name="connsiteX1-1547" fmla="*/ 4972 w 10310"/>
              <a:gd name="connsiteY1-1548" fmla="*/ 138 h 10231"/>
              <a:gd name="connsiteX2-1549" fmla="*/ 384 w 10310"/>
              <a:gd name="connsiteY2-1550" fmla="*/ 366 h 10231"/>
              <a:gd name="connsiteX3-1551" fmla="*/ 10 w 10310"/>
              <a:gd name="connsiteY3-1552" fmla="*/ 4958 h 10231"/>
              <a:gd name="connsiteX4-1553" fmla="*/ 369 w 10310"/>
              <a:gd name="connsiteY4-1554" fmla="*/ 9586 h 10231"/>
              <a:gd name="connsiteX5-1555" fmla="*/ 5105 w 10310"/>
              <a:gd name="connsiteY5-1556" fmla="*/ 10077 h 10231"/>
              <a:gd name="connsiteX6-1557" fmla="*/ 9812 w 10310"/>
              <a:gd name="connsiteY6-1558" fmla="*/ 9857 h 10231"/>
              <a:gd name="connsiteX7-1559" fmla="*/ 10310 w 10310"/>
              <a:gd name="connsiteY7-1560" fmla="*/ 5090 h 10231"/>
              <a:gd name="connsiteX8-1561" fmla="*/ 9779 w 10310"/>
              <a:gd name="connsiteY8-1562" fmla="*/ 495 h 10231"/>
              <a:gd name="connsiteX0-1563" fmla="*/ 9779 w 10310"/>
              <a:gd name="connsiteY0-1564" fmla="*/ 471 h 10207"/>
              <a:gd name="connsiteX1-1565" fmla="*/ 4972 w 10310"/>
              <a:gd name="connsiteY1-1566" fmla="*/ 114 h 10207"/>
              <a:gd name="connsiteX2-1567" fmla="*/ 441 w 10310"/>
              <a:gd name="connsiteY2-1568" fmla="*/ 381 h 10207"/>
              <a:gd name="connsiteX3-1569" fmla="*/ 10 w 10310"/>
              <a:gd name="connsiteY3-1570" fmla="*/ 4934 h 10207"/>
              <a:gd name="connsiteX4-1571" fmla="*/ 369 w 10310"/>
              <a:gd name="connsiteY4-1572" fmla="*/ 9562 h 10207"/>
              <a:gd name="connsiteX5-1573" fmla="*/ 5105 w 10310"/>
              <a:gd name="connsiteY5-1574" fmla="*/ 10053 h 10207"/>
              <a:gd name="connsiteX6-1575" fmla="*/ 9812 w 10310"/>
              <a:gd name="connsiteY6-1576" fmla="*/ 9833 h 10207"/>
              <a:gd name="connsiteX7-1577" fmla="*/ 10310 w 10310"/>
              <a:gd name="connsiteY7-1578" fmla="*/ 5066 h 10207"/>
              <a:gd name="connsiteX8-1579" fmla="*/ 9779 w 10310"/>
              <a:gd name="connsiteY8-1580" fmla="*/ 471 h 10207"/>
              <a:gd name="connsiteX0-1581" fmla="*/ 9779 w 10310"/>
              <a:gd name="connsiteY0-1582" fmla="*/ 495 h 10231"/>
              <a:gd name="connsiteX1-1583" fmla="*/ 4972 w 10310"/>
              <a:gd name="connsiteY1-1584" fmla="*/ 138 h 10231"/>
              <a:gd name="connsiteX2-1585" fmla="*/ 441 w 10310"/>
              <a:gd name="connsiteY2-1586" fmla="*/ 405 h 10231"/>
              <a:gd name="connsiteX3-1587" fmla="*/ 10 w 10310"/>
              <a:gd name="connsiteY3-1588" fmla="*/ 4958 h 10231"/>
              <a:gd name="connsiteX4-1589" fmla="*/ 369 w 10310"/>
              <a:gd name="connsiteY4-1590" fmla="*/ 9586 h 10231"/>
              <a:gd name="connsiteX5-1591" fmla="*/ 5105 w 10310"/>
              <a:gd name="connsiteY5-1592" fmla="*/ 10077 h 10231"/>
              <a:gd name="connsiteX6-1593" fmla="*/ 9812 w 10310"/>
              <a:gd name="connsiteY6-1594" fmla="*/ 9857 h 10231"/>
              <a:gd name="connsiteX7-1595" fmla="*/ 10310 w 10310"/>
              <a:gd name="connsiteY7-1596" fmla="*/ 5090 h 10231"/>
              <a:gd name="connsiteX8-1597" fmla="*/ 9779 w 10310"/>
              <a:gd name="connsiteY8-1598" fmla="*/ 495 h 10231"/>
              <a:gd name="connsiteX0-1599" fmla="*/ 9779 w 10310"/>
              <a:gd name="connsiteY0-1600" fmla="*/ 495 h 10231"/>
              <a:gd name="connsiteX1-1601" fmla="*/ 4972 w 10310"/>
              <a:gd name="connsiteY1-1602" fmla="*/ 138 h 10231"/>
              <a:gd name="connsiteX2-1603" fmla="*/ 441 w 10310"/>
              <a:gd name="connsiteY2-1604" fmla="*/ 405 h 10231"/>
              <a:gd name="connsiteX3-1605" fmla="*/ 10 w 10310"/>
              <a:gd name="connsiteY3-1606" fmla="*/ 4958 h 10231"/>
              <a:gd name="connsiteX4-1607" fmla="*/ 369 w 10310"/>
              <a:gd name="connsiteY4-1608" fmla="*/ 9586 h 10231"/>
              <a:gd name="connsiteX5-1609" fmla="*/ 5105 w 10310"/>
              <a:gd name="connsiteY5-1610" fmla="*/ 10077 h 10231"/>
              <a:gd name="connsiteX6-1611" fmla="*/ 9812 w 10310"/>
              <a:gd name="connsiteY6-1612" fmla="*/ 9857 h 10231"/>
              <a:gd name="connsiteX7-1613" fmla="*/ 10310 w 10310"/>
              <a:gd name="connsiteY7-1614" fmla="*/ 5090 h 10231"/>
              <a:gd name="connsiteX8-1615" fmla="*/ 9779 w 10310"/>
              <a:gd name="connsiteY8-1616" fmla="*/ 495 h 10231"/>
              <a:gd name="connsiteX0-1617" fmla="*/ 9779 w 10310"/>
              <a:gd name="connsiteY0-1618" fmla="*/ 495 h 10231"/>
              <a:gd name="connsiteX1-1619" fmla="*/ 4972 w 10310"/>
              <a:gd name="connsiteY1-1620" fmla="*/ 138 h 10231"/>
              <a:gd name="connsiteX2-1621" fmla="*/ 441 w 10310"/>
              <a:gd name="connsiteY2-1622" fmla="*/ 405 h 10231"/>
              <a:gd name="connsiteX3-1623" fmla="*/ 10 w 10310"/>
              <a:gd name="connsiteY3-1624" fmla="*/ 4958 h 10231"/>
              <a:gd name="connsiteX4-1625" fmla="*/ 369 w 10310"/>
              <a:gd name="connsiteY4-1626" fmla="*/ 9586 h 10231"/>
              <a:gd name="connsiteX5-1627" fmla="*/ 5105 w 10310"/>
              <a:gd name="connsiteY5-1628" fmla="*/ 10077 h 10231"/>
              <a:gd name="connsiteX6-1629" fmla="*/ 9812 w 10310"/>
              <a:gd name="connsiteY6-1630" fmla="*/ 9857 h 10231"/>
              <a:gd name="connsiteX7-1631" fmla="*/ 10310 w 10310"/>
              <a:gd name="connsiteY7-1632" fmla="*/ 5090 h 10231"/>
              <a:gd name="connsiteX8-1633" fmla="*/ 9779 w 10310"/>
              <a:gd name="connsiteY8-1634" fmla="*/ 495 h 10231"/>
              <a:gd name="connsiteX0-1635" fmla="*/ 9788 w 10319"/>
              <a:gd name="connsiteY0-1636" fmla="*/ 495 h 10231"/>
              <a:gd name="connsiteX1-1637" fmla="*/ 4981 w 10319"/>
              <a:gd name="connsiteY1-1638" fmla="*/ 138 h 10231"/>
              <a:gd name="connsiteX2-1639" fmla="*/ 450 w 10319"/>
              <a:gd name="connsiteY2-1640" fmla="*/ 405 h 10231"/>
              <a:gd name="connsiteX3-1641" fmla="*/ 8 w 10319"/>
              <a:gd name="connsiteY3-1642" fmla="*/ 4780 h 10231"/>
              <a:gd name="connsiteX4-1643" fmla="*/ 378 w 10319"/>
              <a:gd name="connsiteY4-1644" fmla="*/ 9586 h 10231"/>
              <a:gd name="connsiteX5-1645" fmla="*/ 5114 w 10319"/>
              <a:gd name="connsiteY5-1646" fmla="*/ 10077 h 10231"/>
              <a:gd name="connsiteX6-1647" fmla="*/ 9821 w 10319"/>
              <a:gd name="connsiteY6-1648" fmla="*/ 9857 h 10231"/>
              <a:gd name="connsiteX7-1649" fmla="*/ 10319 w 10319"/>
              <a:gd name="connsiteY7-1650" fmla="*/ 5090 h 10231"/>
              <a:gd name="connsiteX8-1651" fmla="*/ 9788 w 10319"/>
              <a:gd name="connsiteY8-1652" fmla="*/ 495 h 10231"/>
              <a:gd name="connsiteX0-1653" fmla="*/ 9790 w 10321"/>
              <a:gd name="connsiteY0-1654" fmla="*/ 495 h 10231"/>
              <a:gd name="connsiteX1-1655" fmla="*/ 4983 w 10321"/>
              <a:gd name="connsiteY1-1656" fmla="*/ 138 h 10231"/>
              <a:gd name="connsiteX2-1657" fmla="*/ 452 w 10321"/>
              <a:gd name="connsiteY2-1658" fmla="*/ 405 h 10231"/>
              <a:gd name="connsiteX3-1659" fmla="*/ 10 w 10321"/>
              <a:gd name="connsiteY3-1660" fmla="*/ 4780 h 10231"/>
              <a:gd name="connsiteX4-1661" fmla="*/ 380 w 10321"/>
              <a:gd name="connsiteY4-1662" fmla="*/ 9586 h 10231"/>
              <a:gd name="connsiteX5-1663" fmla="*/ 5116 w 10321"/>
              <a:gd name="connsiteY5-1664" fmla="*/ 10077 h 10231"/>
              <a:gd name="connsiteX6-1665" fmla="*/ 9823 w 10321"/>
              <a:gd name="connsiteY6-1666" fmla="*/ 9857 h 10231"/>
              <a:gd name="connsiteX7-1667" fmla="*/ 10321 w 10321"/>
              <a:gd name="connsiteY7-1668" fmla="*/ 5090 h 10231"/>
              <a:gd name="connsiteX8-1669" fmla="*/ 9790 w 10321"/>
              <a:gd name="connsiteY8-1670" fmla="*/ 495 h 10231"/>
              <a:gd name="connsiteX0-1671" fmla="*/ 9707 w 10321"/>
              <a:gd name="connsiteY0-1672" fmla="*/ 365 h 10316"/>
              <a:gd name="connsiteX1-1673" fmla="*/ 4983 w 10321"/>
              <a:gd name="connsiteY1-1674" fmla="*/ 223 h 10316"/>
              <a:gd name="connsiteX2-1675" fmla="*/ 452 w 10321"/>
              <a:gd name="connsiteY2-1676" fmla="*/ 490 h 10316"/>
              <a:gd name="connsiteX3-1677" fmla="*/ 10 w 10321"/>
              <a:gd name="connsiteY3-1678" fmla="*/ 4865 h 10316"/>
              <a:gd name="connsiteX4-1679" fmla="*/ 380 w 10321"/>
              <a:gd name="connsiteY4-1680" fmla="*/ 9671 h 10316"/>
              <a:gd name="connsiteX5-1681" fmla="*/ 5116 w 10321"/>
              <a:gd name="connsiteY5-1682" fmla="*/ 10162 h 10316"/>
              <a:gd name="connsiteX6-1683" fmla="*/ 9823 w 10321"/>
              <a:gd name="connsiteY6-1684" fmla="*/ 9942 h 10316"/>
              <a:gd name="connsiteX7-1685" fmla="*/ 10321 w 10321"/>
              <a:gd name="connsiteY7-1686" fmla="*/ 5175 h 10316"/>
              <a:gd name="connsiteX8-1687" fmla="*/ 9707 w 10321"/>
              <a:gd name="connsiteY8-1688" fmla="*/ 365 h 10316"/>
              <a:gd name="connsiteX0-1689" fmla="*/ 9707 w 10327"/>
              <a:gd name="connsiteY0-1690" fmla="*/ 365 h 10327"/>
              <a:gd name="connsiteX1-1691" fmla="*/ 4983 w 10327"/>
              <a:gd name="connsiteY1-1692" fmla="*/ 223 h 10327"/>
              <a:gd name="connsiteX2-1693" fmla="*/ 452 w 10327"/>
              <a:gd name="connsiteY2-1694" fmla="*/ 490 h 10327"/>
              <a:gd name="connsiteX3-1695" fmla="*/ 10 w 10327"/>
              <a:gd name="connsiteY3-1696" fmla="*/ 4865 h 10327"/>
              <a:gd name="connsiteX4-1697" fmla="*/ 380 w 10327"/>
              <a:gd name="connsiteY4-1698" fmla="*/ 9671 h 10327"/>
              <a:gd name="connsiteX5-1699" fmla="*/ 5116 w 10327"/>
              <a:gd name="connsiteY5-1700" fmla="*/ 10162 h 10327"/>
              <a:gd name="connsiteX6-1701" fmla="*/ 9918 w 10327"/>
              <a:gd name="connsiteY6-1702" fmla="*/ 9749 h 10327"/>
              <a:gd name="connsiteX7-1703" fmla="*/ 10321 w 10327"/>
              <a:gd name="connsiteY7-1704" fmla="*/ 5175 h 10327"/>
              <a:gd name="connsiteX8-1705" fmla="*/ 9707 w 10327"/>
              <a:gd name="connsiteY8-1706" fmla="*/ 365 h 10327"/>
              <a:gd name="connsiteX0-1707" fmla="*/ 9707 w 10327"/>
              <a:gd name="connsiteY0-1708" fmla="*/ 365 h 10265"/>
              <a:gd name="connsiteX1-1709" fmla="*/ 4983 w 10327"/>
              <a:gd name="connsiteY1-1710" fmla="*/ 223 h 10265"/>
              <a:gd name="connsiteX2-1711" fmla="*/ 452 w 10327"/>
              <a:gd name="connsiteY2-1712" fmla="*/ 490 h 10265"/>
              <a:gd name="connsiteX3-1713" fmla="*/ 10 w 10327"/>
              <a:gd name="connsiteY3-1714" fmla="*/ 4865 h 10265"/>
              <a:gd name="connsiteX4-1715" fmla="*/ 380 w 10327"/>
              <a:gd name="connsiteY4-1716" fmla="*/ 9671 h 10265"/>
              <a:gd name="connsiteX5-1717" fmla="*/ 5188 w 10327"/>
              <a:gd name="connsiteY5-1718" fmla="*/ 10012 h 10265"/>
              <a:gd name="connsiteX6-1719" fmla="*/ 9918 w 10327"/>
              <a:gd name="connsiteY6-1720" fmla="*/ 9749 h 10265"/>
              <a:gd name="connsiteX7-1721" fmla="*/ 10321 w 10327"/>
              <a:gd name="connsiteY7-1722" fmla="*/ 5175 h 10265"/>
              <a:gd name="connsiteX8-1723" fmla="*/ 9707 w 10327"/>
              <a:gd name="connsiteY8-1724" fmla="*/ 365 h 10265"/>
              <a:gd name="connsiteX0-1725" fmla="*/ 9710 w 10330"/>
              <a:gd name="connsiteY0-1726" fmla="*/ 365 h 10251"/>
              <a:gd name="connsiteX1-1727" fmla="*/ 4986 w 10330"/>
              <a:gd name="connsiteY1-1728" fmla="*/ 223 h 10251"/>
              <a:gd name="connsiteX2-1729" fmla="*/ 455 w 10330"/>
              <a:gd name="connsiteY2-1730" fmla="*/ 490 h 10251"/>
              <a:gd name="connsiteX3-1731" fmla="*/ 13 w 10330"/>
              <a:gd name="connsiteY3-1732" fmla="*/ 4865 h 10251"/>
              <a:gd name="connsiteX4-1733" fmla="*/ 562 w 10330"/>
              <a:gd name="connsiteY4-1734" fmla="*/ 9650 h 10251"/>
              <a:gd name="connsiteX5-1735" fmla="*/ 5191 w 10330"/>
              <a:gd name="connsiteY5-1736" fmla="*/ 10012 h 10251"/>
              <a:gd name="connsiteX6-1737" fmla="*/ 9921 w 10330"/>
              <a:gd name="connsiteY6-1738" fmla="*/ 9749 h 10251"/>
              <a:gd name="connsiteX7-1739" fmla="*/ 10324 w 10330"/>
              <a:gd name="connsiteY7-1740" fmla="*/ 5175 h 10251"/>
              <a:gd name="connsiteX8-1741" fmla="*/ 9710 w 10330"/>
              <a:gd name="connsiteY8-1742" fmla="*/ 365 h 10251"/>
              <a:gd name="connsiteX0-1743" fmla="*/ 9710 w 10330"/>
              <a:gd name="connsiteY0-1744" fmla="*/ 365 h 10127"/>
              <a:gd name="connsiteX1-1745" fmla="*/ 4986 w 10330"/>
              <a:gd name="connsiteY1-1746" fmla="*/ 223 h 10127"/>
              <a:gd name="connsiteX2-1747" fmla="*/ 455 w 10330"/>
              <a:gd name="connsiteY2-1748" fmla="*/ 490 h 10127"/>
              <a:gd name="connsiteX3-1749" fmla="*/ 13 w 10330"/>
              <a:gd name="connsiteY3-1750" fmla="*/ 4865 h 10127"/>
              <a:gd name="connsiteX4-1751" fmla="*/ 562 w 10330"/>
              <a:gd name="connsiteY4-1752" fmla="*/ 9650 h 10127"/>
              <a:gd name="connsiteX5-1753" fmla="*/ 5191 w 10330"/>
              <a:gd name="connsiteY5-1754" fmla="*/ 10012 h 10127"/>
              <a:gd name="connsiteX6-1755" fmla="*/ 9921 w 10330"/>
              <a:gd name="connsiteY6-1756" fmla="*/ 9749 h 10127"/>
              <a:gd name="connsiteX7-1757" fmla="*/ 10324 w 10330"/>
              <a:gd name="connsiteY7-1758" fmla="*/ 5175 h 10127"/>
              <a:gd name="connsiteX8-1759" fmla="*/ 9710 w 10330"/>
              <a:gd name="connsiteY8-1760" fmla="*/ 365 h 10127"/>
              <a:gd name="connsiteX0-1761" fmla="*/ 9710 w 10330"/>
              <a:gd name="connsiteY0-1762" fmla="*/ 365 h 10127"/>
              <a:gd name="connsiteX1-1763" fmla="*/ 4986 w 10330"/>
              <a:gd name="connsiteY1-1764" fmla="*/ 223 h 10127"/>
              <a:gd name="connsiteX2-1765" fmla="*/ 455 w 10330"/>
              <a:gd name="connsiteY2-1766" fmla="*/ 490 h 10127"/>
              <a:gd name="connsiteX3-1767" fmla="*/ 13 w 10330"/>
              <a:gd name="connsiteY3-1768" fmla="*/ 4865 h 10127"/>
              <a:gd name="connsiteX4-1769" fmla="*/ 562 w 10330"/>
              <a:gd name="connsiteY4-1770" fmla="*/ 9650 h 10127"/>
              <a:gd name="connsiteX5-1771" fmla="*/ 5191 w 10330"/>
              <a:gd name="connsiteY5-1772" fmla="*/ 10012 h 10127"/>
              <a:gd name="connsiteX6-1773" fmla="*/ 9921 w 10330"/>
              <a:gd name="connsiteY6-1774" fmla="*/ 9749 h 10127"/>
              <a:gd name="connsiteX7-1775" fmla="*/ 10324 w 10330"/>
              <a:gd name="connsiteY7-1776" fmla="*/ 5175 h 10127"/>
              <a:gd name="connsiteX8-1777" fmla="*/ 9710 w 10330"/>
              <a:gd name="connsiteY8-1778" fmla="*/ 365 h 10127"/>
              <a:gd name="connsiteX0-1779" fmla="*/ 9712 w 10332"/>
              <a:gd name="connsiteY0-1780" fmla="*/ 365 h 10317"/>
              <a:gd name="connsiteX1-1781" fmla="*/ 4988 w 10332"/>
              <a:gd name="connsiteY1-1782" fmla="*/ 223 h 10317"/>
              <a:gd name="connsiteX2-1783" fmla="*/ 457 w 10332"/>
              <a:gd name="connsiteY2-1784" fmla="*/ 490 h 10317"/>
              <a:gd name="connsiteX3-1785" fmla="*/ 15 w 10332"/>
              <a:gd name="connsiteY3-1786" fmla="*/ 4865 h 10317"/>
              <a:gd name="connsiteX4-1787" fmla="*/ 588 w 10332"/>
              <a:gd name="connsiteY4-1788" fmla="*/ 9929 h 10317"/>
              <a:gd name="connsiteX5-1789" fmla="*/ 5193 w 10332"/>
              <a:gd name="connsiteY5-1790" fmla="*/ 10012 h 10317"/>
              <a:gd name="connsiteX6-1791" fmla="*/ 9923 w 10332"/>
              <a:gd name="connsiteY6-1792" fmla="*/ 9749 h 10317"/>
              <a:gd name="connsiteX7-1793" fmla="*/ 10326 w 10332"/>
              <a:gd name="connsiteY7-1794" fmla="*/ 5175 h 10317"/>
              <a:gd name="connsiteX8-1795" fmla="*/ 9712 w 10332"/>
              <a:gd name="connsiteY8-1796" fmla="*/ 365 h 10317"/>
              <a:gd name="connsiteX0-1797" fmla="*/ 9712 w 10332"/>
              <a:gd name="connsiteY0-1798" fmla="*/ 365 h 10185"/>
              <a:gd name="connsiteX1-1799" fmla="*/ 4988 w 10332"/>
              <a:gd name="connsiteY1-1800" fmla="*/ 223 h 10185"/>
              <a:gd name="connsiteX2-1801" fmla="*/ 457 w 10332"/>
              <a:gd name="connsiteY2-1802" fmla="*/ 490 h 10185"/>
              <a:gd name="connsiteX3-1803" fmla="*/ 15 w 10332"/>
              <a:gd name="connsiteY3-1804" fmla="*/ 4865 h 10185"/>
              <a:gd name="connsiteX4-1805" fmla="*/ 588 w 10332"/>
              <a:gd name="connsiteY4-1806" fmla="*/ 9929 h 10185"/>
              <a:gd name="connsiteX5-1807" fmla="*/ 5193 w 10332"/>
              <a:gd name="connsiteY5-1808" fmla="*/ 10012 h 10185"/>
              <a:gd name="connsiteX6-1809" fmla="*/ 9923 w 10332"/>
              <a:gd name="connsiteY6-1810" fmla="*/ 9749 h 10185"/>
              <a:gd name="connsiteX7-1811" fmla="*/ 10326 w 10332"/>
              <a:gd name="connsiteY7-1812" fmla="*/ 5175 h 10185"/>
              <a:gd name="connsiteX8-1813" fmla="*/ 9712 w 10332"/>
              <a:gd name="connsiteY8-1814" fmla="*/ 365 h 10185"/>
              <a:gd name="connsiteX0-1815" fmla="*/ 9712 w 10326"/>
              <a:gd name="connsiteY0-1816" fmla="*/ 365 h 10183"/>
              <a:gd name="connsiteX1-1817" fmla="*/ 4988 w 10326"/>
              <a:gd name="connsiteY1-1818" fmla="*/ 223 h 10183"/>
              <a:gd name="connsiteX2-1819" fmla="*/ 457 w 10326"/>
              <a:gd name="connsiteY2-1820" fmla="*/ 490 h 10183"/>
              <a:gd name="connsiteX3-1821" fmla="*/ 15 w 10326"/>
              <a:gd name="connsiteY3-1822" fmla="*/ 4865 h 10183"/>
              <a:gd name="connsiteX4-1823" fmla="*/ 588 w 10326"/>
              <a:gd name="connsiteY4-1824" fmla="*/ 9929 h 10183"/>
              <a:gd name="connsiteX5-1825" fmla="*/ 5193 w 10326"/>
              <a:gd name="connsiteY5-1826" fmla="*/ 10012 h 10183"/>
              <a:gd name="connsiteX6-1827" fmla="*/ 9792 w 10326"/>
              <a:gd name="connsiteY6-1828" fmla="*/ 9792 h 10183"/>
              <a:gd name="connsiteX7-1829" fmla="*/ 10326 w 10326"/>
              <a:gd name="connsiteY7-1830" fmla="*/ 5175 h 10183"/>
              <a:gd name="connsiteX8-1831" fmla="*/ 9712 w 10326"/>
              <a:gd name="connsiteY8-1832" fmla="*/ 365 h 10183"/>
              <a:gd name="connsiteX0-1833" fmla="*/ 9712 w 10326"/>
              <a:gd name="connsiteY0-1834" fmla="*/ 365 h 10183"/>
              <a:gd name="connsiteX1-1835" fmla="*/ 4988 w 10326"/>
              <a:gd name="connsiteY1-1836" fmla="*/ 223 h 10183"/>
              <a:gd name="connsiteX2-1837" fmla="*/ 457 w 10326"/>
              <a:gd name="connsiteY2-1838" fmla="*/ 490 h 10183"/>
              <a:gd name="connsiteX3-1839" fmla="*/ 15 w 10326"/>
              <a:gd name="connsiteY3-1840" fmla="*/ 4865 h 10183"/>
              <a:gd name="connsiteX4-1841" fmla="*/ 588 w 10326"/>
              <a:gd name="connsiteY4-1842" fmla="*/ 9929 h 10183"/>
              <a:gd name="connsiteX5-1843" fmla="*/ 5193 w 10326"/>
              <a:gd name="connsiteY5-1844" fmla="*/ 10012 h 10183"/>
              <a:gd name="connsiteX6-1845" fmla="*/ 9792 w 10326"/>
              <a:gd name="connsiteY6-1846" fmla="*/ 9792 h 10183"/>
              <a:gd name="connsiteX7-1847" fmla="*/ 10326 w 10326"/>
              <a:gd name="connsiteY7-1848" fmla="*/ 5175 h 10183"/>
              <a:gd name="connsiteX8-1849" fmla="*/ 9712 w 10326"/>
              <a:gd name="connsiteY8-1850" fmla="*/ 365 h 10183"/>
              <a:gd name="connsiteX0-1851" fmla="*/ 9712 w 10267"/>
              <a:gd name="connsiteY0-1852" fmla="*/ 365 h 10183"/>
              <a:gd name="connsiteX1-1853" fmla="*/ 4988 w 10267"/>
              <a:gd name="connsiteY1-1854" fmla="*/ 223 h 10183"/>
              <a:gd name="connsiteX2-1855" fmla="*/ 457 w 10267"/>
              <a:gd name="connsiteY2-1856" fmla="*/ 490 h 10183"/>
              <a:gd name="connsiteX3-1857" fmla="*/ 15 w 10267"/>
              <a:gd name="connsiteY3-1858" fmla="*/ 4865 h 10183"/>
              <a:gd name="connsiteX4-1859" fmla="*/ 588 w 10267"/>
              <a:gd name="connsiteY4-1860" fmla="*/ 9929 h 10183"/>
              <a:gd name="connsiteX5-1861" fmla="*/ 5193 w 10267"/>
              <a:gd name="connsiteY5-1862" fmla="*/ 10012 h 10183"/>
              <a:gd name="connsiteX6-1863" fmla="*/ 9792 w 10267"/>
              <a:gd name="connsiteY6-1864" fmla="*/ 9792 h 10183"/>
              <a:gd name="connsiteX7-1865" fmla="*/ 10266 w 10267"/>
              <a:gd name="connsiteY7-1866" fmla="*/ 5175 h 10183"/>
              <a:gd name="connsiteX8-1867" fmla="*/ 9712 w 10267"/>
              <a:gd name="connsiteY8-1868" fmla="*/ 365 h 10183"/>
              <a:gd name="connsiteX0-1869" fmla="*/ 9712 w 10288"/>
              <a:gd name="connsiteY0-1870" fmla="*/ 365 h 10186"/>
              <a:gd name="connsiteX1-1871" fmla="*/ 4988 w 10288"/>
              <a:gd name="connsiteY1-1872" fmla="*/ 223 h 10186"/>
              <a:gd name="connsiteX2-1873" fmla="*/ 457 w 10288"/>
              <a:gd name="connsiteY2-1874" fmla="*/ 490 h 10186"/>
              <a:gd name="connsiteX3-1875" fmla="*/ 15 w 10288"/>
              <a:gd name="connsiteY3-1876" fmla="*/ 4865 h 10186"/>
              <a:gd name="connsiteX4-1877" fmla="*/ 588 w 10288"/>
              <a:gd name="connsiteY4-1878" fmla="*/ 9929 h 10186"/>
              <a:gd name="connsiteX5-1879" fmla="*/ 5193 w 10288"/>
              <a:gd name="connsiteY5-1880" fmla="*/ 10012 h 10186"/>
              <a:gd name="connsiteX6-1881" fmla="*/ 9935 w 10288"/>
              <a:gd name="connsiteY6-1882" fmla="*/ 9728 h 10186"/>
              <a:gd name="connsiteX7-1883" fmla="*/ 10266 w 10288"/>
              <a:gd name="connsiteY7-1884" fmla="*/ 5175 h 10186"/>
              <a:gd name="connsiteX8-1885" fmla="*/ 9712 w 10288"/>
              <a:gd name="connsiteY8-1886" fmla="*/ 365 h 10186"/>
              <a:gd name="connsiteX0-1887" fmla="*/ 9712 w 10288"/>
              <a:gd name="connsiteY0-1888" fmla="*/ 435 h 10256"/>
              <a:gd name="connsiteX1-1889" fmla="*/ 4988 w 10288"/>
              <a:gd name="connsiteY1-1890" fmla="*/ 100 h 10256"/>
              <a:gd name="connsiteX2-1891" fmla="*/ 457 w 10288"/>
              <a:gd name="connsiteY2-1892" fmla="*/ 560 h 10256"/>
              <a:gd name="connsiteX3-1893" fmla="*/ 15 w 10288"/>
              <a:gd name="connsiteY3-1894" fmla="*/ 4935 h 10256"/>
              <a:gd name="connsiteX4-1895" fmla="*/ 588 w 10288"/>
              <a:gd name="connsiteY4-1896" fmla="*/ 9999 h 10256"/>
              <a:gd name="connsiteX5-1897" fmla="*/ 5193 w 10288"/>
              <a:gd name="connsiteY5-1898" fmla="*/ 10082 h 10256"/>
              <a:gd name="connsiteX6-1899" fmla="*/ 9935 w 10288"/>
              <a:gd name="connsiteY6-1900" fmla="*/ 9798 h 10256"/>
              <a:gd name="connsiteX7-1901" fmla="*/ 10266 w 10288"/>
              <a:gd name="connsiteY7-1902" fmla="*/ 5245 h 10256"/>
              <a:gd name="connsiteX8-1903" fmla="*/ 9712 w 10288"/>
              <a:gd name="connsiteY8-1904" fmla="*/ 435 h 10256"/>
              <a:gd name="connsiteX0-1905" fmla="*/ 9749 w 10325"/>
              <a:gd name="connsiteY0-1906" fmla="*/ 435 h 10256"/>
              <a:gd name="connsiteX1-1907" fmla="*/ 5025 w 10325"/>
              <a:gd name="connsiteY1-1908" fmla="*/ 100 h 10256"/>
              <a:gd name="connsiteX2-1909" fmla="*/ 387 w 10325"/>
              <a:gd name="connsiteY2-1910" fmla="*/ 431 h 10256"/>
              <a:gd name="connsiteX3-1911" fmla="*/ 52 w 10325"/>
              <a:gd name="connsiteY3-1912" fmla="*/ 4935 h 10256"/>
              <a:gd name="connsiteX4-1913" fmla="*/ 625 w 10325"/>
              <a:gd name="connsiteY4-1914" fmla="*/ 9999 h 10256"/>
              <a:gd name="connsiteX5-1915" fmla="*/ 5230 w 10325"/>
              <a:gd name="connsiteY5-1916" fmla="*/ 10082 h 10256"/>
              <a:gd name="connsiteX6-1917" fmla="*/ 9972 w 10325"/>
              <a:gd name="connsiteY6-1918" fmla="*/ 9798 h 10256"/>
              <a:gd name="connsiteX7-1919" fmla="*/ 10303 w 10325"/>
              <a:gd name="connsiteY7-1920" fmla="*/ 5245 h 10256"/>
              <a:gd name="connsiteX8-1921" fmla="*/ 9749 w 10325"/>
              <a:gd name="connsiteY8-1922" fmla="*/ 435 h 10256"/>
              <a:gd name="connsiteX0-1923" fmla="*/ 9821 w 10325"/>
              <a:gd name="connsiteY0-1924" fmla="*/ 401 h 10308"/>
              <a:gd name="connsiteX1-1925" fmla="*/ 5025 w 10325"/>
              <a:gd name="connsiteY1-1926" fmla="*/ 152 h 10308"/>
              <a:gd name="connsiteX2-1927" fmla="*/ 387 w 10325"/>
              <a:gd name="connsiteY2-1928" fmla="*/ 483 h 10308"/>
              <a:gd name="connsiteX3-1929" fmla="*/ 52 w 10325"/>
              <a:gd name="connsiteY3-1930" fmla="*/ 4987 h 10308"/>
              <a:gd name="connsiteX4-1931" fmla="*/ 625 w 10325"/>
              <a:gd name="connsiteY4-1932" fmla="*/ 10051 h 10308"/>
              <a:gd name="connsiteX5-1933" fmla="*/ 5230 w 10325"/>
              <a:gd name="connsiteY5-1934" fmla="*/ 10134 h 10308"/>
              <a:gd name="connsiteX6-1935" fmla="*/ 9972 w 10325"/>
              <a:gd name="connsiteY6-1936" fmla="*/ 9850 h 10308"/>
              <a:gd name="connsiteX7-1937" fmla="*/ 10303 w 10325"/>
              <a:gd name="connsiteY7-1938" fmla="*/ 5297 h 10308"/>
              <a:gd name="connsiteX8-1939" fmla="*/ 9821 w 10325"/>
              <a:gd name="connsiteY8-1940" fmla="*/ 401 h 10308"/>
              <a:gd name="connsiteX0-1941" fmla="*/ 9821 w 10325"/>
              <a:gd name="connsiteY0-1942" fmla="*/ 444 h 10351"/>
              <a:gd name="connsiteX1-1943" fmla="*/ 5120 w 10325"/>
              <a:gd name="connsiteY1-1944" fmla="*/ 88 h 10351"/>
              <a:gd name="connsiteX2-1945" fmla="*/ 387 w 10325"/>
              <a:gd name="connsiteY2-1946" fmla="*/ 526 h 10351"/>
              <a:gd name="connsiteX3-1947" fmla="*/ 52 w 10325"/>
              <a:gd name="connsiteY3-1948" fmla="*/ 5030 h 10351"/>
              <a:gd name="connsiteX4-1949" fmla="*/ 625 w 10325"/>
              <a:gd name="connsiteY4-1950" fmla="*/ 10094 h 10351"/>
              <a:gd name="connsiteX5-1951" fmla="*/ 5230 w 10325"/>
              <a:gd name="connsiteY5-1952" fmla="*/ 10177 h 10351"/>
              <a:gd name="connsiteX6-1953" fmla="*/ 9972 w 10325"/>
              <a:gd name="connsiteY6-1954" fmla="*/ 9893 h 10351"/>
              <a:gd name="connsiteX7-1955" fmla="*/ 10303 w 10325"/>
              <a:gd name="connsiteY7-1956" fmla="*/ 5340 h 10351"/>
              <a:gd name="connsiteX8-1957" fmla="*/ 9821 w 10325"/>
              <a:gd name="connsiteY8-1958" fmla="*/ 444 h 10351"/>
              <a:gd name="connsiteX0-1959" fmla="*/ 9939 w 10443"/>
              <a:gd name="connsiteY0-1960" fmla="*/ 444 h 10504"/>
              <a:gd name="connsiteX1-1961" fmla="*/ 5238 w 10443"/>
              <a:gd name="connsiteY1-1962" fmla="*/ 88 h 10504"/>
              <a:gd name="connsiteX2-1963" fmla="*/ 505 w 10443"/>
              <a:gd name="connsiteY2-1964" fmla="*/ 526 h 10504"/>
              <a:gd name="connsiteX3-1965" fmla="*/ 15 w 10443"/>
              <a:gd name="connsiteY3-1966" fmla="*/ 5051 h 10504"/>
              <a:gd name="connsiteX4-1967" fmla="*/ 743 w 10443"/>
              <a:gd name="connsiteY4-1968" fmla="*/ 10094 h 10504"/>
              <a:gd name="connsiteX5-1969" fmla="*/ 5348 w 10443"/>
              <a:gd name="connsiteY5-1970" fmla="*/ 10177 h 10504"/>
              <a:gd name="connsiteX6-1971" fmla="*/ 10090 w 10443"/>
              <a:gd name="connsiteY6-1972" fmla="*/ 9893 h 10504"/>
              <a:gd name="connsiteX7-1973" fmla="*/ 10421 w 10443"/>
              <a:gd name="connsiteY7-1974" fmla="*/ 5340 h 10504"/>
              <a:gd name="connsiteX8-1975" fmla="*/ 9939 w 10443"/>
              <a:gd name="connsiteY8-1976" fmla="*/ 444 h 10504"/>
              <a:gd name="connsiteX0-1977" fmla="*/ 9989 w 10493"/>
              <a:gd name="connsiteY0-1978" fmla="*/ 444 h 10473"/>
              <a:gd name="connsiteX1-1979" fmla="*/ 5288 w 10493"/>
              <a:gd name="connsiteY1-1980" fmla="*/ 88 h 10473"/>
              <a:gd name="connsiteX2-1981" fmla="*/ 555 w 10493"/>
              <a:gd name="connsiteY2-1982" fmla="*/ 526 h 10473"/>
              <a:gd name="connsiteX3-1983" fmla="*/ 65 w 10493"/>
              <a:gd name="connsiteY3-1984" fmla="*/ 5051 h 10473"/>
              <a:gd name="connsiteX4-1985" fmla="*/ 602 w 10493"/>
              <a:gd name="connsiteY4-1986" fmla="*/ 10051 h 10473"/>
              <a:gd name="connsiteX5-1987" fmla="*/ 5398 w 10493"/>
              <a:gd name="connsiteY5-1988" fmla="*/ 10177 h 10473"/>
              <a:gd name="connsiteX6-1989" fmla="*/ 10140 w 10493"/>
              <a:gd name="connsiteY6-1990" fmla="*/ 9893 h 10473"/>
              <a:gd name="connsiteX7-1991" fmla="*/ 10471 w 10493"/>
              <a:gd name="connsiteY7-1992" fmla="*/ 5340 h 10473"/>
              <a:gd name="connsiteX8-1993" fmla="*/ 9989 w 10493"/>
              <a:gd name="connsiteY8-1994" fmla="*/ 444 h 10473"/>
              <a:gd name="connsiteX0-1995" fmla="*/ 9928 w 10432"/>
              <a:gd name="connsiteY0-1996" fmla="*/ 444 h 10484"/>
              <a:gd name="connsiteX1-1997" fmla="*/ 5227 w 10432"/>
              <a:gd name="connsiteY1-1998" fmla="*/ 88 h 10484"/>
              <a:gd name="connsiteX2-1999" fmla="*/ 494 w 10432"/>
              <a:gd name="connsiteY2-2000" fmla="*/ 526 h 10484"/>
              <a:gd name="connsiteX3-2001" fmla="*/ 4 w 10432"/>
              <a:gd name="connsiteY3-2002" fmla="*/ 5051 h 10484"/>
              <a:gd name="connsiteX4-2003" fmla="*/ 541 w 10432"/>
              <a:gd name="connsiteY4-2004" fmla="*/ 10051 h 10484"/>
              <a:gd name="connsiteX5-2005" fmla="*/ 5337 w 10432"/>
              <a:gd name="connsiteY5-2006" fmla="*/ 10177 h 10484"/>
              <a:gd name="connsiteX6-2007" fmla="*/ 10079 w 10432"/>
              <a:gd name="connsiteY6-2008" fmla="*/ 9893 h 10484"/>
              <a:gd name="connsiteX7-2009" fmla="*/ 10410 w 10432"/>
              <a:gd name="connsiteY7-2010" fmla="*/ 5340 h 10484"/>
              <a:gd name="connsiteX8-2011" fmla="*/ 9928 w 10432"/>
              <a:gd name="connsiteY8-2012" fmla="*/ 444 h 10484"/>
              <a:gd name="connsiteX0-2013" fmla="*/ 9988 w 10492"/>
              <a:gd name="connsiteY0-2014" fmla="*/ 444 h 10557"/>
              <a:gd name="connsiteX1-2015" fmla="*/ 5287 w 10492"/>
              <a:gd name="connsiteY1-2016" fmla="*/ 88 h 10557"/>
              <a:gd name="connsiteX2-2017" fmla="*/ 554 w 10492"/>
              <a:gd name="connsiteY2-2018" fmla="*/ 526 h 10557"/>
              <a:gd name="connsiteX3-2019" fmla="*/ 64 w 10492"/>
              <a:gd name="connsiteY3-2020" fmla="*/ 5051 h 10557"/>
              <a:gd name="connsiteX4-2021" fmla="*/ 601 w 10492"/>
              <a:gd name="connsiteY4-2022" fmla="*/ 10051 h 10557"/>
              <a:gd name="connsiteX5-2023" fmla="*/ 5385 w 10492"/>
              <a:gd name="connsiteY5-2024" fmla="*/ 10370 h 10557"/>
              <a:gd name="connsiteX6-2025" fmla="*/ 10139 w 10492"/>
              <a:gd name="connsiteY6-2026" fmla="*/ 9893 h 10557"/>
              <a:gd name="connsiteX7-2027" fmla="*/ 10470 w 10492"/>
              <a:gd name="connsiteY7-2028" fmla="*/ 5340 h 10557"/>
              <a:gd name="connsiteX8-2029" fmla="*/ 9988 w 10492"/>
              <a:gd name="connsiteY8-2030" fmla="*/ 444 h 10557"/>
              <a:gd name="connsiteX0-2031" fmla="*/ 9928 w 10432"/>
              <a:gd name="connsiteY0-2032" fmla="*/ 444 h 10515"/>
              <a:gd name="connsiteX1-2033" fmla="*/ 5227 w 10432"/>
              <a:gd name="connsiteY1-2034" fmla="*/ 88 h 10515"/>
              <a:gd name="connsiteX2-2035" fmla="*/ 494 w 10432"/>
              <a:gd name="connsiteY2-2036" fmla="*/ 526 h 10515"/>
              <a:gd name="connsiteX3-2037" fmla="*/ 4 w 10432"/>
              <a:gd name="connsiteY3-2038" fmla="*/ 5051 h 10515"/>
              <a:gd name="connsiteX4-2039" fmla="*/ 541 w 10432"/>
              <a:gd name="connsiteY4-2040" fmla="*/ 10051 h 10515"/>
              <a:gd name="connsiteX5-2041" fmla="*/ 5325 w 10432"/>
              <a:gd name="connsiteY5-2042" fmla="*/ 10370 h 10515"/>
              <a:gd name="connsiteX6-2043" fmla="*/ 10079 w 10432"/>
              <a:gd name="connsiteY6-2044" fmla="*/ 9893 h 10515"/>
              <a:gd name="connsiteX7-2045" fmla="*/ 10410 w 10432"/>
              <a:gd name="connsiteY7-2046" fmla="*/ 5340 h 10515"/>
              <a:gd name="connsiteX8-2047" fmla="*/ 9928 w 10432"/>
              <a:gd name="connsiteY8-2048" fmla="*/ 444 h 10515"/>
              <a:gd name="connsiteX0-2049" fmla="*/ 9934 w 10438"/>
              <a:gd name="connsiteY0-2050" fmla="*/ 444 h 10584"/>
              <a:gd name="connsiteX1-2051" fmla="*/ 5233 w 10438"/>
              <a:gd name="connsiteY1-2052" fmla="*/ 88 h 10584"/>
              <a:gd name="connsiteX2-2053" fmla="*/ 500 w 10438"/>
              <a:gd name="connsiteY2-2054" fmla="*/ 526 h 10584"/>
              <a:gd name="connsiteX3-2055" fmla="*/ 10 w 10438"/>
              <a:gd name="connsiteY3-2056" fmla="*/ 5051 h 10584"/>
              <a:gd name="connsiteX4-2057" fmla="*/ 666 w 10438"/>
              <a:gd name="connsiteY4-2058" fmla="*/ 10158 h 10584"/>
              <a:gd name="connsiteX5-2059" fmla="*/ 5331 w 10438"/>
              <a:gd name="connsiteY5-2060" fmla="*/ 10370 h 10584"/>
              <a:gd name="connsiteX6-2061" fmla="*/ 10085 w 10438"/>
              <a:gd name="connsiteY6-2062" fmla="*/ 9893 h 10584"/>
              <a:gd name="connsiteX7-2063" fmla="*/ 10416 w 10438"/>
              <a:gd name="connsiteY7-2064" fmla="*/ 5340 h 10584"/>
              <a:gd name="connsiteX8-2065" fmla="*/ 9934 w 10438"/>
              <a:gd name="connsiteY8-2066" fmla="*/ 444 h 10584"/>
              <a:gd name="connsiteX0-2067" fmla="*/ 9934 w 10438"/>
              <a:gd name="connsiteY0-2068" fmla="*/ 444 h 10605"/>
              <a:gd name="connsiteX1-2069" fmla="*/ 5233 w 10438"/>
              <a:gd name="connsiteY1-2070" fmla="*/ 88 h 10605"/>
              <a:gd name="connsiteX2-2071" fmla="*/ 500 w 10438"/>
              <a:gd name="connsiteY2-2072" fmla="*/ 526 h 10605"/>
              <a:gd name="connsiteX3-2073" fmla="*/ 10 w 10438"/>
              <a:gd name="connsiteY3-2074" fmla="*/ 5051 h 10605"/>
              <a:gd name="connsiteX4-2075" fmla="*/ 666 w 10438"/>
              <a:gd name="connsiteY4-2076" fmla="*/ 10158 h 10605"/>
              <a:gd name="connsiteX5-2077" fmla="*/ 5331 w 10438"/>
              <a:gd name="connsiteY5-2078" fmla="*/ 10370 h 10605"/>
              <a:gd name="connsiteX6-2079" fmla="*/ 10085 w 10438"/>
              <a:gd name="connsiteY6-2080" fmla="*/ 9893 h 10605"/>
              <a:gd name="connsiteX7-2081" fmla="*/ 10416 w 10438"/>
              <a:gd name="connsiteY7-2082" fmla="*/ 5340 h 10605"/>
              <a:gd name="connsiteX8-2083" fmla="*/ 9934 w 10438"/>
              <a:gd name="connsiteY8-2084" fmla="*/ 444 h 10605"/>
              <a:gd name="connsiteX0-2085" fmla="*/ 9934 w 10438"/>
              <a:gd name="connsiteY0-2086" fmla="*/ 444 h 10497"/>
              <a:gd name="connsiteX1-2087" fmla="*/ 5233 w 10438"/>
              <a:gd name="connsiteY1-2088" fmla="*/ 88 h 10497"/>
              <a:gd name="connsiteX2-2089" fmla="*/ 500 w 10438"/>
              <a:gd name="connsiteY2-2090" fmla="*/ 526 h 10497"/>
              <a:gd name="connsiteX3-2091" fmla="*/ 10 w 10438"/>
              <a:gd name="connsiteY3-2092" fmla="*/ 5051 h 10497"/>
              <a:gd name="connsiteX4-2093" fmla="*/ 666 w 10438"/>
              <a:gd name="connsiteY4-2094" fmla="*/ 10158 h 10497"/>
              <a:gd name="connsiteX5-2095" fmla="*/ 5331 w 10438"/>
              <a:gd name="connsiteY5-2096" fmla="*/ 10370 h 10497"/>
              <a:gd name="connsiteX6-2097" fmla="*/ 10085 w 10438"/>
              <a:gd name="connsiteY6-2098" fmla="*/ 9893 h 10497"/>
              <a:gd name="connsiteX7-2099" fmla="*/ 10416 w 10438"/>
              <a:gd name="connsiteY7-2100" fmla="*/ 5340 h 10497"/>
              <a:gd name="connsiteX8-2101" fmla="*/ 9934 w 10438"/>
              <a:gd name="connsiteY8-2102" fmla="*/ 444 h 10497"/>
              <a:gd name="connsiteX0-2103" fmla="*/ 9934 w 10455"/>
              <a:gd name="connsiteY0-2104" fmla="*/ 444 h 10491"/>
              <a:gd name="connsiteX1-2105" fmla="*/ 5233 w 10455"/>
              <a:gd name="connsiteY1-2106" fmla="*/ 88 h 10491"/>
              <a:gd name="connsiteX2-2107" fmla="*/ 500 w 10455"/>
              <a:gd name="connsiteY2-2108" fmla="*/ 526 h 10491"/>
              <a:gd name="connsiteX3-2109" fmla="*/ 10 w 10455"/>
              <a:gd name="connsiteY3-2110" fmla="*/ 5051 h 10491"/>
              <a:gd name="connsiteX4-2111" fmla="*/ 666 w 10455"/>
              <a:gd name="connsiteY4-2112" fmla="*/ 10158 h 10491"/>
              <a:gd name="connsiteX5-2113" fmla="*/ 5331 w 10455"/>
              <a:gd name="connsiteY5-2114" fmla="*/ 10370 h 10491"/>
              <a:gd name="connsiteX6-2115" fmla="*/ 10133 w 10455"/>
              <a:gd name="connsiteY6-2116" fmla="*/ 10000 h 10491"/>
              <a:gd name="connsiteX7-2117" fmla="*/ 10416 w 10455"/>
              <a:gd name="connsiteY7-2118" fmla="*/ 5340 h 10491"/>
              <a:gd name="connsiteX8-2119" fmla="*/ 9934 w 10455"/>
              <a:gd name="connsiteY8-2120" fmla="*/ 444 h 10491"/>
              <a:gd name="connsiteX0-2121" fmla="*/ 9994 w 10455"/>
              <a:gd name="connsiteY0-2122" fmla="*/ 435 h 10503"/>
              <a:gd name="connsiteX1-2123" fmla="*/ 5233 w 10455"/>
              <a:gd name="connsiteY1-2124" fmla="*/ 100 h 10503"/>
              <a:gd name="connsiteX2-2125" fmla="*/ 500 w 10455"/>
              <a:gd name="connsiteY2-2126" fmla="*/ 538 h 10503"/>
              <a:gd name="connsiteX3-2127" fmla="*/ 10 w 10455"/>
              <a:gd name="connsiteY3-2128" fmla="*/ 5063 h 10503"/>
              <a:gd name="connsiteX4-2129" fmla="*/ 666 w 10455"/>
              <a:gd name="connsiteY4-2130" fmla="*/ 10170 h 10503"/>
              <a:gd name="connsiteX5-2131" fmla="*/ 5331 w 10455"/>
              <a:gd name="connsiteY5-2132" fmla="*/ 10382 h 10503"/>
              <a:gd name="connsiteX6-2133" fmla="*/ 10133 w 10455"/>
              <a:gd name="connsiteY6-2134" fmla="*/ 10012 h 10503"/>
              <a:gd name="connsiteX7-2135" fmla="*/ 10416 w 10455"/>
              <a:gd name="connsiteY7-2136" fmla="*/ 5352 h 10503"/>
              <a:gd name="connsiteX8-2137" fmla="*/ 9994 w 10455"/>
              <a:gd name="connsiteY8-2138" fmla="*/ 435 h 10503"/>
              <a:gd name="connsiteX0-2139" fmla="*/ 9994 w 10541"/>
              <a:gd name="connsiteY0-2140" fmla="*/ 435 h 10503"/>
              <a:gd name="connsiteX1-2141" fmla="*/ 5233 w 10541"/>
              <a:gd name="connsiteY1-2142" fmla="*/ 100 h 10503"/>
              <a:gd name="connsiteX2-2143" fmla="*/ 500 w 10541"/>
              <a:gd name="connsiteY2-2144" fmla="*/ 538 h 10503"/>
              <a:gd name="connsiteX3-2145" fmla="*/ 10 w 10541"/>
              <a:gd name="connsiteY3-2146" fmla="*/ 5063 h 10503"/>
              <a:gd name="connsiteX4-2147" fmla="*/ 666 w 10541"/>
              <a:gd name="connsiteY4-2148" fmla="*/ 10170 h 10503"/>
              <a:gd name="connsiteX5-2149" fmla="*/ 5331 w 10541"/>
              <a:gd name="connsiteY5-2150" fmla="*/ 10382 h 10503"/>
              <a:gd name="connsiteX6-2151" fmla="*/ 10133 w 10541"/>
              <a:gd name="connsiteY6-2152" fmla="*/ 10012 h 10503"/>
              <a:gd name="connsiteX7-2153" fmla="*/ 10535 w 10541"/>
              <a:gd name="connsiteY7-2154" fmla="*/ 5331 h 10503"/>
              <a:gd name="connsiteX8-2155" fmla="*/ 9994 w 10541"/>
              <a:gd name="connsiteY8-2156" fmla="*/ 435 h 10503"/>
              <a:gd name="connsiteX0-2157" fmla="*/ 9994 w 10550"/>
              <a:gd name="connsiteY0-2158" fmla="*/ 435 h 10500"/>
              <a:gd name="connsiteX1-2159" fmla="*/ 5233 w 10550"/>
              <a:gd name="connsiteY1-2160" fmla="*/ 100 h 10500"/>
              <a:gd name="connsiteX2-2161" fmla="*/ 500 w 10550"/>
              <a:gd name="connsiteY2-2162" fmla="*/ 538 h 10500"/>
              <a:gd name="connsiteX3-2163" fmla="*/ 10 w 10550"/>
              <a:gd name="connsiteY3-2164" fmla="*/ 5063 h 10500"/>
              <a:gd name="connsiteX4-2165" fmla="*/ 666 w 10550"/>
              <a:gd name="connsiteY4-2166" fmla="*/ 10170 h 10500"/>
              <a:gd name="connsiteX5-2167" fmla="*/ 5331 w 10550"/>
              <a:gd name="connsiteY5-2168" fmla="*/ 10382 h 10500"/>
              <a:gd name="connsiteX6-2169" fmla="*/ 10181 w 10550"/>
              <a:gd name="connsiteY6-2170" fmla="*/ 10055 h 10500"/>
              <a:gd name="connsiteX7-2171" fmla="*/ 10535 w 10550"/>
              <a:gd name="connsiteY7-2172" fmla="*/ 5331 h 10500"/>
              <a:gd name="connsiteX8-2173" fmla="*/ 9994 w 10550"/>
              <a:gd name="connsiteY8-2174" fmla="*/ 435 h 10500"/>
              <a:gd name="connsiteX0-2175" fmla="*/ 9994 w 10550"/>
              <a:gd name="connsiteY0-2176" fmla="*/ 435 h 10528"/>
              <a:gd name="connsiteX1-2177" fmla="*/ 5233 w 10550"/>
              <a:gd name="connsiteY1-2178" fmla="*/ 100 h 10528"/>
              <a:gd name="connsiteX2-2179" fmla="*/ 500 w 10550"/>
              <a:gd name="connsiteY2-2180" fmla="*/ 538 h 10528"/>
              <a:gd name="connsiteX3-2181" fmla="*/ 10 w 10550"/>
              <a:gd name="connsiteY3-2182" fmla="*/ 5063 h 10528"/>
              <a:gd name="connsiteX4-2183" fmla="*/ 666 w 10550"/>
              <a:gd name="connsiteY4-2184" fmla="*/ 10213 h 10528"/>
              <a:gd name="connsiteX5-2185" fmla="*/ 5331 w 10550"/>
              <a:gd name="connsiteY5-2186" fmla="*/ 10382 h 10528"/>
              <a:gd name="connsiteX6-2187" fmla="*/ 10181 w 10550"/>
              <a:gd name="connsiteY6-2188" fmla="*/ 10055 h 10528"/>
              <a:gd name="connsiteX7-2189" fmla="*/ 10535 w 10550"/>
              <a:gd name="connsiteY7-2190" fmla="*/ 5331 h 10528"/>
              <a:gd name="connsiteX8-2191" fmla="*/ 9994 w 10550"/>
              <a:gd name="connsiteY8-2192" fmla="*/ 435 h 10528"/>
              <a:gd name="connsiteX0-2193" fmla="*/ 9991 w 10547"/>
              <a:gd name="connsiteY0-2194" fmla="*/ 435 h 10528"/>
              <a:gd name="connsiteX1-2195" fmla="*/ 5230 w 10547"/>
              <a:gd name="connsiteY1-2196" fmla="*/ 100 h 10528"/>
              <a:gd name="connsiteX2-2197" fmla="*/ 497 w 10547"/>
              <a:gd name="connsiteY2-2198" fmla="*/ 538 h 10528"/>
              <a:gd name="connsiteX3-2199" fmla="*/ 7 w 10547"/>
              <a:gd name="connsiteY3-2200" fmla="*/ 5063 h 10528"/>
              <a:gd name="connsiteX4-2201" fmla="*/ 663 w 10547"/>
              <a:gd name="connsiteY4-2202" fmla="*/ 10213 h 10528"/>
              <a:gd name="connsiteX5-2203" fmla="*/ 5328 w 10547"/>
              <a:gd name="connsiteY5-2204" fmla="*/ 10382 h 10528"/>
              <a:gd name="connsiteX6-2205" fmla="*/ 10178 w 10547"/>
              <a:gd name="connsiteY6-2206" fmla="*/ 10055 h 10528"/>
              <a:gd name="connsiteX7-2207" fmla="*/ 10532 w 10547"/>
              <a:gd name="connsiteY7-2208" fmla="*/ 5331 h 10528"/>
              <a:gd name="connsiteX8-2209" fmla="*/ 9991 w 10547"/>
              <a:gd name="connsiteY8-2210" fmla="*/ 435 h 10528"/>
              <a:gd name="connsiteX0-2211" fmla="*/ 9999 w 10555"/>
              <a:gd name="connsiteY0-2212" fmla="*/ 435 h 10528"/>
              <a:gd name="connsiteX1-2213" fmla="*/ 5238 w 10555"/>
              <a:gd name="connsiteY1-2214" fmla="*/ 100 h 10528"/>
              <a:gd name="connsiteX2-2215" fmla="*/ 481 w 10555"/>
              <a:gd name="connsiteY2-2216" fmla="*/ 559 h 10528"/>
              <a:gd name="connsiteX3-2217" fmla="*/ 15 w 10555"/>
              <a:gd name="connsiteY3-2218" fmla="*/ 5063 h 10528"/>
              <a:gd name="connsiteX4-2219" fmla="*/ 671 w 10555"/>
              <a:gd name="connsiteY4-2220" fmla="*/ 10213 h 10528"/>
              <a:gd name="connsiteX5-2221" fmla="*/ 5336 w 10555"/>
              <a:gd name="connsiteY5-2222" fmla="*/ 10382 h 10528"/>
              <a:gd name="connsiteX6-2223" fmla="*/ 10186 w 10555"/>
              <a:gd name="connsiteY6-2224" fmla="*/ 10055 h 10528"/>
              <a:gd name="connsiteX7-2225" fmla="*/ 10540 w 10555"/>
              <a:gd name="connsiteY7-2226" fmla="*/ 5331 h 10528"/>
              <a:gd name="connsiteX8-2227" fmla="*/ 9999 w 10555"/>
              <a:gd name="connsiteY8-2228" fmla="*/ 435 h 10528"/>
              <a:gd name="connsiteX0-2229" fmla="*/ 9999 w 10555"/>
              <a:gd name="connsiteY0-2230" fmla="*/ 457 h 10550"/>
              <a:gd name="connsiteX1-2231" fmla="*/ 5238 w 10555"/>
              <a:gd name="connsiteY1-2232" fmla="*/ 122 h 10550"/>
              <a:gd name="connsiteX2-2233" fmla="*/ 481 w 10555"/>
              <a:gd name="connsiteY2-2234" fmla="*/ 581 h 10550"/>
              <a:gd name="connsiteX3-2235" fmla="*/ 15 w 10555"/>
              <a:gd name="connsiteY3-2236" fmla="*/ 5085 h 10550"/>
              <a:gd name="connsiteX4-2237" fmla="*/ 671 w 10555"/>
              <a:gd name="connsiteY4-2238" fmla="*/ 10235 h 10550"/>
              <a:gd name="connsiteX5-2239" fmla="*/ 5336 w 10555"/>
              <a:gd name="connsiteY5-2240" fmla="*/ 10404 h 10550"/>
              <a:gd name="connsiteX6-2241" fmla="*/ 10186 w 10555"/>
              <a:gd name="connsiteY6-2242" fmla="*/ 10077 h 10550"/>
              <a:gd name="connsiteX7-2243" fmla="*/ 10540 w 10555"/>
              <a:gd name="connsiteY7-2244" fmla="*/ 5353 h 10550"/>
              <a:gd name="connsiteX8-2245" fmla="*/ 9999 w 10555"/>
              <a:gd name="connsiteY8-2246" fmla="*/ 457 h 10550"/>
              <a:gd name="connsiteX0-2247" fmla="*/ 9987 w 10555"/>
              <a:gd name="connsiteY0-2248" fmla="*/ 409 h 10566"/>
              <a:gd name="connsiteX1-2249" fmla="*/ 5238 w 10555"/>
              <a:gd name="connsiteY1-2250" fmla="*/ 138 h 10566"/>
              <a:gd name="connsiteX2-2251" fmla="*/ 481 w 10555"/>
              <a:gd name="connsiteY2-2252" fmla="*/ 597 h 10566"/>
              <a:gd name="connsiteX3-2253" fmla="*/ 15 w 10555"/>
              <a:gd name="connsiteY3-2254" fmla="*/ 5101 h 10566"/>
              <a:gd name="connsiteX4-2255" fmla="*/ 671 w 10555"/>
              <a:gd name="connsiteY4-2256" fmla="*/ 10251 h 10566"/>
              <a:gd name="connsiteX5-2257" fmla="*/ 5336 w 10555"/>
              <a:gd name="connsiteY5-2258" fmla="*/ 10420 h 10566"/>
              <a:gd name="connsiteX6-2259" fmla="*/ 10186 w 10555"/>
              <a:gd name="connsiteY6-2260" fmla="*/ 10093 h 10566"/>
              <a:gd name="connsiteX7-2261" fmla="*/ 10540 w 10555"/>
              <a:gd name="connsiteY7-2262" fmla="*/ 5369 h 10566"/>
              <a:gd name="connsiteX8-2263" fmla="*/ 9987 w 10555"/>
              <a:gd name="connsiteY8-2264" fmla="*/ 409 h 10566"/>
              <a:gd name="connsiteX0-2265" fmla="*/ 9987 w 10555"/>
              <a:gd name="connsiteY0-2266" fmla="*/ 409 h 10566"/>
              <a:gd name="connsiteX1-2267" fmla="*/ 5238 w 10555"/>
              <a:gd name="connsiteY1-2268" fmla="*/ 138 h 10566"/>
              <a:gd name="connsiteX2-2269" fmla="*/ 481 w 10555"/>
              <a:gd name="connsiteY2-2270" fmla="*/ 597 h 10566"/>
              <a:gd name="connsiteX3-2271" fmla="*/ 15 w 10555"/>
              <a:gd name="connsiteY3-2272" fmla="*/ 5101 h 10566"/>
              <a:gd name="connsiteX4-2273" fmla="*/ 671 w 10555"/>
              <a:gd name="connsiteY4-2274" fmla="*/ 10251 h 10566"/>
              <a:gd name="connsiteX5-2275" fmla="*/ 5336 w 10555"/>
              <a:gd name="connsiteY5-2276" fmla="*/ 10420 h 10566"/>
              <a:gd name="connsiteX6-2277" fmla="*/ 10186 w 10555"/>
              <a:gd name="connsiteY6-2278" fmla="*/ 10093 h 10566"/>
              <a:gd name="connsiteX7-2279" fmla="*/ 10540 w 10555"/>
              <a:gd name="connsiteY7-2280" fmla="*/ 5369 h 10566"/>
              <a:gd name="connsiteX8-2281" fmla="*/ 9987 w 10555"/>
              <a:gd name="connsiteY8-2282" fmla="*/ 409 h 10566"/>
              <a:gd name="connsiteX0-2283" fmla="*/ 9987 w 10555"/>
              <a:gd name="connsiteY0-2284" fmla="*/ 409 h 10566"/>
              <a:gd name="connsiteX1-2285" fmla="*/ 5238 w 10555"/>
              <a:gd name="connsiteY1-2286" fmla="*/ 138 h 10566"/>
              <a:gd name="connsiteX2-2287" fmla="*/ 481 w 10555"/>
              <a:gd name="connsiteY2-2288" fmla="*/ 597 h 10566"/>
              <a:gd name="connsiteX3-2289" fmla="*/ 15 w 10555"/>
              <a:gd name="connsiteY3-2290" fmla="*/ 5101 h 10566"/>
              <a:gd name="connsiteX4-2291" fmla="*/ 671 w 10555"/>
              <a:gd name="connsiteY4-2292" fmla="*/ 10251 h 10566"/>
              <a:gd name="connsiteX5-2293" fmla="*/ 5336 w 10555"/>
              <a:gd name="connsiteY5-2294" fmla="*/ 10420 h 10566"/>
              <a:gd name="connsiteX6-2295" fmla="*/ 10186 w 10555"/>
              <a:gd name="connsiteY6-2296" fmla="*/ 10093 h 10566"/>
              <a:gd name="connsiteX7-2297" fmla="*/ 10540 w 10555"/>
              <a:gd name="connsiteY7-2298" fmla="*/ 5369 h 10566"/>
              <a:gd name="connsiteX8-2299" fmla="*/ 9987 w 10555"/>
              <a:gd name="connsiteY8-2300" fmla="*/ 409 h 10566"/>
              <a:gd name="connsiteX0-2301" fmla="*/ 9987 w 10547"/>
              <a:gd name="connsiteY0-2302" fmla="*/ 409 h 10564"/>
              <a:gd name="connsiteX1-2303" fmla="*/ 5238 w 10547"/>
              <a:gd name="connsiteY1-2304" fmla="*/ 138 h 10564"/>
              <a:gd name="connsiteX2-2305" fmla="*/ 481 w 10547"/>
              <a:gd name="connsiteY2-2306" fmla="*/ 597 h 10564"/>
              <a:gd name="connsiteX3-2307" fmla="*/ 15 w 10547"/>
              <a:gd name="connsiteY3-2308" fmla="*/ 5101 h 10564"/>
              <a:gd name="connsiteX4-2309" fmla="*/ 671 w 10547"/>
              <a:gd name="connsiteY4-2310" fmla="*/ 10251 h 10564"/>
              <a:gd name="connsiteX5-2311" fmla="*/ 5336 w 10547"/>
              <a:gd name="connsiteY5-2312" fmla="*/ 10420 h 10564"/>
              <a:gd name="connsiteX6-2313" fmla="*/ 10150 w 10547"/>
              <a:gd name="connsiteY6-2314" fmla="*/ 10136 h 10564"/>
              <a:gd name="connsiteX7-2315" fmla="*/ 10540 w 10547"/>
              <a:gd name="connsiteY7-2316" fmla="*/ 5369 h 10564"/>
              <a:gd name="connsiteX8-2317" fmla="*/ 9987 w 10547"/>
              <a:gd name="connsiteY8-2318" fmla="*/ 409 h 10564"/>
              <a:gd name="connsiteX0-2319" fmla="*/ 9987 w 10547"/>
              <a:gd name="connsiteY0-2320" fmla="*/ 454 h 10609"/>
              <a:gd name="connsiteX1-2321" fmla="*/ 5238 w 10547"/>
              <a:gd name="connsiteY1-2322" fmla="*/ 76 h 10609"/>
              <a:gd name="connsiteX2-2323" fmla="*/ 481 w 10547"/>
              <a:gd name="connsiteY2-2324" fmla="*/ 642 h 10609"/>
              <a:gd name="connsiteX3-2325" fmla="*/ 15 w 10547"/>
              <a:gd name="connsiteY3-2326" fmla="*/ 5146 h 10609"/>
              <a:gd name="connsiteX4-2327" fmla="*/ 671 w 10547"/>
              <a:gd name="connsiteY4-2328" fmla="*/ 10296 h 10609"/>
              <a:gd name="connsiteX5-2329" fmla="*/ 5336 w 10547"/>
              <a:gd name="connsiteY5-2330" fmla="*/ 10465 h 10609"/>
              <a:gd name="connsiteX6-2331" fmla="*/ 10150 w 10547"/>
              <a:gd name="connsiteY6-2332" fmla="*/ 10181 h 10609"/>
              <a:gd name="connsiteX7-2333" fmla="*/ 10540 w 10547"/>
              <a:gd name="connsiteY7-2334" fmla="*/ 5414 h 10609"/>
              <a:gd name="connsiteX8-2335" fmla="*/ 9987 w 10547"/>
              <a:gd name="connsiteY8-2336" fmla="*/ 454 h 10609"/>
              <a:gd name="connsiteX0-2337" fmla="*/ 9981 w 10541"/>
              <a:gd name="connsiteY0-2338" fmla="*/ 454 h 10623"/>
              <a:gd name="connsiteX1-2339" fmla="*/ 5232 w 10541"/>
              <a:gd name="connsiteY1-2340" fmla="*/ 76 h 10623"/>
              <a:gd name="connsiteX2-2341" fmla="*/ 475 w 10541"/>
              <a:gd name="connsiteY2-2342" fmla="*/ 642 h 10623"/>
              <a:gd name="connsiteX3-2343" fmla="*/ 9 w 10541"/>
              <a:gd name="connsiteY3-2344" fmla="*/ 5146 h 10623"/>
              <a:gd name="connsiteX4-2345" fmla="*/ 570 w 10541"/>
              <a:gd name="connsiteY4-2346" fmla="*/ 10317 h 10623"/>
              <a:gd name="connsiteX5-2347" fmla="*/ 5330 w 10541"/>
              <a:gd name="connsiteY5-2348" fmla="*/ 10465 h 10623"/>
              <a:gd name="connsiteX6-2349" fmla="*/ 10144 w 10541"/>
              <a:gd name="connsiteY6-2350" fmla="*/ 10181 h 10623"/>
              <a:gd name="connsiteX7-2351" fmla="*/ 10534 w 10541"/>
              <a:gd name="connsiteY7-2352" fmla="*/ 5414 h 10623"/>
              <a:gd name="connsiteX8-2353" fmla="*/ 9981 w 10541"/>
              <a:gd name="connsiteY8-2354" fmla="*/ 454 h 106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03" y="connsiteY6-204"/>
              </a:cxn>
              <a:cxn ang="0">
                <a:pos x="connsiteX7-359" y="connsiteY7-360"/>
              </a:cxn>
              <a:cxn ang="0">
                <a:pos x="connsiteX8-553" y="connsiteY8-554"/>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lstStyle/>
          <a:p>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a:blip r:embed="rId2"/>
          <a:tile tx="0" ty="0" sx="100000" sy="100000" flip="none" algn="tl"/>
        </a:blipFill>
        <a:effectLst/>
      </p:bgPr>
    </p:bg>
    <p:spTree>
      <p:nvGrpSpPr>
        <p:cNvPr id="1" name="Shape 15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panose="02000000000000000000"/>
              <a:buNone/>
              <a:defRPr sz="2800" b="1">
                <a:solidFill>
                  <a:schemeClr val="dk1"/>
                </a:solidFill>
                <a:latin typeface="Kalam" panose="02000000000000000000"/>
                <a:ea typeface="Kalam" panose="02000000000000000000"/>
                <a:cs typeface="Kalam" panose="02000000000000000000"/>
                <a:sym typeface="Kalam" panose="02000000000000000000"/>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panose="00000500000000000000"/>
              <a:buChar char="●"/>
              <a:defRPr sz="1800">
                <a:solidFill>
                  <a:schemeClr val="dk1"/>
                </a:solidFill>
                <a:latin typeface="Montserrat" panose="00000500000000000000"/>
                <a:ea typeface="Montserrat" panose="00000500000000000000"/>
                <a:cs typeface="Montserrat" panose="00000500000000000000"/>
                <a:sym typeface="Montserrat" panose="00000500000000000000"/>
              </a:defRPr>
            </a:lvl1pPr>
            <a:lvl2pPr marL="914400" lvl="1" indent="-317500">
              <a:lnSpc>
                <a:spcPct val="100000"/>
              </a:lnSpc>
              <a:spcBef>
                <a:spcPts val="1600"/>
              </a:spcBef>
              <a:spcAft>
                <a:spcPts val="0"/>
              </a:spcAft>
              <a:buClr>
                <a:schemeClr val="dk1"/>
              </a:buClr>
              <a:buSzPts val="1400"/>
              <a:buFont typeface="Montserrat" panose="00000500000000000000"/>
              <a:buChar char="○"/>
              <a:defRPr>
                <a:solidFill>
                  <a:schemeClr val="dk1"/>
                </a:solidFill>
                <a:latin typeface="Montserrat" panose="00000500000000000000"/>
                <a:ea typeface="Montserrat" panose="00000500000000000000"/>
                <a:cs typeface="Montserrat" panose="00000500000000000000"/>
                <a:sym typeface="Montserrat" panose="00000500000000000000"/>
              </a:defRPr>
            </a:lvl2pPr>
            <a:lvl3pPr marL="1371600" lvl="2" indent="-317500">
              <a:lnSpc>
                <a:spcPct val="100000"/>
              </a:lnSpc>
              <a:spcBef>
                <a:spcPts val="1600"/>
              </a:spcBef>
              <a:spcAft>
                <a:spcPts val="0"/>
              </a:spcAft>
              <a:buClr>
                <a:schemeClr val="dk1"/>
              </a:buClr>
              <a:buSzPts val="1400"/>
              <a:buFont typeface="Montserrat" panose="00000500000000000000"/>
              <a:buChar char="■"/>
              <a:defRPr>
                <a:solidFill>
                  <a:schemeClr val="dk1"/>
                </a:solidFill>
                <a:latin typeface="Montserrat" panose="00000500000000000000"/>
                <a:ea typeface="Montserrat" panose="00000500000000000000"/>
                <a:cs typeface="Montserrat" panose="00000500000000000000"/>
                <a:sym typeface="Montserrat" panose="00000500000000000000"/>
              </a:defRPr>
            </a:lvl3pPr>
            <a:lvl4pPr marL="1828800" lvl="3" indent="-317500">
              <a:lnSpc>
                <a:spcPct val="100000"/>
              </a:lnSpc>
              <a:spcBef>
                <a:spcPts val="1600"/>
              </a:spcBef>
              <a:spcAft>
                <a:spcPts val="0"/>
              </a:spcAft>
              <a:buClr>
                <a:schemeClr val="dk1"/>
              </a:buClr>
              <a:buSzPts val="1400"/>
              <a:buFont typeface="Montserrat" panose="00000500000000000000"/>
              <a:buChar char="●"/>
              <a:defRPr>
                <a:solidFill>
                  <a:schemeClr val="dk1"/>
                </a:solidFill>
                <a:latin typeface="Montserrat" panose="00000500000000000000"/>
                <a:ea typeface="Montserrat" panose="00000500000000000000"/>
                <a:cs typeface="Montserrat" panose="00000500000000000000"/>
                <a:sym typeface="Montserrat" panose="00000500000000000000"/>
              </a:defRPr>
            </a:lvl4pPr>
            <a:lvl5pPr marL="2286000" lvl="4" indent="-317500">
              <a:lnSpc>
                <a:spcPct val="100000"/>
              </a:lnSpc>
              <a:spcBef>
                <a:spcPts val="1600"/>
              </a:spcBef>
              <a:spcAft>
                <a:spcPts val="0"/>
              </a:spcAft>
              <a:buClr>
                <a:schemeClr val="dk1"/>
              </a:buClr>
              <a:buSzPts val="1400"/>
              <a:buFont typeface="Montserrat" panose="00000500000000000000"/>
              <a:buChar char="○"/>
              <a:defRPr>
                <a:solidFill>
                  <a:schemeClr val="dk1"/>
                </a:solidFill>
                <a:latin typeface="Montserrat" panose="00000500000000000000"/>
                <a:ea typeface="Montserrat" panose="00000500000000000000"/>
                <a:cs typeface="Montserrat" panose="00000500000000000000"/>
                <a:sym typeface="Montserrat" panose="00000500000000000000"/>
              </a:defRPr>
            </a:lvl5pPr>
            <a:lvl6pPr marL="2743200" lvl="5" indent="-317500">
              <a:lnSpc>
                <a:spcPct val="100000"/>
              </a:lnSpc>
              <a:spcBef>
                <a:spcPts val="1600"/>
              </a:spcBef>
              <a:spcAft>
                <a:spcPts val="0"/>
              </a:spcAft>
              <a:buClr>
                <a:schemeClr val="dk1"/>
              </a:buClr>
              <a:buSzPts val="1400"/>
              <a:buFont typeface="Montserrat" panose="00000500000000000000"/>
              <a:buChar char="■"/>
              <a:defRPr>
                <a:solidFill>
                  <a:schemeClr val="dk1"/>
                </a:solidFill>
                <a:latin typeface="Montserrat" panose="00000500000000000000"/>
                <a:ea typeface="Montserrat" panose="00000500000000000000"/>
                <a:cs typeface="Montserrat" panose="00000500000000000000"/>
                <a:sym typeface="Montserrat" panose="00000500000000000000"/>
              </a:defRPr>
            </a:lvl6pPr>
            <a:lvl7pPr marL="3200400" lvl="6" indent="-317500">
              <a:lnSpc>
                <a:spcPct val="100000"/>
              </a:lnSpc>
              <a:spcBef>
                <a:spcPts val="1600"/>
              </a:spcBef>
              <a:spcAft>
                <a:spcPts val="0"/>
              </a:spcAft>
              <a:buClr>
                <a:schemeClr val="dk1"/>
              </a:buClr>
              <a:buSzPts val="1400"/>
              <a:buFont typeface="Montserrat" panose="00000500000000000000"/>
              <a:buChar char="●"/>
              <a:defRPr>
                <a:solidFill>
                  <a:schemeClr val="dk1"/>
                </a:solidFill>
                <a:latin typeface="Montserrat" panose="00000500000000000000"/>
                <a:ea typeface="Montserrat" panose="00000500000000000000"/>
                <a:cs typeface="Montserrat" panose="00000500000000000000"/>
                <a:sym typeface="Montserrat" panose="00000500000000000000"/>
              </a:defRPr>
            </a:lvl7pPr>
            <a:lvl8pPr marL="3657600" lvl="7" indent="-317500">
              <a:lnSpc>
                <a:spcPct val="100000"/>
              </a:lnSpc>
              <a:spcBef>
                <a:spcPts val="1600"/>
              </a:spcBef>
              <a:spcAft>
                <a:spcPts val="0"/>
              </a:spcAft>
              <a:buClr>
                <a:schemeClr val="dk1"/>
              </a:buClr>
              <a:buSzPts val="1400"/>
              <a:buFont typeface="Montserrat" panose="00000500000000000000"/>
              <a:buChar char="○"/>
              <a:defRPr>
                <a:solidFill>
                  <a:schemeClr val="dk1"/>
                </a:solidFill>
                <a:latin typeface="Montserrat" panose="00000500000000000000"/>
                <a:ea typeface="Montserrat" panose="00000500000000000000"/>
                <a:cs typeface="Montserrat" panose="00000500000000000000"/>
                <a:sym typeface="Montserrat" panose="00000500000000000000"/>
              </a:defRPr>
            </a:lvl8pPr>
            <a:lvl9pPr marL="4114800" lvl="8" indent="-317500">
              <a:lnSpc>
                <a:spcPct val="100000"/>
              </a:lnSpc>
              <a:spcBef>
                <a:spcPts val="1600"/>
              </a:spcBef>
              <a:spcAft>
                <a:spcPts val="1600"/>
              </a:spcAft>
              <a:buClr>
                <a:schemeClr val="dk1"/>
              </a:buClr>
              <a:buSzPts val="1400"/>
              <a:buFont typeface="Montserrat" panose="00000500000000000000"/>
              <a:buChar char="■"/>
              <a:defRPr>
                <a:solidFill>
                  <a:schemeClr val="dk1"/>
                </a:solidFill>
                <a:latin typeface="Montserrat" panose="00000500000000000000"/>
                <a:ea typeface="Montserrat" panose="00000500000000000000"/>
                <a:cs typeface="Montserrat" panose="00000500000000000000"/>
                <a:sym typeface="Montserrat" panose="00000500000000000000"/>
              </a:defRPr>
            </a:lvl9pPr>
          </a:lstStyle>
          <a:p>
            <a:endParaRPr/>
          </a:p>
        </p:txBody>
      </p:sp>
      <p:sp>
        <p:nvSpPr>
          <p:cNvPr id="4" name="TextBox 3"/>
          <p:cNvSpPr txBox="1"/>
          <p:nvPr userDrawn="1"/>
        </p:nvSpPr>
        <p:spPr>
          <a:xfrm>
            <a:off x="4484451" y="4876800"/>
            <a:ext cx="1605064" cy="215444"/>
          </a:xfrm>
          <a:prstGeom prst="rect">
            <a:avLst/>
          </a:prstGeom>
          <a:noFill/>
        </p:spPr>
        <p:txBody>
          <a:bodyPr wrap="square" rtlCol="0">
            <a:spAutoFit/>
          </a:bodyPr>
          <a:lstStyle/>
          <a:p>
            <a:r>
              <a:rPr lang="en-US" sz="800" dirty="0" smtClean="0"/>
              <a:t>FeistyForwarders_0968120672</a:t>
            </a:r>
            <a:endParaRPr lang="en-US" sz="800"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microsoft.com/office/2007/relationships/hdphoto" Target="../media/hdphoto3.wdp"/><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8.jpeg"/><Relationship Id="rId7"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6.png"/><Relationship Id="rId5" Type="http://schemas.microsoft.com/office/2007/relationships/hdphoto" Target="../media/hdphoto4.wdp"/><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7" Type="http://schemas.microsoft.com/office/2007/relationships/hdphoto" Target="../media/hdphoto3.wdp"/><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11.xml"/><Relationship Id="rId5" Type="http://schemas.openxmlformats.org/officeDocument/2006/relationships/image" Target="../media/image27.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11.xml"/><Relationship Id="rId5" Type="http://schemas.openxmlformats.org/officeDocument/2006/relationships/image" Target="../media/image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GIF"/></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microsoft.com/office/2007/relationships/hdphoto" Target="../media/hdphoto2.wdp"/></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3.xml"/><Relationship Id="rId1" Type="http://schemas.openxmlformats.org/officeDocument/2006/relationships/slideLayout" Target="../slideLayouts/slideLayout8.xml"/><Relationship Id="rId6" Type="http://schemas.openxmlformats.org/officeDocument/2006/relationships/image" Target="../media/image27.png"/><Relationship Id="rId5" Type="http://schemas.microsoft.com/office/2007/relationships/hdphoto" Target="../media/hdphoto5.wdp"/><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4.xml"/><Relationship Id="rId1" Type="http://schemas.openxmlformats.org/officeDocument/2006/relationships/slideLayout" Target="../slideLayouts/slideLayout8.xml"/><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8.xml"/><Relationship Id="rId1" Type="http://schemas.openxmlformats.org/officeDocument/2006/relationships/slideLayout" Target="../slideLayouts/slideLayout8.xml"/><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9.xml"/><Relationship Id="rId1" Type="http://schemas.openxmlformats.org/officeDocument/2006/relationships/slideLayout" Target="../slideLayouts/slideLayout8.xml"/><Relationship Id="rId5" Type="http://schemas.microsoft.com/office/2007/relationships/hdphoto" Target="../media/hdphoto6.wdp"/><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0.xml"/><Relationship Id="rId1" Type="http://schemas.openxmlformats.org/officeDocument/2006/relationships/slideLayout" Target="../slideLayouts/slideLayout8.xml"/><Relationship Id="rId5" Type="http://schemas.openxmlformats.org/officeDocument/2006/relationships/image" Target="../media/image42.png"/><Relationship Id="rId4" Type="http://schemas.openxmlformats.org/officeDocument/2006/relationships/image" Target="../media/image41.png"/></Relationships>
</file>

<file path=ppt/slides/_rels/slide4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7.jpeg"/><Relationship Id="rId1" Type="http://schemas.openxmlformats.org/officeDocument/2006/relationships/slideLayout" Target="../slideLayouts/slideLayout8.xml"/><Relationship Id="rId4" Type="http://schemas.microsoft.com/office/2007/relationships/hdphoto" Target="../media/hdphoto7.wdp"/></Relationships>
</file>

<file path=ppt/slides/_rels/slide4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microsoft.com/office/2007/relationships/hdphoto" Target="../media/hdphoto3.wdp"/><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8.GIF"/></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stretch>
            <a:fillRect l="-2000" t="-47000" r="-2000"/>
          </a:stretch>
        </a:blipFill>
        <a:effectLst/>
      </p:bgPr>
    </p:bg>
    <p:spTree>
      <p:nvGrpSpPr>
        <p:cNvPr id="1" name=""/>
        <p:cNvGrpSpPr/>
        <p:nvPr/>
      </p:nvGrpSpPr>
      <p:grpSpPr>
        <a:xfrm>
          <a:off x="0" y="0"/>
          <a:ext cx="0" cy="0"/>
          <a:chOff x="0" y="0"/>
          <a:chExt cx="0" cy="0"/>
        </a:xfrm>
      </p:grpSpPr>
      <p:sp>
        <p:nvSpPr>
          <p:cNvPr id="2" name="Text Box 1"/>
          <p:cNvSpPr txBox="1"/>
          <p:nvPr/>
        </p:nvSpPr>
        <p:spPr>
          <a:xfrm>
            <a:off x="462439" y="460375"/>
            <a:ext cx="6104573" cy="1014730"/>
          </a:xfrm>
          <a:prstGeom prst="rect">
            <a:avLst/>
          </a:prstGeom>
          <a:noFill/>
        </p:spPr>
        <p:txBody>
          <a:bodyPr wrap="square" rtlCol="0">
            <a:spAutoFit/>
          </a:bodyPr>
          <a:lstStyle/>
          <a:p>
            <a:pPr algn="ctr"/>
            <a:r>
              <a:rPr lang="vi-VN" altLang="en-US" sz="3000" b="1" dirty="0">
                <a:latin typeface="Times New Roman" panose="02020603050405020304" pitchFamily="18" charset="0"/>
                <a:cs typeface="Times New Roman" panose="02020603050405020304" pitchFamily="18" charset="0"/>
              </a:rPr>
              <a:t>Thứ </a:t>
            </a:r>
            <a:r>
              <a:rPr lang="en-US" altLang="en-US" sz="3000" b="1" smtClean="0">
                <a:latin typeface="Times New Roman" panose="02020603050405020304" pitchFamily="18" charset="0"/>
                <a:cs typeface="Times New Roman" panose="02020603050405020304" pitchFamily="18" charset="0"/>
              </a:rPr>
              <a:t>T</a:t>
            </a:r>
            <a:r>
              <a:rPr lang="vi-VN" altLang="en-US" sz="3000" b="1" smtClean="0">
                <a:latin typeface="Times New Roman" panose="02020603050405020304" pitchFamily="18" charset="0"/>
                <a:cs typeface="Times New Roman" panose="02020603050405020304" pitchFamily="18" charset="0"/>
              </a:rPr>
              <a:t>ư</a:t>
            </a:r>
            <a:r>
              <a:rPr lang="vi-VN" altLang="en-US" sz="3000" b="1" dirty="0">
                <a:latin typeface="Times New Roman" panose="02020603050405020304" pitchFamily="18" charset="0"/>
                <a:cs typeface="Times New Roman" panose="02020603050405020304" pitchFamily="18" charset="0"/>
              </a:rPr>
              <a:t>, ngày </a:t>
            </a:r>
            <a:r>
              <a:rPr lang="en-US" altLang="en-US" sz="3000" b="1" dirty="0" smtClean="0">
                <a:latin typeface="Times New Roman" panose="02020603050405020304" pitchFamily="18" charset="0"/>
                <a:cs typeface="Times New Roman" panose="02020603050405020304" pitchFamily="18" charset="0"/>
              </a:rPr>
              <a:t>12</a:t>
            </a:r>
            <a:r>
              <a:rPr lang="vi-VN" altLang="en-US" sz="3000" b="1" dirty="0" smtClean="0">
                <a:latin typeface="Times New Roman" panose="02020603050405020304" pitchFamily="18" charset="0"/>
                <a:cs typeface="Times New Roman" panose="02020603050405020304" pitchFamily="18" charset="0"/>
              </a:rPr>
              <a:t> </a:t>
            </a:r>
            <a:r>
              <a:rPr lang="vi-VN" altLang="en-US" sz="3000" b="1" dirty="0">
                <a:latin typeface="Times New Roman" panose="02020603050405020304" pitchFamily="18" charset="0"/>
                <a:cs typeface="Times New Roman" panose="02020603050405020304" pitchFamily="18" charset="0"/>
              </a:rPr>
              <a:t>tháng </a:t>
            </a:r>
            <a:r>
              <a:rPr lang="en-US" altLang="en-US" sz="3000" b="1" dirty="0" smtClean="0">
                <a:latin typeface="Times New Roman" panose="02020603050405020304" pitchFamily="18" charset="0"/>
                <a:cs typeface="Times New Roman" panose="02020603050405020304" pitchFamily="18" charset="0"/>
              </a:rPr>
              <a:t>3</a:t>
            </a:r>
            <a:r>
              <a:rPr lang="vi-VN" altLang="en-US" sz="3000" b="1" dirty="0" smtClean="0">
                <a:latin typeface="Times New Roman" panose="02020603050405020304" pitchFamily="18" charset="0"/>
                <a:cs typeface="Times New Roman" panose="02020603050405020304" pitchFamily="18" charset="0"/>
              </a:rPr>
              <a:t> </a:t>
            </a:r>
            <a:r>
              <a:rPr lang="vi-VN" altLang="en-US" sz="3000" b="1" dirty="0">
                <a:latin typeface="Times New Roman" panose="02020603050405020304" pitchFamily="18" charset="0"/>
                <a:cs typeface="Times New Roman" panose="02020603050405020304" pitchFamily="18" charset="0"/>
              </a:rPr>
              <a:t>năm </a:t>
            </a:r>
            <a:r>
              <a:rPr lang="vi-VN" altLang="en-US" sz="3000" b="1" dirty="0" smtClean="0">
                <a:latin typeface="Times New Roman" panose="02020603050405020304" pitchFamily="18" charset="0"/>
                <a:cs typeface="Times New Roman" panose="02020603050405020304" pitchFamily="18" charset="0"/>
              </a:rPr>
              <a:t>202</a:t>
            </a:r>
            <a:r>
              <a:rPr lang="en-US" altLang="en-US" sz="3000" b="1" dirty="0" smtClean="0">
                <a:latin typeface="Times New Roman" panose="02020603050405020304" pitchFamily="18" charset="0"/>
                <a:cs typeface="Times New Roman" panose="02020603050405020304" pitchFamily="18" charset="0"/>
              </a:rPr>
              <a:t>5</a:t>
            </a:r>
            <a:endParaRPr lang="vi-VN" altLang="en-US" sz="3000" b="1" dirty="0">
              <a:latin typeface="Times New Roman" panose="02020603050405020304" pitchFamily="18" charset="0"/>
              <a:cs typeface="Times New Roman" panose="02020603050405020304" pitchFamily="18" charset="0"/>
            </a:endParaRPr>
          </a:p>
          <a:p>
            <a:pPr algn="ctr"/>
            <a:r>
              <a:rPr lang="vi-VN" altLang="en-US" sz="3000" b="1" dirty="0">
                <a:latin typeface="Times New Roman" panose="02020603050405020304" pitchFamily="18" charset="0"/>
                <a:cs typeface="Times New Roman" panose="02020603050405020304" pitchFamily="18" charset="0"/>
              </a:rPr>
              <a:t>Môn: Tiếng Việt</a:t>
            </a:r>
          </a:p>
        </p:txBody>
      </p:sp>
      <p:sp>
        <p:nvSpPr>
          <p:cNvPr id="7" name="Text Box 6"/>
          <p:cNvSpPr txBox="1"/>
          <p:nvPr/>
        </p:nvSpPr>
        <p:spPr>
          <a:xfrm>
            <a:off x="929640" y="1475105"/>
            <a:ext cx="4998720" cy="1222375"/>
          </a:xfrm>
          <a:prstGeom prst="rect">
            <a:avLst/>
          </a:prstGeom>
          <a:noFill/>
        </p:spPr>
        <p:txBody>
          <a:bodyPr wrap="square" rtlCol="0">
            <a:spAutoFit/>
          </a:bodyPr>
          <a:lstStyle/>
          <a:p>
            <a:pPr algn="ctr"/>
            <a:r>
              <a:rPr lang="vi-VN" altLang="en-US" sz="3300" b="1">
                <a:solidFill>
                  <a:srgbClr val="FF0000"/>
                </a:solidFill>
                <a:latin typeface="Times New Roman" panose="02020603050405020304" pitchFamily="18" charset="0"/>
                <a:cs typeface="Times New Roman" panose="02020603050405020304" pitchFamily="18" charset="0"/>
              </a:rPr>
              <a:t>Bài 14:</a:t>
            </a:r>
          </a:p>
          <a:p>
            <a:pPr algn="ctr"/>
            <a:r>
              <a:rPr lang="vi-VN" altLang="en-US" sz="4050" b="1">
                <a:solidFill>
                  <a:srgbClr val="FF0000"/>
                </a:solidFill>
                <a:latin typeface="Times New Roman" panose="02020603050405020304" pitchFamily="18" charset="0"/>
                <a:cs typeface="Times New Roman" panose="02020603050405020304" pitchFamily="18" charset="0"/>
              </a:rPr>
              <a:t>CỎ NON CƯỜI RỒI</a:t>
            </a:r>
            <a:endParaRPr lang="vi-VN" altLang="en-US" sz="3000" b="1">
              <a:solidFill>
                <a:srgbClr val="FF0000"/>
              </a:solidFill>
              <a:latin typeface="Times New Roman" panose="02020603050405020304" pitchFamily="18" charset="0"/>
              <a:cs typeface="Times New Roman" panose="02020603050405020304" pitchFamily="18" charset="0"/>
            </a:endParaRPr>
          </a:p>
        </p:txBody>
      </p:sp>
      <p:grpSp>
        <p:nvGrpSpPr>
          <p:cNvPr id="25" name="Group 24"/>
          <p:cNvGrpSpPr/>
          <p:nvPr/>
        </p:nvGrpSpPr>
        <p:grpSpPr>
          <a:xfrm>
            <a:off x="1726565" y="2612390"/>
            <a:ext cx="3405505" cy="1753235"/>
            <a:chOff x="1417547" y="1264224"/>
            <a:chExt cx="4405927" cy="3318271"/>
          </a:xfrm>
        </p:grpSpPr>
        <p:pic>
          <p:nvPicPr>
            <p:cNvPr id="26" name="Picture 25"/>
            <p:cNvPicPr>
              <a:picLocks noChangeAspect="1"/>
            </p:cNvPicPr>
            <p:nvPr/>
          </p:nvPicPr>
          <p:blipFill>
            <a:blip r:embed="rId4">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27" name="TextBox 26"/>
            <p:cNvSpPr txBox="1"/>
            <p:nvPr/>
          </p:nvSpPr>
          <p:spPr>
            <a:xfrm>
              <a:off x="3116495" y="3149487"/>
              <a:ext cx="1699769" cy="987910"/>
            </a:xfrm>
            <a:prstGeom prst="rect">
              <a:avLst/>
            </a:prstGeom>
            <a:noFill/>
          </p:spPr>
          <p:txBody>
            <a:bodyPr wrap="square" rtlCol="0">
              <a:spAutoFit/>
            </a:bodyPr>
            <a:lstStyle/>
            <a:p>
              <a:pPr algn="ctr">
                <a:lnSpc>
                  <a:spcPct val="100000"/>
                </a:lnSpc>
              </a:pPr>
              <a:r>
                <a:rPr lang="vi-VN" altLang="en-US" sz="2800" b="1" dirty="0" smtClean="0">
                  <a:solidFill>
                    <a:srgbClr val="17479D"/>
                  </a:solidFill>
                  <a:latin typeface="Times New Roman" panose="02020603050405020304" pitchFamily="18" charset="0"/>
                  <a:cs typeface="Times New Roman" panose="02020603050405020304" pitchFamily="18" charset="0"/>
                </a:rPr>
                <a:t>Đọc</a:t>
              </a:r>
            </a:p>
          </p:txBody>
        </p:sp>
        <p:sp>
          <p:nvSpPr>
            <p:cNvPr id="28" name="TextBox 27"/>
            <p:cNvSpPr txBox="1"/>
            <p:nvPr/>
          </p:nvSpPr>
          <p:spPr>
            <a:xfrm>
              <a:off x="2445946" y="2517364"/>
              <a:ext cx="3041009" cy="987910"/>
            </a:xfrm>
            <a:prstGeom prst="rect">
              <a:avLst/>
            </a:prstGeom>
            <a:noFill/>
          </p:spPr>
          <p:txBody>
            <a:bodyPr wrap="square" rtlCol="0">
              <a:spAutoFit/>
            </a:bodyPr>
            <a:lstStyle/>
            <a:p>
              <a:pPr algn="ctr">
                <a:lnSpc>
                  <a:spcPct val="100000"/>
                </a:lnSpc>
              </a:pPr>
              <a:r>
                <a:rPr lang="vi-VN" sz="2800" b="1" dirty="0">
                  <a:solidFill>
                    <a:srgbClr val="FF0000"/>
                  </a:solidFill>
                  <a:latin typeface="Times New Roman" panose="02020603050405020304" pitchFamily="18" charset="0"/>
                  <a:cs typeface="Times New Roman" panose="02020603050405020304" pitchFamily="18" charset="0"/>
                </a:rPr>
                <a:t>Tiết 1-2</a:t>
              </a: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000"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7"/>
                                        </p:tgtEl>
                                        <p:attrNameLst>
                                          <p:attrName>ppt_y</p:attrName>
                                        </p:attrNameLst>
                                      </p:cBhvr>
                                      <p:tavLst>
                                        <p:tav tm="0">
                                          <p:val>
                                            <p:strVal val="#ppt_y"/>
                                          </p:val>
                                        </p:tav>
                                        <p:tav tm="100000">
                                          <p:val>
                                            <p:strVal val="#ppt_y"/>
                                          </p:val>
                                        </p:tav>
                                      </p:tavLst>
                                    </p:anim>
                                  </p:childTnLst>
                                </p:cTn>
                              </p:par>
                              <p:par>
                                <p:cTn id="11" presetID="12" presetClass="entr" presetSubtype="4"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p:tgtEl>
                                          <p:spTgt spid="25"/>
                                        </p:tgtEl>
                                        <p:attrNameLst>
                                          <p:attrName>ppt_y</p:attrName>
                                        </p:attrNameLst>
                                      </p:cBhvr>
                                      <p:tavLst>
                                        <p:tav tm="0">
                                          <p:val>
                                            <p:strVal val="#ppt_y+#ppt_h*1.125000"/>
                                          </p:val>
                                        </p:tav>
                                        <p:tav tm="100000">
                                          <p:val>
                                            <p:strVal val="#ppt_y"/>
                                          </p:val>
                                        </p:tav>
                                      </p:tavLst>
                                    </p:anim>
                                    <p:animEffect transition="in" filter="wipe(up)">
                                      <p:cBhvr>
                                        <p:cTn id="1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alpha val="45000"/>
          </a:schemeClr>
        </a:solidFill>
        <a:effectLst/>
      </p:bgPr>
    </p:bg>
    <p:spTree>
      <p:nvGrpSpPr>
        <p:cNvPr id="1" name=""/>
        <p:cNvGrpSpPr/>
        <p:nvPr/>
      </p:nvGrpSpPr>
      <p:grpSpPr>
        <a:xfrm>
          <a:off x="0" y="0"/>
          <a:ext cx="0" cy="0"/>
          <a:chOff x="0" y="0"/>
          <a:chExt cx="0" cy="0"/>
        </a:xfrm>
      </p:grpSpPr>
      <p:grpSp>
        <p:nvGrpSpPr>
          <p:cNvPr id="13" name="Group 12"/>
          <p:cNvGrpSpPr/>
          <p:nvPr/>
        </p:nvGrpSpPr>
        <p:grpSpPr>
          <a:xfrm>
            <a:off x="81439" y="47108"/>
            <a:ext cx="1395893" cy="555217"/>
            <a:chOff x="635794" y="460493"/>
            <a:chExt cx="1395893" cy="555217"/>
          </a:xfrm>
        </p:grpSpPr>
        <p:sp>
          <p:nvSpPr>
            <p:cNvPr id="14" name="TextBox 13"/>
            <p:cNvSpPr txBox="1"/>
            <p:nvPr/>
          </p:nvSpPr>
          <p:spPr>
            <a:xfrm>
              <a:off x="1218102" y="460493"/>
              <a:ext cx="813585" cy="553085"/>
            </a:xfrm>
            <a:prstGeom prst="rect">
              <a:avLst/>
            </a:prstGeom>
            <a:noFill/>
          </p:spPr>
          <p:txBody>
            <a:bodyPr wrap="square" rtlCol="0">
              <a:spAutoFit/>
            </a:bodyPr>
            <a:lstStyle/>
            <a:p>
              <a:pPr algn="ctr">
                <a:lnSpc>
                  <a:spcPct val="150000"/>
                </a:lnSpc>
              </a:pPr>
              <a:r>
                <a:rPr lang="vi-VN" sz="2000" b="1" dirty="0">
                  <a:solidFill>
                    <a:srgbClr val="17479D"/>
                  </a:solidFill>
                  <a:latin typeface="Times New Roman" panose="02020603050405020304" pitchFamily="18" charset="0"/>
                  <a:cs typeface="Times New Roman" panose="02020603050405020304" pitchFamily="18" charset="0"/>
                </a:rPr>
                <a:t>ĐỌC</a:t>
              </a:r>
            </a:p>
          </p:txBody>
        </p:sp>
        <p:pic>
          <p:nvPicPr>
            <p:cNvPr id="15" name="Picture 14"/>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aturation sat="200000"/>
                      </a14:imgEffect>
                      <a14:imgEffect>
                        <a14:sharpenSoften amount="25000"/>
                      </a14:imgEffect>
                    </a14:imgLayer>
                  </a14:imgProps>
                </a:ext>
              </a:extLst>
            </a:blip>
            <a:srcRect l="1772" t="2351" r="1"/>
            <a:stretch>
              <a:fillRect/>
            </a:stretch>
          </p:blipFill>
          <p:spPr>
            <a:xfrm>
              <a:off x="635794" y="490538"/>
              <a:ext cx="582308" cy="525172"/>
            </a:xfrm>
            <a:prstGeom prst="rect">
              <a:avLst/>
            </a:prstGeom>
          </p:spPr>
        </p:pic>
      </p:grpSp>
      <p:sp>
        <p:nvSpPr>
          <p:cNvPr id="16" name="TextBox 15"/>
          <p:cNvSpPr txBox="1"/>
          <p:nvPr/>
        </p:nvSpPr>
        <p:spPr>
          <a:xfrm>
            <a:off x="1210905" y="201106"/>
            <a:ext cx="4635536" cy="460375"/>
          </a:xfrm>
          <a:prstGeom prst="rect">
            <a:avLst/>
          </a:prstGeom>
          <a:noFill/>
        </p:spPr>
        <p:txBody>
          <a:bodyPr wrap="square" rtlCol="0">
            <a:spAutoFit/>
          </a:bodyPr>
          <a:lstStyle/>
          <a:p>
            <a:pPr algn="ctr">
              <a:lnSpc>
                <a:spcPct val="100000"/>
              </a:lnSpc>
            </a:pPr>
            <a:r>
              <a:rPr lang="en-US" sz="2400" b="1" dirty="0" smtClean="0">
                <a:solidFill>
                  <a:srgbClr val="C00000"/>
                </a:solidFill>
                <a:latin typeface="Times New Roman" panose="02020603050405020304" pitchFamily="18" charset="0"/>
                <a:cs typeface="Times New Roman" panose="02020603050405020304" pitchFamily="18" charset="0"/>
              </a:rPr>
              <a:t>CỎ NON CƯỜI RỒI</a:t>
            </a:r>
          </a:p>
        </p:txBody>
      </p:sp>
      <p:sp>
        <p:nvSpPr>
          <p:cNvPr id="17" name="TextBox 16"/>
          <p:cNvSpPr txBox="1"/>
          <p:nvPr/>
        </p:nvSpPr>
        <p:spPr>
          <a:xfrm>
            <a:off x="17145" y="650875"/>
            <a:ext cx="6823710" cy="4492625"/>
          </a:xfrm>
          <a:prstGeom prst="rect">
            <a:avLst/>
          </a:prstGeom>
          <a:noFill/>
        </p:spPr>
        <p:txBody>
          <a:bodyPr wrap="square" rtlCol="0">
            <a:spAutoFit/>
          </a:bodyPr>
          <a:lstStyle/>
          <a:p>
            <a:pPr algn="just">
              <a:lnSpc>
                <a:spcPct val="100000"/>
              </a:lnSpc>
            </a:pP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Mùa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xuân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đã</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đến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Cỏ</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trong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công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viên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bừng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tỉnh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sau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giấc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ngủ</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đông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Từng</a:t>
            </a:r>
            <a:r>
              <a:rPr lang="en-US" sz="2200" dirty="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đàn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én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từ</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phương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nam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trở</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về</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Trẻ</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em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chơi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đùa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dưới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ánh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mặt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trời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ấm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áp</a:t>
            </a:r>
            <a:r>
              <a:rPr lang="en-US" sz="2200" dirty="0" smtClean="0">
                <a:latin typeface="Times New Roman" panose="02020603050405020304" pitchFamily="18" charset="0"/>
                <a:cs typeface="Times New Roman" panose="02020603050405020304" pitchFamily="18" charset="0"/>
              </a:rPr>
              <a:t>.</a:t>
            </a:r>
          </a:p>
          <a:p>
            <a:pPr algn="just">
              <a:lnSpc>
                <a:spcPct val="100000"/>
              </a:lnSpc>
            </a:pP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Một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hôm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chị</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én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nâu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đang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sửa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soạn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ngủ</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thì</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nghe</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thấy</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tiếng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khóc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thút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thít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Lần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theo</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tiếng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khóc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én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nâu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tìm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đến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công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viên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nhỏ</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Thấy</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một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cây</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cỏ</a:t>
            </a:r>
            <a:r>
              <a:rPr lang="en-US" sz="2200" dirty="0" smtClean="0">
                <a:latin typeface="Times New Roman" panose="02020603050405020304" pitchFamily="18" charset="0"/>
                <a:cs typeface="Times New Roman" panose="02020603050405020304" pitchFamily="18" charset="0"/>
              </a:rPr>
              <a:t> non </a:t>
            </a:r>
            <a:r>
              <a:rPr lang="en-US" sz="2200" dirty="0" err="1" smtClean="0">
                <a:latin typeface="Times New Roman" panose="02020603050405020304" pitchFamily="18" charset="0"/>
                <a:cs typeface="Times New Roman" panose="02020603050405020304" pitchFamily="18" charset="0"/>
              </a:rPr>
              <a:t>đang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khóc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én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nâu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hỏi</a:t>
            </a:r>
            <a:r>
              <a:rPr lang="en-US" sz="2200" dirty="0" smtClean="0">
                <a:latin typeface="Times New Roman" panose="02020603050405020304" pitchFamily="18" charset="0"/>
                <a:cs typeface="Times New Roman" panose="02020603050405020304" pitchFamily="18" charset="0"/>
              </a:rPr>
              <a:t>:</a:t>
            </a:r>
          </a:p>
          <a:p>
            <a:pPr algn="just">
              <a:lnSpc>
                <a:spcPct val="100000"/>
              </a:lnSpc>
            </a:pPr>
            <a:r>
              <a:rPr lang="en-US" sz="2200" dirty="0" smtClean="0">
                <a:latin typeface="Times New Roman" panose="02020603050405020304" pitchFamily="18" charset="0"/>
                <a:cs typeface="Times New Roman" panose="02020603050405020304" pitchFamily="18" charset="0"/>
              </a:rPr>
              <a:t>    - </a:t>
            </a:r>
            <a:r>
              <a:rPr lang="en-US" sz="2200" dirty="0" err="1" smtClean="0">
                <a:latin typeface="Times New Roman" panose="02020603050405020304" pitchFamily="18" charset="0"/>
                <a:cs typeface="Times New Roman" panose="02020603050405020304" pitchFamily="18" charset="0"/>
              </a:rPr>
              <a:t>Em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bị</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ốm</a:t>
            </a:r>
            <a:r>
              <a:rPr lang="en-US" sz="2200" dirty="0" smtClean="0">
                <a:latin typeface="Times New Roman" panose="02020603050405020304" pitchFamily="18" charset="0"/>
                <a:cs typeface="Times New Roman" panose="02020603050405020304" pitchFamily="18" charset="0"/>
              </a:rPr>
              <a:t> à?</a:t>
            </a:r>
          </a:p>
          <a:p>
            <a:pPr algn="just">
              <a:lnSpc>
                <a:spcPct val="100000"/>
              </a:lnSpc>
            </a:pP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Cỏ</a:t>
            </a:r>
            <a:r>
              <a:rPr lang="en-US" sz="2200" dirty="0" smtClean="0">
                <a:latin typeface="Times New Roman" panose="02020603050405020304" pitchFamily="18" charset="0"/>
                <a:cs typeface="Times New Roman" panose="02020603050405020304" pitchFamily="18" charset="0"/>
              </a:rPr>
              <a:t> non </a:t>
            </a:r>
            <a:r>
              <a:rPr lang="en-US" sz="2200" dirty="0" err="1" smtClean="0">
                <a:latin typeface="Times New Roman" panose="02020603050405020304" pitchFamily="18" charset="0"/>
                <a:cs typeface="Times New Roman" panose="02020603050405020304" pitchFamily="18" charset="0"/>
              </a:rPr>
              <a:t>khóc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nấc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lên</a:t>
            </a:r>
            <a:r>
              <a:rPr lang="en-US" sz="2200" dirty="0" smtClean="0">
                <a:latin typeface="Times New Roman" panose="02020603050405020304" pitchFamily="18" charset="0"/>
                <a:cs typeface="Times New Roman" panose="02020603050405020304" pitchFamily="18" charset="0"/>
              </a:rPr>
              <a:t>:</a:t>
            </a:r>
          </a:p>
          <a:p>
            <a:pPr algn="just">
              <a:lnSpc>
                <a:spcPct val="100000"/>
              </a:lnSpc>
            </a:pPr>
            <a:r>
              <a:rPr lang="en-US" sz="2200" dirty="0" smtClean="0">
                <a:latin typeface="Times New Roman" panose="02020603050405020304" pitchFamily="18" charset="0"/>
                <a:cs typeface="Times New Roman" panose="02020603050405020304" pitchFamily="18" charset="0"/>
              </a:rPr>
              <a:t>   - </a:t>
            </a:r>
            <a:r>
              <a:rPr lang="en-US" sz="2200" dirty="0" err="1" smtClean="0">
                <a:latin typeface="Times New Roman" panose="02020603050405020304" pitchFamily="18" charset="0"/>
                <a:cs typeface="Times New Roman" panose="02020603050405020304" pitchFamily="18" charset="0"/>
              </a:rPr>
              <a:t>Chị</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ơi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em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không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đứng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thẳng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được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nữa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Các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bạn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nhỏ</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đã</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đến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đây</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chơi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đùa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và</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giẫm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lên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em</a:t>
            </a:r>
            <a:r>
              <a:rPr lang="en-US" sz="2200" dirty="0" smtClean="0">
                <a:latin typeface="Times New Roman" panose="02020603050405020304" pitchFamily="18" charset="0"/>
                <a:cs typeface="Times New Roman" panose="02020603050405020304" pitchFamily="18" charset="0"/>
              </a:rPr>
              <a:t>.</a:t>
            </a:r>
          </a:p>
          <a:p>
            <a:pPr algn="just">
              <a:lnSpc>
                <a:spcPct val="100000"/>
              </a:lnSpc>
            </a:pP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Én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nâu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lặng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một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phút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rồi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bỗng</a:t>
            </a:r>
            <a:r>
              <a:rPr lang="en-US" sz="2200" dirty="0" smtClean="0">
                <a:latin typeface="Times New Roman" panose="02020603050405020304" pitchFamily="18" charset="0"/>
                <a:cs typeface="Times New Roman" panose="02020603050405020304" pitchFamily="18" charset="0"/>
              </a:rPr>
              <a:t> reo </a:t>
            </a:r>
            <a:r>
              <a:rPr lang="en-US" sz="2200" dirty="0" err="1" smtClean="0">
                <a:latin typeface="Times New Roman" panose="02020603050405020304" pitchFamily="18" charset="0"/>
                <a:cs typeface="Times New Roman" panose="02020603050405020304" pitchFamily="18" charset="0"/>
              </a:rPr>
              <a:t>lên</a:t>
            </a:r>
            <a:r>
              <a:rPr lang="en-US" sz="2200" dirty="0" smtClean="0">
                <a:latin typeface="Times New Roman" panose="02020603050405020304" pitchFamily="18" charset="0"/>
                <a:cs typeface="Times New Roman" panose="02020603050405020304" pitchFamily="18" charset="0"/>
              </a:rPr>
              <a:t>:</a:t>
            </a:r>
          </a:p>
          <a:p>
            <a:pPr algn="just">
              <a:lnSpc>
                <a:spcPct val="100000"/>
              </a:lnSpc>
            </a:pPr>
            <a:r>
              <a:rPr lang="en-US" sz="2200" dirty="0" smtClean="0">
                <a:latin typeface="Times New Roman" panose="02020603050405020304" pitchFamily="18" charset="0"/>
                <a:cs typeface="Times New Roman" panose="02020603050405020304" pitchFamily="18" charset="0"/>
              </a:rPr>
              <a:t>    - </a:t>
            </a:r>
            <a:r>
              <a:rPr lang="en-US" sz="2200" dirty="0" err="1" smtClean="0">
                <a:latin typeface="Times New Roman" panose="02020603050405020304" pitchFamily="18" charset="0"/>
                <a:cs typeface="Times New Roman" panose="02020603050405020304" pitchFamily="18" charset="0"/>
              </a:rPr>
              <a:t>Đừng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khóc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nữa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Chị</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sẽ</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giúp</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em</a:t>
            </a:r>
            <a:r>
              <a:rPr lang="en-US" sz="2200" dirty="0" smtClean="0">
                <a:latin typeface="Times New Roman" panose="02020603050405020304" pitchFamily="18" charset="0"/>
                <a:cs typeface="Times New Roman" panose="02020603050405020304" pitchFamily="18" charset="0"/>
              </a:rPr>
              <a:t>.</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454" y="661380"/>
            <a:ext cx="304770" cy="288000"/>
          </a:xfrm>
          <a:prstGeom prst="rect">
            <a:avLst/>
          </a:prstGeom>
        </p:spPr>
      </p:pic>
      <p:pic>
        <p:nvPicPr>
          <p:cNvPr id="8" name="Picture 7"/>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colorTemperature colorTemp="4700"/>
                    </a14:imgEffect>
                    <a14:imgEffect>
                      <a14:saturation sat="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81096" y="1735175"/>
            <a:ext cx="288000" cy="288000"/>
          </a:xfrm>
          <a:prstGeom prst="rect">
            <a:avLst/>
          </a:prstGeom>
        </p:spPr>
      </p:pic>
      <p:sp>
        <p:nvSpPr>
          <p:cNvPr id="3" name="Plaque 2"/>
          <p:cNvSpPr/>
          <p:nvPr/>
        </p:nvSpPr>
        <p:spPr>
          <a:xfrm>
            <a:off x="4906010" y="4671060"/>
            <a:ext cx="1951990" cy="472440"/>
          </a:xfrm>
          <a:prstGeom prst="plaque">
            <a:avLst/>
          </a:prstGeom>
          <a:solidFill>
            <a:srgbClr val="FFFF00">
              <a:alpha val="83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400" b="1">
                <a:solidFill>
                  <a:srgbClr val="FF0000"/>
                </a:solidFill>
                <a:latin typeface="Times New Roman" panose="02020603050405020304" pitchFamily="18" charset="0"/>
                <a:cs typeface="Times New Roman" panose="02020603050405020304" pitchFamily="18" charset="0"/>
              </a:rPr>
              <a:t>Đọc toàn bài</a:t>
            </a:r>
          </a:p>
        </p:txBody>
      </p:sp>
    </p:spTree>
  </p:cSld>
  <p:clrMapOvr>
    <a:masterClrMapping/>
  </p:clrMapOvr>
  <mc:AlternateContent xmlns:mc="http://schemas.openxmlformats.org/markup-compatibility/2006" xmlns:p14="http://schemas.microsoft.com/office/powerpoint/2010/main">
    <mc:Choice Requires="p14">
      <p:transition spd="slow" p14:dur="16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3"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alpha val="50000"/>
          </a:schemeClr>
        </a:solidFill>
        <a:effectLst/>
      </p:bgPr>
    </p:bg>
    <p:spTree>
      <p:nvGrpSpPr>
        <p:cNvPr id="1" name=""/>
        <p:cNvGrpSpPr/>
        <p:nvPr/>
      </p:nvGrpSpPr>
      <p:grpSpPr>
        <a:xfrm>
          <a:off x="0" y="0"/>
          <a:ext cx="0" cy="0"/>
          <a:chOff x="0" y="0"/>
          <a:chExt cx="0" cy="0"/>
        </a:xfrm>
      </p:grpSpPr>
      <p:sp>
        <p:nvSpPr>
          <p:cNvPr id="17" name="TextBox 16"/>
          <p:cNvSpPr txBox="1"/>
          <p:nvPr/>
        </p:nvSpPr>
        <p:spPr>
          <a:xfrm>
            <a:off x="48260" y="64770"/>
            <a:ext cx="6760845" cy="2799715"/>
          </a:xfrm>
          <a:prstGeom prst="rect">
            <a:avLst/>
          </a:prstGeom>
          <a:noFill/>
        </p:spPr>
        <p:txBody>
          <a:bodyPr wrap="square" rtlCol="0">
            <a:spAutoFit/>
          </a:bodyPr>
          <a:lstStyle/>
          <a:p>
            <a:pPr algn="just">
              <a:lnSpc>
                <a:spcPct val="100000"/>
              </a:lnSpc>
            </a:pP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Thế</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rồi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én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nâu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kêu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gọi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thêm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rất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nhiều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bạn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của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mình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Suốt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đêm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cả</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đàn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én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ra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sức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tìm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cỏ</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khô</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tết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thành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dòng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chữ</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Không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dẫm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chân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lên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cỏ</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đặt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bên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cạnh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bãi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cỏ</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Xong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việc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én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nâu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tươi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cười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bảo</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cỏ</a:t>
            </a:r>
            <a:r>
              <a:rPr lang="en-US" sz="2200" dirty="0" smtClean="0">
                <a:latin typeface="Times New Roman" panose="02020603050405020304" pitchFamily="18" charset="0"/>
                <a:cs typeface="Times New Roman" panose="02020603050405020304" pitchFamily="18" charset="0"/>
              </a:rPr>
              <a:t> non:</a:t>
            </a:r>
          </a:p>
          <a:p>
            <a:pPr algn="just">
              <a:lnSpc>
                <a:spcPct val="100000"/>
              </a:lnSpc>
            </a:pPr>
            <a:r>
              <a:rPr lang="en-US" sz="2200" dirty="0" smtClean="0">
                <a:latin typeface="Times New Roman" panose="02020603050405020304" pitchFamily="18" charset="0"/>
                <a:cs typeface="Times New Roman" panose="02020603050405020304" pitchFamily="18" charset="0"/>
              </a:rPr>
              <a:t>     - </a:t>
            </a:r>
            <a:r>
              <a:rPr lang="en-US" sz="2200" dirty="0" err="1" smtClean="0">
                <a:latin typeface="Times New Roman" panose="02020603050405020304" pitchFamily="18" charset="0"/>
                <a:cs typeface="Times New Roman" panose="02020603050405020304" pitchFamily="18" charset="0"/>
              </a:rPr>
              <a:t>Từ</a:t>
            </a:r>
            <a:r>
              <a:rPr lang="en-US" sz="2200" dirty="0" smtClean="0">
                <a:latin typeface="Times New Roman" panose="02020603050405020304" pitchFamily="18" charset="0"/>
                <a:cs typeface="Times New Roman" panose="02020603050405020304" pitchFamily="18" charset="0"/>
              </a:rPr>
              <a:t> nay </a:t>
            </a:r>
            <a:r>
              <a:rPr lang="en-US" sz="2200" dirty="0" err="1" smtClean="0">
                <a:latin typeface="Times New Roman" panose="02020603050405020304" pitchFamily="18" charset="0"/>
                <a:cs typeface="Times New Roman" panose="02020603050405020304" pitchFamily="18" charset="0"/>
              </a:rPr>
              <a:t>em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yên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tâm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rồi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Không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còn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ai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giẫm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lên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em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nữa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đâu</a:t>
            </a:r>
            <a:r>
              <a:rPr lang="en-US" sz="2200" dirty="0" smtClean="0">
                <a:latin typeface="Times New Roman" panose="02020603050405020304" pitchFamily="18" charset="0"/>
                <a:cs typeface="Times New Roman" panose="02020603050405020304" pitchFamily="18" charset="0"/>
              </a:rPr>
              <a:t>.</a:t>
            </a:r>
          </a:p>
          <a:p>
            <a:pPr algn="just">
              <a:lnSpc>
                <a:spcPct val="100000"/>
              </a:lnSpc>
            </a:pP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Cỏ</a:t>
            </a:r>
            <a:r>
              <a:rPr lang="en-US" sz="2200" dirty="0" smtClean="0">
                <a:latin typeface="Times New Roman" panose="02020603050405020304" pitchFamily="18" charset="0"/>
                <a:cs typeface="Times New Roman" panose="02020603050405020304" pitchFamily="18" charset="0"/>
              </a:rPr>
              <a:t> non </a:t>
            </a:r>
            <a:r>
              <a:rPr lang="en-US" sz="2200" dirty="0" err="1" smtClean="0">
                <a:latin typeface="Times New Roman" panose="02020603050405020304" pitchFamily="18" charset="0"/>
                <a:cs typeface="Times New Roman" panose="02020603050405020304" pitchFamily="18" charset="0"/>
              </a:rPr>
              <a:t>nhoẻn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miệng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cười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và</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cảm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ơn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chị</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én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nâu</a:t>
            </a:r>
            <a:r>
              <a:rPr lang="en-US" sz="2200" dirty="0" smtClean="0">
                <a:latin typeface="Times New Roman" panose="02020603050405020304" pitchFamily="18" charset="0"/>
                <a:cs typeface="Times New Roman" panose="02020603050405020304" pitchFamily="18" charset="0"/>
              </a:rPr>
              <a:t>. </a:t>
            </a:r>
            <a:endParaRPr lang="en-US" sz="2200" dirty="0">
              <a:latin typeface="Times New Roman" panose="02020603050405020304" pitchFamily="18" charset="0"/>
              <a:cs typeface="Times New Roman" panose="02020603050405020304" pitchFamily="18" charset="0"/>
            </a:endParaRPr>
          </a:p>
          <a:p>
            <a:pPr algn="r">
              <a:lnSpc>
                <a:spcPct val="100000"/>
              </a:lnSpc>
            </a:pPr>
            <a:r>
              <a:rPr lang="en-US" sz="2200" i="1" dirty="0" smtClean="0">
                <a:latin typeface="Times New Roman" panose="02020603050405020304" pitchFamily="18" charset="0"/>
                <a:cs typeface="Times New Roman" panose="02020603050405020304" pitchFamily="18" charset="0"/>
              </a:rPr>
              <a:t>(</a:t>
            </a:r>
            <a:r>
              <a:rPr lang="en-US" sz="2200" i="1" dirty="0">
                <a:latin typeface="Times New Roman" panose="02020603050405020304" pitchFamily="18" charset="0"/>
                <a:cs typeface="Times New Roman" panose="02020603050405020304" pitchFamily="18" charset="0"/>
              </a:rPr>
              <a:t>T</a:t>
            </a:r>
            <a:r>
              <a:rPr lang="en-US" sz="2200" i="1" dirty="0" smtClean="0">
                <a:latin typeface="Times New Roman" panose="02020603050405020304" pitchFamily="18" charset="0"/>
                <a:cs typeface="Times New Roman" panose="02020603050405020304" pitchFamily="18" charset="0"/>
              </a:rPr>
              <a:t>heo 365 </a:t>
            </a:r>
            <a:r>
              <a:rPr lang="en-US" sz="2200" i="1" dirty="0" err="1" smtClean="0">
                <a:latin typeface="Times New Roman" panose="02020603050405020304" pitchFamily="18" charset="0"/>
                <a:cs typeface="Times New Roman" panose="02020603050405020304" pitchFamily="18" charset="0"/>
              </a:rPr>
              <a:t>truyện</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kể</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hằng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đêm</a:t>
            </a:r>
            <a:r>
              <a:rPr lang="en-US" sz="2200" i="1" dirty="0" smtClean="0">
                <a:latin typeface="Times New Roman" panose="02020603050405020304" pitchFamily="18" charset="0"/>
                <a:cs typeface="Times New Roman" panose="02020603050405020304" pitchFamily="18" charset="0"/>
              </a:rPr>
              <a:t>)</a:t>
            </a:r>
          </a:p>
        </p:txBody>
      </p:sp>
      <p:pic>
        <p:nvPicPr>
          <p:cNvPr id="2" name="Picture 1" descr="1623839516-sttz"/>
          <p:cNvPicPr>
            <a:picLocks noChangeAspect="1"/>
          </p:cNvPicPr>
          <p:nvPr/>
        </p:nvPicPr>
        <p:blipFill>
          <a:blip r:embed="rId3"/>
          <a:srcRect l="2037" t="4121" r="863" b="2766"/>
          <a:stretch>
            <a:fillRect/>
          </a:stretch>
        </p:blipFill>
        <p:spPr>
          <a:xfrm>
            <a:off x="1599565" y="2940685"/>
            <a:ext cx="4050030" cy="220281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246" y="145960"/>
            <a:ext cx="288000" cy="28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stretch>
            <a:fillRect b="2000"/>
          </a:stretch>
        </a:blipFill>
        <a:effectLst/>
      </p:bgPr>
    </p:bg>
    <p:spTree>
      <p:nvGrpSpPr>
        <p:cNvPr id="1" name=""/>
        <p:cNvGrpSpPr/>
        <p:nvPr/>
      </p:nvGrpSpPr>
      <p:grpSpPr>
        <a:xfrm>
          <a:off x="0" y="0"/>
          <a:ext cx="0" cy="0"/>
          <a:chOff x="0" y="0"/>
          <a:chExt cx="0" cy="0"/>
        </a:xfrm>
      </p:grpSpPr>
      <p:sp>
        <p:nvSpPr>
          <p:cNvPr id="4" name="Text Box 3"/>
          <p:cNvSpPr txBox="1"/>
          <p:nvPr/>
        </p:nvSpPr>
        <p:spPr>
          <a:xfrm>
            <a:off x="1155700" y="2446655"/>
            <a:ext cx="4912995" cy="2306955"/>
          </a:xfrm>
          <a:prstGeom prst="rect">
            <a:avLst/>
          </a:prstGeom>
          <a:noFill/>
        </p:spPr>
        <p:txBody>
          <a:bodyPr wrap="square" rtlCol="0">
            <a:spAutoFit/>
          </a:bodyPr>
          <a:lstStyle/>
          <a:p>
            <a:pPr algn="ctr"/>
            <a:r>
              <a:rPr lang="vi-VN" altLang="en-US" sz="7200" b="1">
                <a:solidFill>
                  <a:srgbClr val="FF0000"/>
                </a:solidFill>
                <a:effectLst/>
                <a:latin typeface="Times New Roman" panose="02020603050405020304" pitchFamily="18" charset="0"/>
                <a:cs typeface="Times New Roman" panose="02020603050405020304" pitchFamily="18" charset="0"/>
              </a:rPr>
              <a:t>TRẢ LỜI CÂU HỎI</a:t>
            </a: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gtEl>
                                        <p:attrNameLst>
                                          <p:attrName>ppt_x</p:attrName>
                                          <p:attrName>ppt_y</p:attrName>
                                        </p:attrNameLst>
                                      </p:cBhvr>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23000"/>
          </a:blip>
          <a:srcRect/>
          <a:stretch>
            <a:fillRect/>
          </a:stretch>
        </a:blipFill>
        <a:effectLst/>
      </p:bgPr>
    </p:bg>
    <p:spTree>
      <p:nvGrpSpPr>
        <p:cNvPr id="1" name=""/>
        <p:cNvGrpSpPr/>
        <p:nvPr/>
      </p:nvGrpSpPr>
      <p:grpSpPr>
        <a:xfrm>
          <a:off x="0" y="0"/>
          <a:ext cx="0" cy="0"/>
          <a:chOff x="0" y="0"/>
          <a:chExt cx="0" cy="0"/>
        </a:xfrm>
      </p:grpSpPr>
      <p:sp>
        <p:nvSpPr>
          <p:cNvPr id="6" name="Rounded Rectangular Callout 5"/>
          <p:cNvSpPr/>
          <p:nvPr/>
        </p:nvSpPr>
        <p:spPr>
          <a:xfrm>
            <a:off x="274955" y="64135"/>
            <a:ext cx="6496050" cy="847725"/>
          </a:xfrm>
          <a:prstGeom prst="wedgeRoundRectCallout">
            <a:avLst>
              <a:gd name="adj1" fmla="val -49773"/>
              <a:gd name="adj2" fmla="val 36973"/>
              <a:gd name="adj3" fmla="val 16667"/>
            </a:avLst>
          </a:prstGeom>
          <a:solidFill>
            <a:schemeClr val="accent2"/>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800">
                <a:solidFill>
                  <a:srgbClr val="FF0000"/>
                </a:solidFill>
                <a:latin typeface="Times New Roman" panose="02020603050405020304" pitchFamily="18" charset="0"/>
                <a:cs typeface="Times New Roman" panose="02020603050405020304" pitchFamily="18" charset="0"/>
              </a:rPr>
              <a:t>1. Nối tiếp câu tả cảnh mùa xuân trong công viên:</a:t>
            </a:r>
          </a:p>
        </p:txBody>
      </p:sp>
      <p:pic>
        <p:nvPicPr>
          <p:cNvPr id="36" name="Picture 35" descr="B9"/>
          <p:cNvPicPr>
            <a:picLocks noChangeAspect="1"/>
          </p:cNvPicPr>
          <p:nvPr/>
        </p:nvPicPr>
        <p:blipFill>
          <a:blip r:embed="rId4"/>
          <a:srcRect l="8267" t="8667" r="8267" b="13462"/>
          <a:stretch>
            <a:fillRect/>
          </a:stretch>
        </p:blipFill>
        <p:spPr>
          <a:xfrm>
            <a:off x="-170815" y="1018540"/>
            <a:ext cx="2066925" cy="1338580"/>
          </a:xfrm>
          <a:prstGeom prst="ellipse">
            <a:avLst/>
          </a:prstGeom>
        </p:spPr>
      </p:pic>
      <p:pic>
        <p:nvPicPr>
          <p:cNvPr id="37" name="Picture 36" descr="B10"/>
          <p:cNvPicPr>
            <a:picLocks noChangeAspect="1"/>
          </p:cNvPicPr>
          <p:nvPr/>
        </p:nvPicPr>
        <p:blipFill>
          <a:blip r:embed="rId5"/>
          <a:stretch>
            <a:fillRect/>
          </a:stretch>
        </p:blipFill>
        <p:spPr>
          <a:xfrm rot="2580000">
            <a:off x="5386705" y="1975485"/>
            <a:ext cx="1687195" cy="1576070"/>
          </a:xfrm>
          <a:prstGeom prst="rect">
            <a:avLst/>
          </a:prstGeom>
        </p:spPr>
      </p:pic>
      <p:sp>
        <p:nvSpPr>
          <p:cNvPr id="42" name="Cloud Callout 41"/>
          <p:cNvSpPr/>
          <p:nvPr/>
        </p:nvSpPr>
        <p:spPr>
          <a:xfrm>
            <a:off x="1992630" y="1168400"/>
            <a:ext cx="2651760" cy="763270"/>
          </a:xfrm>
          <a:prstGeom prst="cloudCallout">
            <a:avLst>
              <a:gd name="adj1" fmla="val -84123"/>
              <a:gd name="adj2" fmla="val -19040"/>
            </a:avLst>
          </a:prstGeom>
          <a:solidFill>
            <a:schemeClr val="accent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800">
                <a:solidFill>
                  <a:srgbClr val="000000"/>
                </a:solidFill>
                <a:latin typeface="Times New Roman" panose="02020603050405020304" pitchFamily="18" charset="0"/>
                <a:cs typeface="Times New Roman" panose="02020603050405020304" pitchFamily="18" charset="0"/>
              </a:rPr>
              <a:t>a. Cỏ (...)</a:t>
            </a:r>
            <a:endParaRPr lang="vi-VN" altLang="en-US" sz="2800">
              <a:solidFill>
                <a:srgbClr val="FF0000"/>
              </a:solidFill>
              <a:latin typeface="Times New Roman" panose="02020603050405020304" pitchFamily="18" charset="0"/>
              <a:cs typeface="Times New Roman" panose="02020603050405020304" pitchFamily="18" charset="0"/>
            </a:endParaRPr>
          </a:p>
        </p:txBody>
      </p:sp>
      <p:pic>
        <p:nvPicPr>
          <p:cNvPr id="38" name="Picture 37" descr="B5"/>
          <p:cNvPicPr>
            <a:picLocks noChangeAspect="1"/>
          </p:cNvPicPr>
          <p:nvPr/>
        </p:nvPicPr>
        <p:blipFill>
          <a:blip r:embed="rId6"/>
          <a:srcRect t="4851" r="-7294" b="9091"/>
          <a:stretch>
            <a:fillRect/>
          </a:stretch>
        </p:blipFill>
        <p:spPr>
          <a:xfrm>
            <a:off x="0" y="3494405"/>
            <a:ext cx="1896110" cy="1649095"/>
          </a:xfrm>
          <a:prstGeom prst="ellipse">
            <a:avLst/>
          </a:prstGeom>
        </p:spPr>
      </p:pic>
      <p:sp>
        <p:nvSpPr>
          <p:cNvPr id="39" name="Cloud Callout 38"/>
          <p:cNvSpPr/>
          <p:nvPr/>
        </p:nvSpPr>
        <p:spPr>
          <a:xfrm>
            <a:off x="1799590" y="1018540"/>
            <a:ext cx="4971415" cy="1052195"/>
          </a:xfrm>
          <a:prstGeom prst="cloudCallout">
            <a:avLst>
              <a:gd name="adj1" fmla="val -64331"/>
              <a:gd name="adj2" fmla="val -21031"/>
            </a:avLst>
          </a:prstGeom>
          <a:solidFill>
            <a:schemeClr val="accent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800">
                <a:solidFill>
                  <a:srgbClr val="000000"/>
                </a:solidFill>
                <a:latin typeface="Times New Roman" panose="02020603050405020304" pitchFamily="18" charset="0"/>
                <a:cs typeface="Times New Roman" panose="02020603050405020304" pitchFamily="18" charset="0"/>
              </a:rPr>
              <a:t>a. Cỏ </a:t>
            </a:r>
            <a:r>
              <a:rPr lang="vi-VN" altLang="en-US" sz="2800">
                <a:solidFill>
                  <a:srgbClr val="FF0000"/>
                </a:solidFill>
                <a:latin typeface="Times New Roman" panose="02020603050405020304" pitchFamily="18" charset="0"/>
                <a:cs typeface="Times New Roman" panose="02020603050405020304" pitchFamily="18" charset="0"/>
              </a:rPr>
              <a:t>bừng tỉnh sau giấc ngủ đông.</a:t>
            </a:r>
          </a:p>
        </p:txBody>
      </p:sp>
      <p:sp>
        <p:nvSpPr>
          <p:cNvPr id="43" name="Cloud Callout 42"/>
          <p:cNvSpPr/>
          <p:nvPr/>
        </p:nvSpPr>
        <p:spPr>
          <a:xfrm>
            <a:off x="1799590" y="2426335"/>
            <a:ext cx="3350260" cy="812800"/>
          </a:xfrm>
          <a:prstGeom prst="cloudCallout">
            <a:avLst>
              <a:gd name="adj1" fmla="val 74507"/>
              <a:gd name="adj2" fmla="val -17578"/>
            </a:avLst>
          </a:prstGeom>
          <a:solidFill>
            <a:schemeClr val="accent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800">
                <a:solidFill>
                  <a:srgbClr val="000000"/>
                </a:solidFill>
                <a:latin typeface="Times New Roman" panose="02020603050405020304" pitchFamily="18" charset="0"/>
                <a:cs typeface="Times New Roman" panose="02020603050405020304" pitchFamily="18" charset="0"/>
              </a:rPr>
              <a:t>b. Đàn én (...)</a:t>
            </a:r>
            <a:endParaRPr lang="vi-VN" altLang="en-US" sz="2800">
              <a:solidFill>
                <a:srgbClr val="FF0000"/>
              </a:solidFill>
              <a:latin typeface="Times New Roman" panose="02020603050405020304" pitchFamily="18" charset="0"/>
              <a:cs typeface="Times New Roman" panose="02020603050405020304" pitchFamily="18" charset="0"/>
            </a:endParaRPr>
          </a:p>
        </p:txBody>
      </p:sp>
      <p:sp>
        <p:nvSpPr>
          <p:cNvPr id="44" name="Cloud Callout 43"/>
          <p:cNvSpPr/>
          <p:nvPr/>
        </p:nvSpPr>
        <p:spPr>
          <a:xfrm>
            <a:off x="2433320" y="3945890"/>
            <a:ext cx="3402330" cy="880110"/>
          </a:xfrm>
          <a:prstGeom prst="cloudCallout">
            <a:avLst>
              <a:gd name="adj1" fmla="val -80328"/>
              <a:gd name="adj2" fmla="val -9018"/>
            </a:avLst>
          </a:prstGeom>
          <a:solidFill>
            <a:schemeClr val="accent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800">
                <a:solidFill>
                  <a:srgbClr val="000000"/>
                </a:solidFill>
                <a:latin typeface="Times New Roman" panose="02020603050405020304" pitchFamily="18" charset="0"/>
                <a:cs typeface="Times New Roman" panose="02020603050405020304" pitchFamily="18" charset="0"/>
              </a:rPr>
              <a:t>c. Trẻ em (...)</a:t>
            </a:r>
            <a:endParaRPr lang="vi-VN" altLang="en-US" sz="2800">
              <a:solidFill>
                <a:srgbClr val="FF0000"/>
              </a:solidFill>
              <a:latin typeface="Times New Roman" panose="02020603050405020304" pitchFamily="18" charset="0"/>
              <a:cs typeface="Times New Roman" panose="02020603050405020304" pitchFamily="18" charset="0"/>
            </a:endParaRPr>
          </a:p>
        </p:txBody>
      </p:sp>
      <p:sp>
        <p:nvSpPr>
          <p:cNvPr id="40" name="Cloud Callout 39"/>
          <p:cNvSpPr/>
          <p:nvPr/>
        </p:nvSpPr>
        <p:spPr>
          <a:xfrm>
            <a:off x="274955" y="2383155"/>
            <a:ext cx="4971415" cy="1111250"/>
          </a:xfrm>
          <a:prstGeom prst="cloudCallout">
            <a:avLst>
              <a:gd name="adj1" fmla="val 64152"/>
              <a:gd name="adj2" fmla="val -37085"/>
            </a:avLst>
          </a:prstGeom>
          <a:solidFill>
            <a:schemeClr val="accent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800">
                <a:solidFill>
                  <a:srgbClr val="000000"/>
                </a:solidFill>
                <a:latin typeface="Times New Roman" panose="02020603050405020304" pitchFamily="18" charset="0"/>
                <a:cs typeface="Times New Roman" panose="02020603050405020304" pitchFamily="18" charset="0"/>
              </a:rPr>
              <a:t>b. Đàn én </a:t>
            </a:r>
            <a:r>
              <a:rPr lang="vi-VN" altLang="en-US" sz="2800">
                <a:solidFill>
                  <a:srgbClr val="FF0000"/>
                </a:solidFill>
                <a:latin typeface="Times New Roman" panose="02020603050405020304" pitchFamily="18" charset="0"/>
                <a:cs typeface="Times New Roman" panose="02020603050405020304" pitchFamily="18" charset="0"/>
              </a:rPr>
              <a:t>từ phương Nam trở về.</a:t>
            </a:r>
          </a:p>
        </p:txBody>
      </p:sp>
      <p:sp>
        <p:nvSpPr>
          <p:cNvPr id="41" name="Cloud Callout 40"/>
          <p:cNvSpPr/>
          <p:nvPr/>
        </p:nvSpPr>
        <p:spPr>
          <a:xfrm>
            <a:off x="1799590" y="3595370"/>
            <a:ext cx="4971415" cy="1573530"/>
          </a:xfrm>
          <a:prstGeom prst="cloudCallout">
            <a:avLst>
              <a:gd name="adj1" fmla="val -58941"/>
              <a:gd name="adj2" fmla="val 9468"/>
            </a:avLst>
          </a:prstGeom>
          <a:solidFill>
            <a:schemeClr val="accent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800">
                <a:solidFill>
                  <a:srgbClr val="000000"/>
                </a:solidFill>
                <a:latin typeface="Times New Roman" panose="02020603050405020304" pitchFamily="18" charset="0"/>
                <a:cs typeface="Times New Roman" panose="02020603050405020304" pitchFamily="18" charset="0"/>
              </a:rPr>
              <a:t>c. Trẻ em </a:t>
            </a:r>
            <a:r>
              <a:rPr lang="vi-VN" altLang="en-US" sz="2800">
                <a:solidFill>
                  <a:srgbClr val="FF0000"/>
                </a:solidFill>
                <a:latin typeface="Times New Roman" panose="02020603050405020304" pitchFamily="18" charset="0"/>
                <a:cs typeface="Times New Roman" panose="02020603050405020304" pitchFamily="18" charset="0"/>
              </a:rPr>
              <a:t>chơi đùa dưới ánh nắng mặt trời ấm áp.</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000" fill="hold">
                                          <p:stCondLst>
                                            <p:cond delay="0"/>
                                          </p:stCondLst>
                                        </p:cTn>
                                        <p:tgtEl>
                                          <p:spTgt spid="6"/>
                                        </p:tgtEl>
                                        <p:attrNameLst>
                                          <p:attrName>style.visibility</p:attrName>
                                        </p:attrNameLst>
                                      </p:cBhvr>
                                      <p:to>
                                        <p:strVal val="visible"/>
                                      </p:to>
                                    </p:set>
                                    <p:animEffect transition="in" filter="circle(ou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nodeType="clickEffect">
                                  <p:stCondLst>
                                    <p:cond delay="0"/>
                                  </p:stCondLst>
                                  <p:childTnLst>
                                    <p:set>
                                      <p:cBhvr>
                                        <p:cTn id="11" dur="500" fill="hold">
                                          <p:stCondLst>
                                            <p:cond delay="0"/>
                                          </p:stCondLst>
                                        </p:cTn>
                                        <p:tgtEl>
                                          <p:spTgt spid="36"/>
                                        </p:tgtEl>
                                        <p:attrNameLst>
                                          <p:attrName>style.visibility</p:attrName>
                                        </p:attrNameLst>
                                      </p:cBhvr>
                                      <p:to>
                                        <p:strVal val="visible"/>
                                      </p:to>
                                    </p:set>
                                    <p:animEffect transition="in" filter="wheel(8)">
                                      <p:cBhvr>
                                        <p:cTn id="12" dur="500"/>
                                        <p:tgtEl>
                                          <p:spTgt spid="36"/>
                                        </p:tgtEl>
                                      </p:cBhvr>
                                    </p:animEffect>
                                  </p:childTnLst>
                                </p:cTn>
                              </p:par>
                              <p:par>
                                <p:cTn id="13" presetID="6" presetClass="entr" presetSubtype="32" fill="hold" grpId="0" nodeType="withEffect">
                                  <p:stCondLst>
                                    <p:cond delay="0"/>
                                  </p:stCondLst>
                                  <p:childTnLst>
                                    <p:set>
                                      <p:cBhvr>
                                        <p:cTn id="14" dur="500" fill="hold">
                                          <p:stCondLst>
                                            <p:cond delay="0"/>
                                          </p:stCondLst>
                                        </p:cTn>
                                        <p:tgtEl>
                                          <p:spTgt spid="42"/>
                                        </p:tgtEl>
                                        <p:attrNameLst>
                                          <p:attrName>style.visibility</p:attrName>
                                        </p:attrNameLst>
                                      </p:cBhvr>
                                      <p:to>
                                        <p:strVal val="visible"/>
                                      </p:to>
                                    </p:set>
                                    <p:animEffect transition="in" filter="circle(out)">
                                      <p:cBhvr>
                                        <p:cTn id="15" dur="500"/>
                                        <p:tgtEl>
                                          <p:spTgt spid="42"/>
                                        </p:tgtEl>
                                      </p:cBhvr>
                                    </p:animEffect>
                                  </p:childTnLst>
                                </p:cTn>
                              </p:par>
                              <p:par>
                                <p:cTn id="16" presetID="21" presetClass="entr" presetSubtype="8" fill="hold" nodeType="withEffect">
                                  <p:stCondLst>
                                    <p:cond delay="0"/>
                                  </p:stCondLst>
                                  <p:childTnLst>
                                    <p:set>
                                      <p:cBhvr>
                                        <p:cTn id="17" dur="500" fill="hold">
                                          <p:stCondLst>
                                            <p:cond delay="0"/>
                                          </p:stCondLst>
                                        </p:cTn>
                                        <p:tgtEl>
                                          <p:spTgt spid="37"/>
                                        </p:tgtEl>
                                        <p:attrNameLst>
                                          <p:attrName>style.visibility</p:attrName>
                                        </p:attrNameLst>
                                      </p:cBhvr>
                                      <p:to>
                                        <p:strVal val="visible"/>
                                      </p:to>
                                    </p:set>
                                    <p:animEffect transition="in" filter="wheel(8)">
                                      <p:cBhvr>
                                        <p:cTn id="18" dur="500"/>
                                        <p:tgtEl>
                                          <p:spTgt spid="37"/>
                                        </p:tgtEl>
                                      </p:cBhvr>
                                    </p:animEffect>
                                  </p:childTnLst>
                                </p:cTn>
                              </p:par>
                              <p:par>
                                <p:cTn id="19" presetID="6" presetClass="entr" presetSubtype="32" fill="hold" grpId="0" nodeType="withEffect">
                                  <p:stCondLst>
                                    <p:cond delay="0"/>
                                  </p:stCondLst>
                                  <p:childTnLst>
                                    <p:set>
                                      <p:cBhvr>
                                        <p:cTn id="20" dur="500" fill="hold">
                                          <p:stCondLst>
                                            <p:cond delay="0"/>
                                          </p:stCondLst>
                                        </p:cTn>
                                        <p:tgtEl>
                                          <p:spTgt spid="43"/>
                                        </p:tgtEl>
                                        <p:attrNameLst>
                                          <p:attrName>style.visibility</p:attrName>
                                        </p:attrNameLst>
                                      </p:cBhvr>
                                      <p:to>
                                        <p:strVal val="visible"/>
                                      </p:to>
                                    </p:set>
                                    <p:animEffect transition="in" filter="circle(out)">
                                      <p:cBhvr>
                                        <p:cTn id="21" dur="500"/>
                                        <p:tgtEl>
                                          <p:spTgt spid="43"/>
                                        </p:tgtEl>
                                      </p:cBhvr>
                                    </p:animEffect>
                                  </p:childTnLst>
                                </p:cTn>
                              </p:par>
                              <p:par>
                                <p:cTn id="22" presetID="21" presetClass="entr" presetSubtype="8" fill="hold" nodeType="withEffect">
                                  <p:stCondLst>
                                    <p:cond delay="0"/>
                                  </p:stCondLst>
                                  <p:childTnLst>
                                    <p:set>
                                      <p:cBhvr>
                                        <p:cTn id="23" dur="500" fill="hold">
                                          <p:stCondLst>
                                            <p:cond delay="0"/>
                                          </p:stCondLst>
                                        </p:cTn>
                                        <p:tgtEl>
                                          <p:spTgt spid="38"/>
                                        </p:tgtEl>
                                        <p:attrNameLst>
                                          <p:attrName>style.visibility</p:attrName>
                                        </p:attrNameLst>
                                      </p:cBhvr>
                                      <p:to>
                                        <p:strVal val="visible"/>
                                      </p:to>
                                    </p:set>
                                    <p:animEffect transition="in" filter="wheel(8)">
                                      <p:cBhvr>
                                        <p:cTn id="24" dur="500"/>
                                        <p:tgtEl>
                                          <p:spTgt spid="38"/>
                                        </p:tgtEl>
                                      </p:cBhvr>
                                    </p:animEffect>
                                  </p:childTnLst>
                                </p:cTn>
                              </p:par>
                              <p:par>
                                <p:cTn id="25" presetID="6" presetClass="entr" presetSubtype="32" fill="hold" grpId="0" nodeType="withEffect">
                                  <p:stCondLst>
                                    <p:cond delay="0"/>
                                  </p:stCondLst>
                                  <p:childTnLst>
                                    <p:set>
                                      <p:cBhvr>
                                        <p:cTn id="26" dur="500" fill="hold">
                                          <p:stCondLst>
                                            <p:cond delay="0"/>
                                          </p:stCondLst>
                                        </p:cTn>
                                        <p:tgtEl>
                                          <p:spTgt spid="44"/>
                                        </p:tgtEl>
                                        <p:attrNameLst>
                                          <p:attrName>style.visibility</p:attrName>
                                        </p:attrNameLst>
                                      </p:cBhvr>
                                      <p:to>
                                        <p:strVal val="visible"/>
                                      </p:to>
                                    </p:set>
                                    <p:animEffect transition="in" filter="circle(out)">
                                      <p:cBhvr>
                                        <p:cTn id="27" dur="500"/>
                                        <p:tgtEl>
                                          <p:spTgt spid="4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xit" presetSubtype="32" fill="hold" grpId="1" nodeType="clickEffect">
                                  <p:stCondLst>
                                    <p:cond delay="0"/>
                                  </p:stCondLst>
                                  <p:childTnLst>
                                    <p:animEffect transition="out" filter="circle(out)">
                                      <p:cBhvr>
                                        <p:cTn id="31" dur="500"/>
                                        <p:tgtEl>
                                          <p:spTgt spid="42"/>
                                        </p:tgtEl>
                                      </p:cBhvr>
                                    </p:animEffect>
                                    <p:set>
                                      <p:cBhvr>
                                        <p:cTn id="32" dur="1" fill="hold">
                                          <p:stCondLst>
                                            <p:cond delay="500"/>
                                          </p:stCondLst>
                                        </p:cTn>
                                        <p:tgtEl>
                                          <p:spTgt spid="42"/>
                                        </p:tgtEl>
                                        <p:attrNameLst>
                                          <p:attrName>style.visibility</p:attrName>
                                        </p:attrNameLst>
                                      </p:cBhvr>
                                      <p:to>
                                        <p:strVal val="hidden"/>
                                      </p:to>
                                    </p:set>
                                  </p:childTnLst>
                                </p:cTn>
                              </p:par>
                              <p:par>
                                <p:cTn id="33" presetID="55" presetClass="entr" presetSubtype="0" fill="hold" grpId="0" nodeType="withEffect">
                                  <p:stCondLst>
                                    <p:cond delay="0"/>
                                  </p:stCondLst>
                                  <p:childTnLst>
                                    <p:set>
                                      <p:cBhvr>
                                        <p:cTn id="34" dur="500" fill="hold">
                                          <p:stCondLst>
                                            <p:cond delay="0"/>
                                          </p:stCondLst>
                                        </p:cTn>
                                        <p:tgtEl>
                                          <p:spTgt spid="39"/>
                                        </p:tgtEl>
                                        <p:attrNameLst>
                                          <p:attrName>style.visibility</p:attrName>
                                        </p:attrNameLst>
                                      </p:cBhvr>
                                      <p:to>
                                        <p:strVal val="visible"/>
                                      </p:to>
                                    </p:set>
                                    <p:anim calcmode="lin" valueType="num">
                                      <p:cBhvr>
                                        <p:cTn id="35" dur="500" fill="hold"/>
                                        <p:tgtEl>
                                          <p:spTgt spid="39"/>
                                        </p:tgtEl>
                                        <p:attrNameLst>
                                          <p:attrName>ppt_w</p:attrName>
                                        </p:attrNameLst>
                                      </p:cBhvr>
                                      <p:tavLst>
                                        <p:tav tm="0">
                                          <p:val>
                                            <p:strVal val="#ppt_w*0.70"/>
                                          </p:val>
                                        </p:tav>
                                        <p:tav tm="100000">
                                          <p:val>
                                            <p:strVal val="#ppt_w"/>
                                          </p:val>
                                        </p:tav>
                                      </p:tavLst>
                                    </p:anim>
                                    <p:anim calcmode="lin" valueType="num">
                                      <p:cBhvr>
                                        <p:cTn id="36" dur="500" fill="hold"/>
                                        <p:tgtEl>
                                          <p:spTgt spid="39"/>
                                        </p:tgtEl>
                                        <p:attrNameLst>
                                          <p:attrName>ppt_h</p:attrName>
                                        </p:attrNameLst>
                                      </p:cBhvr>
                                      <p:tavLst>
                                        <p:tav tm="0">
                                          <p:val>
                                            <p:strVal val="#ppt_h"/>
                                          </p:val>
                                        </p:tav>
                                        <p:tav tm="100000">
                                          <p:val>
                                            <p:strVal val="#ppt_h"/>
                                          </p:val>
                                        </p:tav>
                                      </p:tavLst>
                                    </p:anim>
                                    <p:animEffect transition="in" filter="fade">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xit" presetSubtype="32" fill="hold" grpId="1" nodeType="clickEffect">
                                  <p:stCondLst>
                                    <p:cond delay="0"/>
                                  </p:stCondLst>
                                  <p:childTnLst>
                                    <p:animEffect transition="out" filter="diamond(out)">
                                      <p:cBhvr>
                                        <p:cTn id="41" dur="500"/>
                                        <p:tgtEl>
                                          <p:spTgt spid="43"/>
                                        </p:tgtEl>
                                      </p:cBhvr>
                                    </p:animEffect>
                                    <p:set>
                                      <p:cBhvr>
                                        <p:cTn id="42" dur="1" fill="hold">
                                          <p:stCondLst>
                                            <p:cond delay="500"/>
                                          </p:stCondLst>
                                        </p:cTn>
                                        <p:tgtEl>
                                          <p:spTgt spid="43"/>
                                        </p:tgtEl>
                                        <p:attrNameLst>
                                          <p:attrName>style.visibility</p:attrName>
                                        </p:attrNameLst>
                                      </p:cBhvr>
                                      <p:to>
                                        <p:strVal val="hidden"/>
                                      </p:to>
                                    </p:set>
                                  </p:childTnLst>
                                </p:cTn>
                              </p:par>
                              <p:par>
                                <p:cTn id="43" presetID="55" presetClass="entr" presetSubtype="0" fill="hold" grpId="0" nodeType="withEffect">
                                  <p:stCondLst>
                                    <p:cond delay="0"/>
                                  </p:stCondLst>
                                  <p:childTnLst>
                                    <p:set>
                                      <p:cBhvr>
                                        <p:cTn id="44" dur="500"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strVal val="#ppt_w*0.70"/>
                                          </p:val>
                                        </p:tav>
                                        <p:tav tm="100000">
                                          <p:val>
                                            <p:strVal val="#ppt_w"/>
                                          </p:val>
                                        </p:tav>
                                      </p:tavLst>
                                    </p:anim>
                                    <p:anim calcmode="lin" valueType="num">
                                      <p:cBhvr>
                                        <p:cTn id="46" dur="500" fill="hold"/>
                                        <p:tgtEl>
                                          <p:spTgt spid="40"/>
                                        </p:tgtEl>
                                        <p:attrNameLst>
                                          <p:attrName>ppt_h</p:attrName>
                                        </p:attrNameLst>
                                      </p:cBhvr>
                                      <p:tavLst>
                                        <p:tav tm="0">
                                          <p:val>
                                            <p:strVal val="#ppt_h"/>
                                          </p:val>
                                        </p:tav>
                                        <p:tav tm="100000">
                                          <p:val>
                                            <p:strVal val="#ppt_h"/>
                                          </p:val>
                                        </p:tav>
                                      </p:tavLst>
                                    </p:anim>
                                    <p:animEffect transition="in" filter="fade">
                                      <p:cBhvr>
                                        <p:cTn id="47" dur="500"/>
                                        <p:tgtEl>
                                          <p:spTgt spid="40"/>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xit" presetSubtype="32" fill="hold" grpId="1" nodeType="clickEffect">
                                  <p:stCondLst>
                                    <p:cond delay="0"/>
                                  </p:stCondLst>
                                  <p:childTnLst>
                                    <p:animEffect transition="out" filter="diamond(out)">
                                      <p:cBhvr>
                                        <p:cTn id="51" dur="500"/>
                                        <p:tgtEl>
                                          <p:spTgt spid="44"/>
                                        </p:tgtEl>
                                      </p:cBhvr>
                                    </p:animEffect>
                                    <p:set>
                                      <p:cBhvr>
                                        <p:cTn id="52" dur="1" fill="hold">
                                          <p:stCondLst>
                                            <p:cond delay="500"/>
                                          </p:stCondLst>
                                        </p:cTn>
                                        <p:tgtEl>
                                          <p:spTgt spid="44"/>
                                        </p:tgtEl>
                                        <p:attrNameLst>
                                          <p:attrName>style.visibility</p:attrName>
                                        </p:attrNameLst>
                                      </p:cBhvr>
                                      <p:to>
                                        <p:strVal val="hidden"/>
                                      </p:to>
                                    </p:set>
                                  </p:childTnLst>
                                </p:cTn>
                              </p:par>
                              <p:par>
                                <p:cTn id="53" presetID="55" presetClass="entr" presetSubtype="0" fill="hold" grpId="0" nodeType="withEffect">
                                  <p:stCondLst>
                                    <p:cond delay="0"/>
                                  </p:stCondLst>
                                  <p:childTnLst>
                                    <p:set>
                                      <p:cBhvr>
                                        <p:cTn id="54" dur="500" fill="hold">
                                          <p:stCondLst>
                                            <p:cond delay="0"/>
                                          </p:stCondLst>
                                        </p:cTn>
                                        <p:tgtEl>
                                          <p:spTgt spid="41"/>
                                        </p:tgtEl>
                                        <p:attrNameLst>
                                          <p:attrName>style.visibility</p:attrName>
                                        </p:attrNameLst>
                                      </p:cBhvr>
                                      <p:to>
                                        <p:strVal val="visible"/>
                                      </p:to>
                                    </p:set>
                                    <p:anim calcmode="lin" valueType="num">
                                      <p:cBhvr>
                                        <p:cTn id="55" dur="500" fill="hold"/>
                                        <p:tgtEl>
                                          <p:spTgt spid="41"/>
                                        </p:tgtEl>
                                        <p:attrNameLst>
                                          <p:attrName>ppt_w</p:attrName>
                                        </p:attrNameLst>
                                      </p:cBhvr>
                                      <p:tavLst>
                                        <p:tav tm="0">
                                          <p:val>
                                            <p:strVal val="#ppt_w*0.70"/>
                                          </p:val>
                                        </p:tav>
                                        <p:tav tm="100000">
                                          <p:val>
                                            <p:strVal val="#ppt_w"/>
                                          </p:val>
                                        </p:tav>
                                      </p:tavLst>
                                    </p:anim>
                                    <p:anim calcmode="lin" valueType="num">
                                      <p:cBhvr>
                                        <p:cTn id="56" dur="500" fill="hold"/>
                                        <p:tgtEl>
                                          <p:spTgt spid="41"/>
                                        </p:tgtEl>
                                        <p:attrNameLst>
                                          <p:attrName>ppt_h</p:attrName>
                                        </p:attrNameLst>
                                      </p:cBhvr>
                                      <p:tavLst>
                                        <p:tav tm="0">
                                          <p:val>
                                            <p:strVal val="#ppt_h"/>
                                          </p:val>
                                        </p:tav>
                                        <p:tav tm="100000">
                                          <p:val>
                                            <p:strVal val="#ppt_h"/>
                                          </p:val>
                                        </p:tav>
                                      </p:tavLst>
                                    </p:anim>
                                    <p:animEffect transition="in" filter="fade">
                                      <p:cBhvr>
                                        <p:cTn id="5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2" grpId="0" animBg="1"/>
      <p:bldP spid="42" grpId="1" animBg="1"/>
      <p:bldP spid="39" grpId="0" animBg="1"/>
      <p:bldP spid="43" grpId="0" bldLvl="0" animBg="1"/>
      <p:bldP spid="43" grpId="1" bldLvl="0" animBg="1"/>
      <p:bldP spid="44" grpId="0" animBg="1"/>
      <p:bldP spid="44" grpId="1" animBg="1"/>
      <p:bldP spid="40" grpId="0" bldLvl="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23000"/>
          </a:blip>
          <a:srcRect/>
          <a:stretch>
            <a:fillRect/>
          </a:stretch>
        </a:blipFill>
        <a:effectLst/>
      </p:bgPr>
    </p:bg>
    <p:spTree>
      <p:nvGrpSpPr>
        <p:cNvPr id="1" name=""/>
        <p:cNvGrpSpPr/>
        <p:nvPr/>
      </p:nvGrpSpPr>
      <p:grpSpPr>
        <a:xfrm>
          <a:off x="0" y="0"/>
          <a:ext cx="0" cy="0"/>
          <a:chOff x="0" y="0"/>
          <a:chExt cx="0" cy="0"/>
        </a:xfrm>
      </p:grpSpPr>
      <p:sp>
        <p:nvSpPr>
          <p:cNvPr id="3" name="Cloud Callout 2"/>
          <p:cNvSpPr/>
          <p:nvPr/>
        </p:nvSpPr>
        <p:spPr>
          <a:xfrm>
            <a:off x="2445385" y="74930"/>
            <a:ext cx="4305300" cy="1664335"/>
          </a:xfrm>
          <a:prstGeom prst="cloudCallout">
            <a:avLst>
              <a:gd name="adj1" fmla="val -69188"/>
              <a:gd name="adj2" fmla="val 15623"/>
            </a:avLst>
          </a:prstGeom>
          <a:solidFill>
            <a:schemeClr val="accent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3600">
                <a:solidFill>
                  <a:schemeClr val="tx1"/>
                </a:solidFill>
                <a:latin typeface="Times New Roman" panose="02020603050405020304" pitchFamily="18" charset="0"/>
                <a:cs typeface="Times New Roman" panose="02020603050405020304" pitchFamily="18" charset="0"/>
              </a:rPr>
              <a:t>2. Vì sao cỏ non lại khóc?</a:t>
            </a:r>
          </a:p>
        </p:txBody>
      </p:sp>
      <p:pic>
        <p:nvPicPr>
          <p:cNvPr id="4" name="Picture 3" descr="B9"/>
          <p:cNvPicPr>
            <a:picLocks noChangeAspect="1"/>
          </p:cNvPicPr>
          <p:nvPr/>
        </p:nvPicPr>
        <p:blipFill>
          <a:blip r:embed="rId4"/>
          <a:stretch>
            <a:fillRect/>
          </a:stretch>
        </p:blipFill>
        <p:spPr>
          <a:xfrm>
            <a:off x="-100330" y="-204470"/>
            <a:ext cx="2236470" cy="2476500"/>
          </a:xfrm>
          <a:prstGeom prst="rect">
            <a:avLst/>
          </a:prstGeom>
        </p:spPr>
      </p:pic>
      <p:pic>
        <p:nvPicPr>
          <p:cNvPr id="5" name="Picture 4" descr="1623839516-sttz"/>
          <p:cNvPicPr>
            <a:picLocks noChangeAspect="1"/>
          </p:cNvPicPr>
          <p:nvPr/>
        </p:nvPicPr>
        <p:blipFill>
          <a:blip r:embed="rId5"/>
          <a:srcRect l="2037" t="4121" r="863" b="2766"/>
          <a:stretch>
            <a:fillRect/>
          </a:stretch>
        </p:blipFill>
        <p:spPr>
          <a:xfrm>
            <a:off x="0" y="2543810"/>
            <a:ext cx="3288030" cy="2599690"/>
          </a:xfrm>
          <a:prstGeom prst="rect">
            <a:avLst/>
          </a:prstGeom>
        </p:spPr>
      </p:pic>
      <p:sp>
        <p:nvSpPr>
          <p:cNvPr id="6" name="Cloud Callout 5"/>
          <p:cNvSpPr/>
          <p:nvPr/>
        </p:nvSpPr>
        <p:spPr>
          <a:xfrm>
            <a:off x="3288665" y="2070100"/>
            <a:ext cx="3462020" cy="2673985"/>
          </a:xfrm>
          <a:prstGeom prst="cloudCallout">
            <a:avLst>
              <a:gd name="adj1" fmla="val -67809"/>
              <a:gd name="adj2" fmla="val 32593"/>
            </a:avLst>
          </a:prstGeom>
          <a:solidFill>
            <a:schemeClr val="accent2"/>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3200">
                <a:solidFill>
                  <a:schemeClr val="tx1"/>
                </a:solidFill>
                <a:latin typeface="Times New Roman" panose="02020603050405020304" pitchFamily="18" charset="0"/>
                <a:cs typeface="Times New Roman" panose="02020603050405020304" pitchFamily="18" charset="0"/>
              </a:rPr>
              <a:t>Cỏ non khóc vì bị các bạn nhỏ giẫm lên</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500" fill="hold">
                                          <p:stCondLst>
                                            <p:cond delay="0"/>
                                          </p:stCondLst>
                                        </p:cTn>
                                        <p:tgtEl>
                                          <p:spTgt spid="4"/>
                                        </p:tgtEl>
                                        <p:attrNameLst>
                                          <p:attrName>style.visibility</p:attrName>
                                        </p:attrNameLst>
                                      </p:cBhvr>
                                      <p:to>
                                        <p:strVal val="visible"/>
                                      </p:to>
                                    </p:set>
                                    <p:animEffect transition="in" filter="circle(ou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500"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strVal val="#ppt_w*0.70"/>
                                          </p:val>
                                        </p:tav>
                                        <p:tav tm="100000">
                                          <p:val>
                                            <p:strVal val="#ppt_w"/>
                                          </p:val>
                                        </p:tav>
                                      </p:tavLst>
                                    </p:anim>
                                    <p:anim calcmode="lin" valueType="num">
                                      <p:cBhvr>
                                        <p:cTn id="13" dur="500" fill="hold"/>
                                        <p:tgtEl>
                                          <p:spTgt spid="3"/>
                                        </p:tgtEl>
                                        <p:attrNameLst>
                                          <p:attrName>ppt_h</p:attrName>
                                        </p:attrNameLst>
                                      </p:cBhvr>
                                      <p:tavLst>
                                        <p:tav tm="0">
                                          <p:val>
                                            <p:strVal val="#ppt_h"/>
                                          </p:val>
                                        </p:tav>
                                        <p:tav tm="100000">
                                          <p:val>
                                            <p:strVal val="#ppt_h"/>
                                          </p:val>
                                        </p:tav>
                                      </p:tavLst>
                                    </p:anim>
                                    <p:animEffect transition="in" filter="fade">
                                      <p:cBhvr>
                                        <p:cTn id="14" dur="500"/>
                                        <p:tgtEl>
                                          <p:spTgt spid="3"/>
                                        </p:tgtEl>
                                      </p:cBhvr>
                                    </p:animEffect>
                                  </p:childTnLst>
                                </p:cTn>
                              </p:par>
                              <p:par>
                                <p:cTn id="15" presetID="21" presetClass="entr" presetSubtype="1" fill="hold" nodeType="withEffect">
                                  <p:stCondLst>
                                    <p:cond delay="0"/>
                                  </p:stCondLst>
                                  <p:childTnLst>
                                    <p:set>
                                      <p:cBhvr>
                                        <p:cTn id="16" dur="500" fill="hold">
                                          <p:stCondLst>
                                            <p:cond delay="0"/>
                                          </p:stCondLst>
                                        </p:cTn>
                                        <p:tgtEl>
                                          <p:spTgt spid="5"/>
                                        </p:tgtEl>
                                        <p:attrNameLst>
                                          <p:attrName>style.visibility</p:attrName>
                                        </p:attrNameLst>
                                      </p:cBhvr>
                                      <p:to>
                                        <p:strVal val="visible"/>
                                      </p:to>
                                    </p:set>
                                    <p:animEffect transition="in" filter="wheel(1)">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500"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strVal val="#ppt_w*0.70"/>
                                          </p:val>
                                        </p:tav>
                                        <p:tav tm="100000">
                                          <p:val>
                                            <p:strVal val="#ppt_w"/>
                                          </p:val>
                                        </p:tav>
                                      </p:tavLst>
                                    </p:anim>
                                    <p:anim calcmode="lin" valueType="num">
                                      <p:cBhvr>
                                        <p:cTn id="23" dur="500" fill="hold"/>
                                        <p:tgtEl>
                                          <p:spTgt spid="6"/>
                                        </p:tgtEl>
                                        <p:attrNameLst>
                                          <p:attrName>ppt_h</p:attrName>
                                        </p:attrNameLst>
                                      </p:cBhvr>
                                      <p:tavLst>
                                        <p:tav tm="0">
                                          <p:val>
                                            <p:strVal val="#ppt_h"/>
                                          </p:val>
                                        </p:tav>
                                        <p:tav tm="100000">
                                          <p:val>
                                            <p:strVal val="#ppt_h"/>
                                          </p:val>
                                        </p:tav>
                                      </p:tavLst>
                                    </p:anim>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24000"/>
          </a:blip>
          <a:srcRect/>
          <a:stretch>
            <a:fillRect/>
          </a:stretch>
        </a:blipFill>
        <a:effectLst/>
      </p:bgPr>
    </p:bg>
    <p:spTree>
      <p:nvGrpSpPr>
        <p:cNvPr id="1" name=""/>
        <p:cNvGrpSpPr/>
        <p:nvPr/>
      </p:nvGrpSpPr>
      <p:grpSpPr>
        <a:xfrm>
          <a:off x="0" y="0"/>
          <a:ext cx="0" cy="0"/>
          <a:chOff x="0" y="0"/>
          <a:chExt cx="0" cy="0"/>
        </a:xfrm>
      </p:grpSpPr>
      <p:sp>
        <p:nvSpPr>
          <p:cNvPr id="3" name="Oval Callout 2"/>
          <p:cNvSpPr/>
          <p:nvPr/>
        </p:nvSpPr>
        <p:spPr>
          <a:xfrm>
            <a:off x="2072640" y="86995"/>
            <a:ext cx="4618990" cy="1497965"/>
          </a:xfrm>
          <a:prstGeom prst="wedgeEllipseCallout">
            <a:avLst>
              <a:gd name="adj1" fmla="val -55636"/>
              <a:gd name="adj2" fmla="val -1844"/>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3200" b="1">
                <a:solidFill>
                  <a:srgbClr val="000000"/>
                </a:solidFill>
                <a:latin typeface="Times New Roman" panose="02020603050405020304" pitchFamily="18" charset="0"/>
                <a:cs typeface="Times New Roman" panose="02020603050405020304" pitchFamily="18" charset="0"/>
              </a:rPr>
              <a:t>3.</a:t>
            </a:r>
            <a:r>
              <a:rPr lang="vi-VN" altLang="en-US" sz="3200">
                <a:solidFill>
                  <a:srgbClr val="000000"/>
                </a:solidFill>
                <a:latin typeface="Times New Roman" panose="02020603050405020304" pitchFamily="18" charset="0"/>
                <a:cs typeface="Times New Roman" panose="02020603050405020304" pitchFamily="18" charset="0"/>
              </a:rPr>
              <a:t> Thương cỏ non, chim én đã làm gì?</a:t>
            </a:r>
          </a:p>
        </p:txBody>
      </p:sp>
      <p:grpSp>
        <p:nvGrpSpPr>
          <p:cNvPr id="13" name="Group 12"/>
          <p:cNvGrpSpPr/>
          <p:nvPr/>
        </p:nvGrpSpPr>
        <p:grpSpPr>
          <a:xfrm>
            <a:off x="4387850" y="1701165"/>
            <a:ext cx="2642870" cy="3648710"/>
            <a:chOff x="6910" y="2679"/>
            <a:chExt cx="4162" cy="5746"/>
          </a:xfrm>
        </p:grpSpPr>
        <p:sp>
          <p:nvSpPr>
            <p:cNvPr id="9" name="Up Arrow 8"/>
            <p:cNvSpPr/>
            <p:nvPr/>
          </p:nvSpPr>
          <p:spPr>
            <a:xfrm>
              <a:off x="8763" y="5427"/>
              <a:ext cx="638" cy="256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B1"/>
            <p:cNvPicPr>
              <a:picLocks noChangeAspect="1"/>
            </p:cNvPicPr>
            <p:nvPr/>
          </p:nvPicPr>
          <p:blipFill>
            <a:blip r:embed="rId4"/>
            <a:stretch>
              <a:fillRect/>
            </a:stretch>
          </p:blipFill>
          <p:spPr>
            <a:xfrm>
              <a:off x="7182" y="3087"/>
              <a:ext cx="3618" cy="2827"/>
            </a:xfrm>
            <a:prstGeom prst="rect">
              <a:avLst/>
            </a:prstGeom>
          </p:spPr>
        </p:pic>
        <p:sp>
          <p:nvSpPr>
            <p:cNvPr id="21" name="Rectangle 20"/>
            <p:cNvSpPr/>
            <p:nvPr/>
          </p:nvSpPr>
          <p:spPr>
            <a:xfrm>
              <a:off x="7706" y="3504"/>
              <a:ext cx="2752" cy="2090"/>
            </a:xfrm>
            <a:prstGeom prst="rect">
              <a:avLst/>
            </a:prstGeom>
            <a:solidFill>
              <a:srgbClr val="0070C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smtClean="0">
                  <a:solidFill>
                    <a:schemeClr val="accent2"/>
                  </a:solidFill>
                  <a:latin typeface="Times New Roman" panose="02020603050405020304" pitchFamily="18" charset="0"/>
                  <a:cs typeface="Times New Roman" panose="02020603050405020304" pitchFamily="18" charset="0"/>
                </a:rPr>
                <a:t>KHÔNG </a:t>
              </a:r>
              <a:r>
                <a:rPr lang="vi-VN" altLang="en-US" sz="2000" b="1" dirty="0" smtClean="0">
                  <a:solidFill>
                    <a:schemeClr val="accent2"/>
                  </a:solidFill>
                  <a:latin typeface="Times New Roman" panose="02020603050405020304" pitchFamily="18" charset="0"/>
                  <a:cs typeface="Times New Roman" panose="02020603050405020304" pitchFamily="18" charset="0"/>
                </a:rPr>
                <a:t>GI</a:t>
              </a:r>
              <a:r>
                <a:rPr lang="en-US" sz="2000" b="1" dirty="0" smtClean="0">
                  <a:solidFill>
                    <a:schemeClr val="accent2"/>
                  </a:solidFill>
                  <a:latin typeface="Times New Roman" panose="02020603050405020304" pitchFamily="18" charset="0"/>
                  <a:cs typeface="Times New Roman" panose="02020603050405020304" pitchFamily="18" charset="0"/>
                </a:rPr>
                <a:t>ẪM CHÂN LÊN CỎ</a:t>
              </a:r>
            </a:p>
          </p:txBody>
        </p:sp>
        <p:pic>
          <p:nvPicPr>
            <p:cNvPr id="6" name="Picture 5" descr="B16"/>
            <p:cNvPicPr>
              <a:picLocks noChangeAspect="1"/>
            </p:cNvPicPr>
            <p:nvPr/>
          </p:nvPicPr>
          <p:blipFill>
            <a:blip r:embed="rId5"/>
            <a:stretch>
              <a:fillRect/>
            </a:stretch>
          </p:blipFill>
          <p:spPr>
            <a:xfrm>
              <a:off x="6910" y="2679"/>
              <a:ext cx="4163" cy="1030"/>
            </a:xfrm>
            <a:prstGeom prst="rect">
              <a:avLst/>
            </a:prstGeom>
          </p:spPr>
        </p:pic>
        <p:pic>
          <p:nvPicPr>
            <p:cNvPr id="12" name="Picture 11" descr="B9"/>
            <p:cNvPicPr>
              <a:picLocks noChangeAspect="1"/>
            </p:cNvPicPr>
            <p:nvPr/>
          </p:nvPicPr>
          <p:blipFill>
            <a:blip r:embed="rId6"/>
            <a:stretch>
              <a:fillRect/>
            </a:stretch>
          </p:blipFill>
          <p:spPr>
            <a:xfrm>
              <a:off x="7292" y="6045"/>
              <a:ext cx="3581" cy="2380"/>
            </a:xfrm>
            <a:prstGeom prst="rect">
              <a:avLst/>
            </a:prstGeom>
          </p:spPr>
        </p:pic>
      </p:grpSp>
      <p:sp>
        <p:nvSpPr>
          <p:cNvPr id="14" name="Flowchart: Alternate Process 13"/>
          <p:cNvSpPr/>
          <p:nvPr/>
        </p:nvSpPr>
        <p:spPr>
          <a:xfrm>
            <a:off x="100330" y="2471420"/>
            <a:ext cx="4287520" cy="2205355"/>
          </a:xfrm>
          <a:prstGeom prst="flowChartAlternateProcess">
            <a:avLst/>
          </a:prstGeom>
          <a:solidFill>
            <a:schemeClr val="accent1">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400">
                <a:solidFill>
                  <a:srgbClr val="000000"/>
                </a:solidFill>
                <a:latin typeface="Times New Roman" panose="02020603050405020304" pitchFamily="18" charset="0"/>
                <a:cs typeface="Times New Roman" panose="02020603050405020304" pitchFamily="18" charset="0"/>
              </a:rPr>
              <a:t>Thương cỏ non, chim én đã gọi thêm nhiều bạn của mình ra sức đi tìm cỏ khô tết thành dòng chữ “Không giẫm chân lên cỏ!” và đặt cạnh bãi cỏ.</a:t>
            </a:r>
          </a:p>
        </p:txBody>
      </p:sp>
      <p:pic>
        <p:nvPicPr>
          <p:cNvPr id="5122" name="Picture 2" descr="Chim Én Hình ảnh | Định dạng hình ảnh PNG 400202120| vn.lovepik.com"/>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5472" b="89877" l="2674" r="90000">
                        <a14:foregroundMark x1="65930" y1="71272" x2="81163" y2="66758"/>
                      </a14:backgroundRemoval>
                    </a14:imgEffect>
                  </a14:imgLayer>
                </a14:imgProps>
              </a:ext>
              <a:ext uri="{28A0092B-C50C-407E-A947-70E740481C1C}">
                <a14:useLocalDpi xmlns:a14="http://schemas.microsoft.com/office/drawing/2010/main" val="0"/>
              </a:ext>
            </a:extLst>
          </a:blip>
          <a:srcRect/>
          <a:stretch>
            <a:fillRect/>
          </a:stretch>
        </p:blipFill>
        <p:spPr bwMode="auto">
          <a:xfrm rot="20500067">
            <a:off x="70485" y="-88900"/>
            <a:ext cx="1918970" cy="16313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heckerboard(across)">
                                      <p:cBhvr>
                                        <p:cTn id="7" dur="500"/>
                                        <p:tgtEl>
                                          <p:spTgt spid="5122"/>
                                        </p:tgtEl>
                                      </p:cBhvr>
                                    </p:animEffect>
                                  </p:childTnLst>
                                </p:cTn>
                              </p:par>
                              <p:par>
                                <p:cTn id="8" presetID="55" presetClass="entr" presetSubtype="0" fill="hold" grpId="0" nodeType="withEffect">
                                  <p:stCondLst>
                                    <p:cond delay="0"/>
                                  </p:stCondLst>
                                  <p:childTnLst>
                                    <p:set>
                                      <p:cBhvr>
                                        <p:cTn id="9" dur="500"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strVal val="#ppt_w*0.70"/>
                                          </p:val>
                                        </p:tav>
                                        <p:tav tm="100000">
                                          <p:val>
                                            <p:strVal val="#ppt_w"/>
                                          </p:val>
                                        </p:tav>
                                      </p:tavLst>
                                    </p:anim>
                                    <p:anim calcmode="lin" valueType="num">
                                      <p:cBhvr>
                                        <p:cTn id="11" dur="500" fill="hold"/>
                                        <p:tgtEl>
                                          <p:spTgt spid="3"/>
                                        </p:tgtEl>
                                        <p:attrNameLst>
                                          <p:attrName>ppt_h</p:attrName>
                                        </p:attrNameLst>
                                      </p:cBhvr>
                                      <p:tavLst>
                                        <p:tav tm="0">
                                          <p:val>
                                            <p:strVal val="#ppt_h"/>
                                          </p:val>
                                        </p:tav>
                                        <p:tav tm="100000">
                                          <p:val>
                                            <p:strVal val="#ppt_h"/>
                                          </p:val>
                                        </p:tav>
                                      </p:tavLst>
                                    </p:anim>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500" fill="hold">
                                          <p:stCondLst>
                                            <p:cond delay="0"/>
                                          </p:stCondLst>
                                        </p:cTn>
                                        <p:tgtEl>
                                          <p:spTgt spid="14"/>
                                        </p:tgtEl>
                                        <p:attrNameLst>
                                          <p:attrName>style.visibility</p:attrName>
                                        </p:attrNameLst>
                                      </p:cBhvr>
                                      <p:to>
                                        <p:strVal val="visible"/>
                                      </p:to>
                                    </p:set>
                                    <p:animEffect transition="in" filter="circle(in)">
                                      <p:cBhvr>
                                        <p:cTn id="17" dur="500"/>
                                        <p:tgtEl>
                                          <p:spTgt spid="14"/>
                                        </p:tgtEl>
                                      </p:cBhvr>
                                    </p:animEffect>
                                  </p:childTnLst>
                                </p:cTn>
                              </p:par>
                              <p:par>
                                <p:cTn id="18" presetID="50" presetClass="entr" presetSubtype="0" decel="100000" fill="hold" nodeType="withEffect">
                                  <p:stCondLst>
                                    <p:cond delay="0"/>
                                  </p:stCondLst>
                                  <p:childTnLst>
                                    <p:set>
                                      <p:cBhvr>
                                        <p:cTn id="19" dur="500"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strVal val="#ppt_w+.3"/>
                                          </p:val>
                                        </p:tav>
                                        <p:tav tm="100000">
                                          <p:val>
                                            <p:strVal val="#ppt_w"/>
                                          </p:val>
                                        </p:tav>
                                      </p:tavLst>
                                    </p:anim>
                                    <p:anim calcmode="lin" valueType="num">
                                      <p:cBhvr>
                                        <p:cTn id="21" dur="500" fill="hold"/>
                                        <p:tgtEl>
                                          <p:spTgt spid="13"/>
                                        </p:tgtEl>
                                        <p:attrNameLst>
                                          <p:attrName>ppt_h</p:attrName>
                                        </p:attrNameLst>
                                      </p:cBhvr>
                                      <p:tavLst>
                                        <p:tav tm="0">
                                          <p:val>
                                            <p:strVal val="#ppt_h"/>
                                          </p:val>
                                        </p:tav>
                                        <p:tav tm="100000">
                                          <p:val>
                                            <p:strVal val="#ppt_h"/>
                                          </p:val>
                                        </p:tav>
                                      </p:tavLst>
                                    </p:anim>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22000"/>
          </a:blip>
          <a:srcRect/>
          <a:stretch>
            <a:fillRect/>
          </a:stretch>
        </a:blipFill>
        <a:effectLst/>
      </p:bgPr>
    </p:bg>
    <p:spTree>
      <p:nvGrpSpPr>
        <p:cNvPr id="1" name=""/>
        <p:cNvGrpSpPr/>
        <p:nvPr/>
      </p:nvGrpSpPr>
      <p:grpSpPr>
        <a:xfrm>
          <a:off x="0" y="0"/>
          <a:ext cx="0" cy="0"/>
          <a:chOff x="0" y="0"/>
          <a:chExt cx="0" cy="0"/>
        </a:xfrm>
      </p:grpSpPr>
      <p:sp>
        <p:nvSpPr>
          <p:cNvPr id="3" name="Rounded Rectangular Callout 2"/>
          <p:cNvSpPr/>
          <p:nvPr/>
        </p:nvSpPr>
        <p:spPr>
          <a:xfrm>
            <a:off x="2346960" y="123825"/>
            <a:ext cx="4392930" cy="1214755"/>
          </a:xfrm>
          <a:prstGeom prst="wedgeRoundRectCallout">
            <a:avLst>
              <a:gd name="adj1" fmla="val -56201"/>
              <a:gd name="adj2" fmla="val 20517"/>
              <a:gd name="adj3" fmla="val 16667"/>
            </a:avLst>
          </a:prstGeom>
          <a:solidFill>
            <a:schemeClr val="accent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800">
                <a:solidFill>
                  <a:srgbClr val="000000"/>
                </a:solidFill>
                <a:latin typeface="Times New Roman" panose="02020603050405020304" pitchFamily="18" charset="0"/>
                <a:cs typeface="Times New Roman" panose="02020603050405020304" pitchFamily="18" charset="0"/>
              </a:rPr>
              <a:t>4. Thay lời chim én, nói lời nhắn nhủ tới các bạn nhỏ.</a:t>
            </a:r>
          </a:p>
        </p:txBody>
      </p:sp>
      <p:pic>
        <p:nvPicPr>
          <p:cNvPr id="5122" name="Picture 2" descr="Chim Én Hình ảnh | Định dạng hình ảnh PNG 400202120| vn.lovepik.com"/>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472" b="89877" l="2674" r="90000">
                        <a14:foregroundMark x1="65930" y1="71272" x2="81163" y2="66758"/>
                      </a14:backgroundRemoval>
                    </a14:imgEffect>
                  </a14:imgLayer>
                </a14:imgProps>
              </a:ext>
              <a:ext uri="{28A0092B-C50C-407E-A947-70E740481C1C}">
                <a14:useLocalDpi xmlns:a14="http://schemas.microsoft.com/office/drawing/2010/main" val="0"/>
              </a:ext>
            </a:extLst>
          </a:blip>
          <a:srcRect/>
          <a:stretch>
            <a:fillRect/>
          </a:stretch>
        </p:blipFill>
        <p:spPr bwMode="auto">
          <a:xfrm rot="20500067">
            <a:off x="73660" y="-112395"/>
            <a:ext cx="2237740" cy="190246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B13"/>
          <p:cNvPicPr>
            <a:picLocks noChangeAspect="1"/>
          </p:cNvPicPr>
          <p:nvPr/>
        </p:nvPicPr>
        <p:blipFill>
          <a:blip r:embed="rId6"/>
          <a:srcRect l="9650" t="15625" r="20169" b="66792"/>
          <a:stretch>
            <a:fillRect/>
          </a:stretch>
        </p:blipFill>
        <p:spPr>
          <a:xfrm>
            <a:off x="0" y="1896745"/>
            <a:ext cx="6621780" cy="1023620"/>
          </a:xfrm>
          <a:prstGeom prst="rect">
            <a:avLst/>
          </a:prstGeom>
        </p:spPr>
      </p:pic>
      <p:pic>
        <p:nvPicPr>
          <p:cNvPr id="5" name="Picture 4" descr="B13"/>
          <p:cNvPicPr>
            <a:picLocks noChangeAspect="1"/>
          </p:cNvPicPr>
          <p:nvPr/>
        </p:nvPicPr>
        <p:blipFill>
          <a:blip r:embed="rId6"/>
          <a:srcRect l="9750" t="67563" r="19938" b="15229"/>
          <a:stretch>
            <a:fillRect/>
          </a:stretch>
        </p:blipFill>
        <p:spPr>
          <a:xfrm>
            <a:off x="118110" y="3479165"/>
            <a:ext cx="6618605" cy="937895"/>
          </a:xfrm>
          <a:prstGeom prst="rect">
            <a:avLst/>
          </a:prstGeom>
        </p:spPr>
      </p:pic>
      <p:sp>
        <p:nvSpPr>
          <p:cNvPr id="6" name="Text Box 5"/>
          <p:cNvSpPr txBox="1"/>
          <p:nvPr/>
        </p:nvSpPr>
        <p:spPr>
          <a:xfrm>
            <a:off x="1470025" y="1896745"/>
            <a:ext cx="5151755" cy="878840"/>
          </a:xfrm>
          <a:prstGeom prst="rect">
            <a:avLst/>
          </a:prstGeom>
          <a:noFill/>
        </p:spPr>
        <p:txBody>
          <a:bodyPr wrap="square" rtlCol="0">
            <a:spAutoFit/>
          </a:bodyPr>
          <a:lstStyle/>
          <a:p>
            <a:pPr>
              <a:lnSpc>
                <a:spcPct val="80000"/>
              </a:lnSpc>
            </a:pPr>
            <a:r>
              <a:rPr lang="vi-VN" altLang="en-US" sz="3200">
                <a:latin typeface="Times New Roman" panose="02020603050405020304" pitchFamily="18" charset="0"/>
                <a:cs typeface="Times New Roman" panose="02020603050405020304" pitchFamily="18" charset="0"/>
              </a:rPr>
              <a:t>Các bạn ơi, không được giẫm chân lên cỏ nhé!</a:t>
            </a:r>
          </a:p>
        </p:txBody>
      </p:sp>
      <p:sp>
        <p:nvSpPr>
          <p:cNvPr id="7" name="Text Box 6"/>
          <p:cNvSpPr txBox="1"/>
          <p:nvPr/>
        </p:nvSpPr>
        <p:spPr>
          <a:xfrm>
            <a:off x="1410970" y="3394075"/>
            <a:ext cx="5269865" cy="878840"/>
          </a:xfrm>
          <a:prstGeom prst="rect">
            <a:avLst/>
          </a:prstGeom>
          <a:noFill/>
        </p:spPr>
        <p:txBody>
          <a:bodyPr wrap="square" rtlCol="0">
            <a:spAutoFit/>
          </a:bodyPr>
          <a:lstStyle/>
          <a:p>
            <a:pPr>
              <a:lnSpc>
                <a:spcPct val="80000"/>
              </a:lnSpc>
            </a:pPr>
            <a:r>
              <a:rPr lang="vi-VN" altLang="en-US" sz="3200">
                <a:latin typeface="Times New Roman" panose="02020603050405020304" pitchFamily="18" charset="0"/>
                <a:cs typeface="Times New Roman" panose="02020603050405020304" pitchFamily="18" charset="0"/>
              </a:rPr>
              <a:t>Các cậu ơi, giẫm chân lên cỏ sẽ làm cho các bạn cỏ đau đấy!</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heckerboard(across)">
                                      <p:cBhvr>
                                        <p:cTn id="7" dur="500"/>
                                        <p:tgtEl>
                                          <p:spTgt spid="512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8"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ppt_x</p:attrName>
                                        </p:attrNameLst>
                                      </p:cBhvr>
                                      <p:tavLst>
                                        <p:tav tm="0">
                                          <p:val>
                                            <p:strVal val="#ppt_x-#ppt_w*1.125000"/>
                                          </p:val>
                                        </p:tav>
                                        <p:tav tm="100000">
                                          <p:val>
                                            <p:strVal val="#ppt_x"/>
                                          </p:val>
                                        </p:tav>
                                      </p:tavLst>
                                    </p:anim>
                                    <p:animEffect transition="in" filter="wipe(right)">
                                      <p:cBhvr>
                                        <p:cTn id="16" dur="500"/>
                                        <p:tgtEl>
                                          <p:spTgt spid="4"/>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p:tgtEl>
                                          <p:spTgt spid="6"/>
                                        </p:tgtEl>
                                        <p:attrNameLst>
                                          <p:attrName>ppt_x</p:attrName>
                                        </p:attrNameLst>
                                      </p:cBhvr>
                                      <p:tavLst>
                                        <p:tav tm="0">
                                          <p:val>
                                            <p:strVal val="#ppt_x-#ppt_w*1.125000"/>
                                          </p:val>
                                        </p:tav>
                                        <p:tav tm="100000">
                                          <p:val>
                                            <p:strVal val="#ppt_x"/>
                                          </p:val>
                                        </p:tav>
                                      </p:tavLst>
                                    </p:anim>
                                    <p:animEffect transition="in" filter="wipe(righ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p:tgtEl>
                                          <p:spTgt spid="5"/>
                                        </p:tgtEl>
                                        <p:attrNameLst>
                                          <p:attrName>ppt_x</p:attrName>
                                        </p:attrNameLst>
                                      </p:cBhvr>
                                      <p:tavLst>
                                        <p:tav tm="0">
                                          <p:val>
                                            <p:strVal val="#ppt_x-#ppt_w*1.125000"/>
                                          </p:val>
                                        </p:tav>
                                        <p:tav tm="100000">
                                          <p:val>
                                            <p:strVal val="#ppt_x"/>
                                          </p:val>
                                        </p:tav>
                                      </p:tavLst>
                                    </p:anim>
                                    <p:animEffect transition="in" filter="wipe(right)">
                                      <p:cBhvr>
                                        <p:cTn id="26" dur="500"/>
                                        <p:tgtEl>
                                          <p:spTgt spid="5"/>
                                        </p:tgtEl>
                                      </p:cBhvr>
                                    </p:animEffect>
                                  </p:childTnLst>
                                </p:cTn>
                              </p:par>
                              <p:par>
                                <p:cTn id="27" presetID="12" presetClass="entr" presetSubtype="8"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p:tgtEl>
                                          <p:spTgt spid="7"/>
                                        </p:tgtEl>
                                        <p:attrNameLst>
                                          <p:attrName>ppt_x</p:attrName>
                                        </p:attrNameLst>
                                      </p:cBhvr>
                                      <p:tavLst>
                                        <p:tav tm="0">
                                          <p:val>
                                            <p:strVal val="#ppt_x-#ppt_w*1.125000"/>
                                          </p:val>
                                        </p:tav>
                                        <p:tav tm="100000">
                                          <p:val>
                                            <p:strVal val="#ppt_x"/>
                                          </p:val>
                                        </p:tav>
                                      </p:tavLst>
                                    </p:anim>
                                    <p:animEffect transition="in" filter="wipe(right)">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alpha val="45000"/>
          </a:schemeClr>
        </a:solidFill>
        <a:effectLst/>
      </p:bgPr>
    </p:bg>
    <p:spTree>
      <p:nvGrpSpPr>
        <p:cNvPr id="1" name=""/>
        <p:cNvGrpSpPr/>
        <p:nvPr/>
      </p:nvGrpSpPr>
      <p:grpSpPr>
        <a:xfrm>
          <a:off x="0" y="0"/>
          <a:ext cx="0" cy="0"/>
          <a:chOff x="0" y="0"/>
          <a:chExt cx="0" cy="0"/>
        </a:xfrm>
      </p:grpSpPr>
      <p:grpSp>
        <p:nvGrpSpPr>
          <p:cNvPr id="13" name="Group 12"/>
          <p:cNvGrpSpPr/>
          <p:nvPr/>
        </p:nvGrpSpPr>
        <p:grpSpPr>
          <a:xfrm>
            <a:off x="81439" y="47108"/>
            <a:ext cx="1395893" cy="555217"/>
            <a:chOff x="635794" y="460493"/>
            <a:chExt cx="1395893" cy="555217"/>
          </a:xfrm>
        </p:grpSpPr>
        <p:sp>
          <p:nvSpPr>
            <p:cNvPr id="14" name="TextBox 13"/>
            <p:cNvSpPr txBox="1"/>
            <p:nvPr/>
          </p:nvSpPr>
          <p:spPr>
            <a:xfrm>
              <a:off x="1218102" y="460493"/>
              <a:ext cx="813585" cy="553085"/>
            </a:xfrm>
            <a:prstGeom prst="rect">
              <a:avLst/>
            </a:prstGeom>
            <a:noFill/>
          </p:spPr>
          <p:txBody>
            <a:bodyPr wrap="square" rtlCol="0">
              <a:spAutoFit/>
            </a:bodyPr>
            <a:lstStyle/>
            <a:p>
              <a:pPr algn="ctr">
                <a:lnSpc>
                  <a:spcPct val="150000"/>
                </a:lnSpc>
              </a:pPr>
              <a:r>
                <a:rPr lang="vi-VN" sz="2000" b="1" dirty="0">
                  <a:solidFill>
                    <a:srgbClr val="17479D"/>
                  </a:solidFill>
                  <a:latin typeface="Times New Roman" panose="02020603050405020304" pitchFamily="18" charset="0"/>
                  <a:cs typeface="Times New Roman" panose="02020603050405020304" pitchFamily="18" charset="0"/>
                </a:rPr>
                <a:t>ĐỌC</a:t>
              </a:r>
            </a:p>
          </p:txBody>
        </p:sp>
        <p:pic>
          <p:nvPicPr>
            <p:cNvPr id="15" name="Picture 14"/>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aturation sat="200000"/>
                      </a14:imgEffect>
                      <a14:imgEffect>
                        <a14:sharpenSoften amount="25000"/>
                      </a14:imgEffect>
                    </a14:imgLayer>
                  </a14:imgProps>
                </a:ext>
              </a:extLst>
            </a:blip>
            <a:srcRect l="1772" t="2351" r="1"/>
            <a:stretch>
              <a:fillRect/>
            </a:stretch>
          </p:blipFill>
          <p:spPr>
            <a:xfrm>
              <a:off x="635794" y="490538"/>
              <a:ext cx="582308" cy="525172"/>
            </a:xfrm>
            <a:prstGeom prst="rect">
              <a:avLst/>
            </a:prstGeom>
          </p:spPr>
        </p:pic>
      </p:grpSp>
      <p:sp>
        <p:nvSpPr>
          <p:cNvPr id="16" name="TextBox 15"/>
          <p:cNvSpPr txBox="1"/>
          <p:nvPr/>
        </p:nvSpPr>
        <p:spPr>
          <a:xfrm>
            <a:off x="1210905" y="201106"/>
            <a:ext cx="4635536" cy="460375"/>
          </a:xfrm>
          <a:prstGeom prst="rect">
            <a:avLst/>
          </a:prstGeom>
          <a:noFill/>
        </p:spPr>
        <p:txBody>
          <a:bodyPr wrap="square" rtlCol="0">
            <a:spAutoFit/>
          </a:bodyPr>
          <a:lstStyle/>
          <a:p>
            <a:pPr algn="ctr">
              <a:lnSpc>
                <a:spcPct val="100000"/>
              </a:lnSpc>
            </a:pPr>
            <a:r>
              <a:rPr lang="en-US" sz="2400" b="1" dirty="0" smtClean="0">
                <a:solidFill>
                  <a:srgbClr val="C00000"/>
                </a:solidFill>
                <a:latin typeface="Times New Roman" panose="02020603050405020304" pitchFamily="18" charset="0"/>
                <a:cs typeface="Times New Roman" panose="02020603050405020304" pitchFamily="18" charset="0"/>
              </a:rPr>
              <a:t>CỎ NON CƯỜI RỒI</a:t>
            </a:r>
          </a:p>
        </p:txBody>
      </p:sp>
      <p:sp>
        <p:nvSpPr>
          <p:cNvPr id="17" name="TextBox 16"/>
          <p:cNvSpPr txBox="1"/>
          <p:nvPr/>
        </p:nvSpPr>
        <p:spPr>
          <a:xfrm>
            <a:off x="17145" y="650875"/>
            <a:ext cx="6823710" cy="4492625"/>
          </a:xfrm>
          <a:prstGeom prst="rect">
            <a:avLst/>
          </a:prstGeom>
          <a:noFill/>
        </p:spPr>
        <p:txBody>
          <a:bodyPr wrap="square" rtlCol="0">
            <a:spAutoFit/>
          </a:bodyPr>
          <a:lstStyle/>
          <a:p>
            <a:pPr algn="just">
              <a:lnSpc>
                <a:spcPct val="100000"/>
              </a:lnSpc>
            </a:pP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Mùa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xuân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đã</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đến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Cỏ</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trong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công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viên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bừng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tỉnh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sau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giấc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ngủ</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đông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Từng</a:t>
            </a:r>
            <a:r>
              <a:rPr lang="en-US" sz="2200" dirty="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đàn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én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từ</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phương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nam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trở</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về</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Trẻ</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em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chơi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đùa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dưới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ánh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mặt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trời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ấm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áp</a:t>
            </a:r>
            <a:r>
              <a:rPr lang="en-US" sz="2200" dirty="0" smtClean="0">
                <a:latin typeface="Times New Roman" panose="02020603050405020304" pitchFamily="18" charset="0"/>
                <a:cs typeface="Times New Roman" panose="02020603050405020304" pitchFamily="18" charset="0"/>
              </a:rPr>
              <a:t>.</a:t>
            </a:r>
          </a:p>
          <a:p>
            <a:pPr algn="just">
              <a:lnSpc>
                <a:spcPct val="100000"/>
              </a:lnSpc>
            </a:pP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Một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hôm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chị</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én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nâu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đang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sửa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soạn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ngủ</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thì</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nghe</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thấy</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tiếng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khóc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thút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thít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Lần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theo</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tiếng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khóc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én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nâu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tìm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đến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công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viên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nhỏ</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Thấy</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một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cây</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cỏ</a:t>
            </a:r>
            <a:r>
              <a:rPr lang="en-US" sz="2200" dirty="0" smtClean="0">
                <a:latin typeface="Times New Roman" panose="02020603050405020304" pitchFamily="18" charset="0"/>
                <a:cs typeface="Times New Roman" panose="02020603050405020304" pitchFamily="18" charset="0"/>
              </a:rPr>
              <a:t> non </a:t>
            </a:r>
            <a:r>
              <a:rPr lang="en-US" sz="2200" dirty="0" err="1" smtClean="0">
                <a:latin typeface="Times New Roman" panose="02020603050405020304" pitchFamily="18" charset="0"/>
                <a:cs typeface="Times New Roman" panose="02020603050405020304" pitchFamily="18" charset="0"/>
              </a:rPr>
              <a:t>đang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khóc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én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nâu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hỏi</a:t>
            </a:r>
            <a:r>
              <a:rPr lang="en-US" sz="2200" dirty="0" smtClean="0">
                <a:latin typeface="Times New Roman" panose="02020603050405020304" pitchFamily="18" charset="0"/>
                <a:cs typeface="Times New Roman" panose="02020603050405020304" pitchFamily="18" charset="0"/>
              </a:rPr>
              <a:t>:</a:t>
            </a:r>
          </a:p>
          <a:p>
            <a:pPr algn="just">
              <a:lnSpc>
                <a:spcPct val="100000"/>
              </a:lnSpc>
            </a:pPr>
            <a:r>
              <a:rPr lang="en-US" sz="2200" dirty="0" smtClean="0">
                <a:latin typeface="Times New Roman" panose="02020603050405020304" pitchFamily="18" charset="0"/>
                <a:cs typeface="Times New Roman" panose="02020603050405020304" pitchFamily="18" charset="0"/>
              </a:rPr>
              <a:t>    - </a:t>
            </a:r>
            <a:r>
              <a:rPr lang="en-US" sz="2200" dirty="0" err="1" smtClean="0">
                <a:latin typeface="Times New Roman" panose="02020603050405020304" pitchFamily="18" charset="0"/>
                <a:cs typeface="Times New Roman" panose="02020603050405020304" pitchFamily="18" charset="0"/>
              </a:rPr>
              <a:t>Em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bị</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ốm</a:t>
            </a:r>
            <a:r>
              <a:rPr lang="en-US" sz="2200" dirty="0" smtClean="0">
                <a:latin typeface="Times New Roman" panose="02020603050405020304" pitchFamily="18" charset="0"/>
                <a:cs typeface="Times New Roman" panose="02020603050405020304" pitchFamily="18" charset="0"/>
              </a:rPr>
              <a:t> à?</a:t>
            </a:r>
          </a:p>
          <a:p>
            <a:pPr algn="just">
              <a:lnSpc>
                <a:spcPct val="100000"/>
              </a:lnSpc>
            </a:pP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Cỏ</a:t>
            </a:r>
            <a:r>
              <a:rPr lang="en-US" sz="2200" dirty="0" smtClean="0">
                <a:latin typeface="Times New Roman" panose="02020603050405020304" pitchFamily="18" charset="0"/>
                <a:cs typeface="Times New Roman" panose="02020603050405020304" pitchFamily="18" charset="0"/>
              </a:rPr>
              <a:t> non </a:t>
            </a:r>
            <a:r>
              <a:rPr lang="en-US" sz="2200" dirty="0" err="1" smtClean="0">
                <a:latin typeface="Times New Roman" panose="02020603050405020304" pitchFamily="18" charset="0"/>
                <a:cs typeface="Times New Roman" panose="02020603050405020304" pitchFamily="18" charset="0"/>
              </a:rPr>
              <a:t>khóc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nấc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lên</a:t>
            </a:r>
            <a:r>
              <a:rPr lang="en-US" sz="2200" dirty="0" smtClean="0">
                <a:latin typeface="Times New Roman" panose="02020603050405020304" pitchFamily="18" charset="0"/>
                <a:cs typeface="Times New Roman" panose="02020603050405020304" pitchFamily="18" charset="0"/>
              </a:rPr>
              <a:t>:</a:t>
            </a:r>
          </a:p>
          <a:p>
            <a:pPr algn="just">
              <a:lnSpc>
                <a:spcPct val="100000"/>
              </a:lnSpc>
            </a:pPr>
            <a:r>
              <a:rPr lang="en-US" sz="2200" dirty="0" smtClean="0">
                <a:latin typeface="Times New Roman" panose="02020603050405020304" pitchFamily="18" charset="0"/>
                <a:cs typeface="Times New Roman" panose="02020603050405020304" pitchFamily="18" charset="0"/>
              </a:rPr>
              <a:t>   - </a:t>
            </a:r>
            <a:r>
              <a:rPr lang="en-US" sz="2200" dirty="0" err="1" smtClean="0">
                <a:latin typeface="Times New Roman" panose="02020603050405020304" pitchFamily="18" charset="0"/>
                <a:cs typeface="Times New Roman" panose="02020603050405020304" pitchFamily="18" charset="0"/>
              </a:rPr>
              <a:t>Chị</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ơi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em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không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đứng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thẳng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được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nữa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Các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bạn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nhỏ</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đã</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đến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đây</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chơi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đùa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và</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giẫm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lên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em</a:t>
            </a:r>
            <a:r>
              <a:rPr lang="en-US" sz="2200" dirty="0" smtClean="0">
                <a:latin typeface="Times New Roman" panose="02020603050405020304" pitchFamily="18" charset="0"/>
                <a:cs typeface="Times New Roman" panose="02020603050405020304" pitchFamily="18" charset="0"/>
              </a:rPr>
              <a:t>.</a:t>
            </a:r>
          </a:p>
          <a:p>
            <a:pPr algn="just">
              <a:lnSpc>
                <a:spcPct val="100000"/>
              </a:lnSpc>
            </a:pP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Én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nâu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lặng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một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phút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rồi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bỗng</a:t>
            </a:r>
            <a:r>
              <a:rPr lang="en-US" sz="2200" dirty="0" smtClean="0">
                <a:latin typeface="Times New Roman" panose="02020603050405020304" pitchFamily="18" charset="0"/>
                <a:cs typeface="Times New Roman" panose="02020603050405020304" pitchFamily="18" charset="0"/>
              </a:rPr>
              <a:t> reo </a:t>
            </a:r>
            <a:r>
              <a:rPr lang="en-US" sz="2200" dirty="0" err="1" smtClean="0">
                <a:latin typeface="Times New Roman" panose="02020603050405020304" pitchFamily="18" charset="0"/>
                <a:cs typeface="Times New Roman" panose="02020603050405020304" pitchFamily="18" charset="0"/>
              </a:rPr>
              <a:t>lên</a:t>
            </a:r>
            <a:r>
              <a:rPr lang="en-US" sz="2200" dirty="0" smtClean="0">
                <a:latin typeface="Times New Roman" panose="02020603050405020304" pitchFamily="18" charset="0"/>
                <a:cs typeface="Times New Roman" panose="02020603050405020304" pitchFamily="18" charset="0"/>
              </a:rPr>
              <a:t>:</a:t>
            </a:r>
          </a:p>
          <a:p>
            <a:pPr algn="just">
              <a:lnSpc>
                <a:spcPct val="100000"/>
              </a:lnSpc>
            </a:pPr>
            <a:r>
              <a:rPr lang="en-US" sz="2200" dirty="0" smtClean="0">
                <a:latin typeface="Times New Roman" panose="02020603050405020304" pitchFamily="18" charset="0"/>
                <a:cs typeface="Times New Roman" panose="02020603050405020304" pitchFamily="18" charset="0"/>
              </a:rPr>
              <a:t>    - </a:t>
            </a:r>
            <a:r>
              <a:rPr lang="en-US" sz="2200" dirty="0" err="1" smtClean="0">
                <a:latin typeface="Times New Roman" panose="02020603050405020304" pitchFamily="18" charset="0"/>
                <a:cs typeface="Times New Roman" panose="02020603050405020304" pitchFamily="18" charset="0"/>
              </a:rPr>
              <a:t>Đừng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khóc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nữa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Chị</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sẽ</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giúp</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em</a:t>
            </a:r>
            <a:r>
              <a:rPr lang="en-US" sz="2200" dirty="0" smtClean="0">
                <a:latin typeface="Times New Roman" panose="02020603050405020304" pitchFamily="18" charset="0"/>
                <a:cs typeface="Times New Roman" panose="02020603050405020304" pitchFamily="18" charset="0"/>
              </a:rPr>
              <a:t>.</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454" y="661380"/>
            <a:ext cx="304770" cy="288000"/>
          </a:xfrm>
          <a:prstGeom prst="rect">
            <a:avLst/>
          </a:prstGeom>
        </p:spPr>
      </p:pic>
      <p:pic>
        <p:nvPicPr>
          <p:cNvPr id="8" name="Picture 7"/>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colorTemperature colorTemp="4700"/>
                    </a14:imgEffect>
                    <a14:imgEffect>
                      <a14:saturation sat="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81096" y="1735175"/>
            <a:ext cx="288000" cy="288000"/>
          </a:xfrm>
          <a:prstGeom prst="rect">
            <a:avLst/>
          </a:prstGeom>
        </p:spPr>
      </p:pic>
      <p:sp>
        <p:nvSpPr>
          <p:cNvPr id="3" name="Plaque 2"/>
          <p:cNvSpPr/>
          <p:nvPr/>
        </p:nvSpPr>
        <p:spPr>
          <a:xfrm>
            <a:off x="4567555" y="4730115"/>
            <a:ext cx="2273300" cy="413385"/>
          </a:xfrm>
          <a:prstGeom prst="plaque">
            <a:avLst/>
          </a:prstGeom>
          <a:solidFill>
            <a:srgbClr val="FFFF00">
              <a:alpha val="83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400" b="1">
                <a:solidFill>
                  <a:srgbClr val="FF0000"/>
                </a:solidFill>
                <a:latin typeface="Times New Roman" panose="02020603050405020304" pitchFamily="18" charset="0"/>
                <a:cs typeface="Times New Roman" panose="02020603050405020304" pitchFamily="18" charset="0"/>
              </a:rPr>
              <a:t>Luyện đọc lại</a:t>
            </a: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3"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alpha val="50000"/>
          </a:schemeClr>
        </a:solidFill>
        <a:effectLst/>
      </p:bgPr>
    </p:bg>
    <p:spTree>
      <p:nvGrpSpPr>
        <p:cNvPr id="1" name=""/>
        <p:cNvGrpSpPr/>
        <p:nvPr/>
      </p:nvGrpSpPr>
      <p:grpSpPr>
        <a:xfrm>
          <a:off x="0" y="0"/>
          <a:ext cx="0" cy="0"/>
          <a:chOff x="0" y="0"/>
          <a:chExt cx="0" cy="0"/>
        </a:xfrm>
      </p:grpSpPr>
      <p:sp>
        <p:nvSpPr>
          <p:cNvPr id="17" name="TextBox 16"/>
          <p:cNvSpPr txBox="1"/>
          <p:nvPr/>
        </p:nvSpPr>
        <p:spPr>
          <a:xfrm>
            <a:off x="48260" y="64770"/>
            <a:ext cx="6760845" cy="2799715"/>
          </a:xfrm>
          <a:prstGeom prst="rect">
            <a:avLst/>
          </a:prstGeom>
          <a:noFill/>
        </p:spPr>
        <p:txBody>
          <a:bodyPr wrap="square" rtlCol="0">
            <a:spAutoFit/>
          </a:bodyPr>
          <a:lstStyle/>
          <a:p>
            <a:pPr algn="just">
              <a:lnSpc>
                <a:spcPct val="100000"/>
              </a:lnSpc>
            </a:pP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Thế</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rồi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én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nâu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kêu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gọi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thêm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rất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nhiều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bạn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của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mình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Suốt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đêm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cả</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đàn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én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ra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sức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tìm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cỏ</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khô</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tết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thành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dòng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chữ</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Không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dẫm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chân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lên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cỏ</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đặt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bên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cạnh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bãi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cỏ</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Xong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việc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én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nâu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tươi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cười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bảo</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cỏ</a:t>
            </a:r>
            <a:r>
              <a:rPr lang="en-US" sz="2200" dirty="0" smtClean="0">
                <a:latin typeface="Times New Roman" panose="02020603050405020304" pitchFamily="18" charset="0"/>
                <a:cs typeface="Times New Roman" panose="02020603050405020304" pitchFamily="18" charset="0"/>
              </a:rPr>
              <a:t> non:</a:t>
            </a:r>
          </a:p>
          <a:p>
            <a:pPr algn="just">
              <a:lnSpc>
                <a:spcPct val="100000"/>
              </a:lnSpc>
            </a:pPr>
            <a:r>
              <a:rPr lang="en-US" sz="2200" dirty="0" smtClean="0">
                <a:latin typeface="Times New Roman" panose="02020603050405020304" pitchFamily="18" charset="0"/>
                <a:cs typeface="Times New Roman" panose="02020603050405020304" pitchFamily="18" charset="0"/>
              </a:rPr>
              <a:t>     - </a:t>
            </a:r>
            <a:r>
              <a:rPr lang="en-US" sz="2200" dirty="0" err="1" smtClean="0">
                <a:latin typeface="Times New Roman" panose="02020603050405020304" pitchFamily="18" charset="0"/>
                <a:cs typeface="Times New Roman" panose="02020603050405020304" pitchFamily="18" charset="0"/>
              </a:rPr>
              <a:t>Từ</a:t>
            </a:r>
            <a:r>
              <a:rPr lang="en-US" sz="2200" dirty="0" smtClean="0">
                <a:latin typeface="Times New Roman" panose="02020603050405020304" pitchFamily="18" charset="0"/>
                <a:cs typeface="Times New Roman" panose="02020603050405020304" pitchFamily="18" charset="0"/>
              </a:rPr>
              <a:t> nay </a:t>
            </a:r>
            <a:r>
              <a:rPr lang="en-US" sz="2200" dirty="0" err="1" smtClean="0">
                <a:latin typeface="Times New Roman" panose="02020603050405020304" pitchFamily="18" charset="0"/>
                <a:cs typeface="Times New Roman" panose="02020603050405020304" pitchFamily="18" charset="0"/>
              </a:rPr>
              <a:t>em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yên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tâm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rồi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Không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còn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ai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giẫm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lên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em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nữa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đâu</a:t>
            </a:r>
            <a:r>
              <a:rPr lang="en-US" sz="2200" dirty="0" smtClean="0">
                <a:latin typeface="Times New Roman" panose="02020603050405020304" pitchFamily="18" charset="0"/>
                <a:cs typeface="Times New Roman" panose="02020603050405020304" pitchFamily="18" charset="0"/>
              </a:rPr>
              <a:t>.</a:t>
            </a:r>
          </a:p>
          <a:p>
            <a:pPr algn="just">
              <a:lnSpc>
                <a:spcPct val="100000"/>
              </a:lnSpc>
            </a:pP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Cỏ</a:t>
            </a:r>
            <a:r>
              <a:rPr lang="en-US" sz="2200" dirty="0" smtClean="0">
                <a:latin typeface="Times New Roman" panose="02020603050405020304" pitchFamily="18" charset="0"/>
                <a:cs typeface="Times New Roman" panose="02020603050405020304" pitchFamily="18" charset="0"/>
              </a:rPr>
              <a:t> non </a:t>
            </a:r>
            <a:r>
              <a:rPr lang="en-US" sz="2200" dirty="0" err="1" smtClean="0">
                <a:latin typeface="Times New Roman" panose="02020603050405020304" pitchFamily="18" charset="0"/>
                <a:cs typeface="Times New Roman" panose="02020603050405020304" pitchFamily="18" charset="0"/>
              </a:rPr>
              <a:t>nhoẻn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miệng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cười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và</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cảm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ơn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chị</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én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nâu</a:t>
            </a:r>
            <a:r>
              <a:rPr lang="en-US" sz="2200" dirty="0" smtClean="0">
                <a:latin typeface="Times New Roman" panose="02020603050405020304" pitchFamily="18" charset="0"/>
                <a:cs typeface="Times New Roman" panose="02020603050405020304" pitchFamily="18" charset="0"/>
              </a:rPr>
              <a:t>. </a:t>
            </a:r>
            <a:endParaRPr lang="en-US" sz="2200" dirty="0">
              <a:latin typeface="Times New Roman" panose="02020603050405020304" pitchFamily="18" charset="0"/>
              <a:cs typeface="Times New Roman" panose="02020603050405020304" pitchFamily="18" charset="0"/>
            </a:endParaRPr>
          </a:p>
          <a:p>
            <a:pPr algn="r">
              <a:lnSpc>
                <a:spcPct val="100000"/>
              </a:lnSpc>
            </a:pPr>
            <a:r>
              <a:rPr lang="en-US" sz="2200" i="1" dirty="0" smtClean="0">
                <a:latin typeface="Times New Roman" panose="02020603050405020304" pitchFamily="18" charset="0"/>
                <a:cs typeface="Times New Roman" panose="02020603050405020304" pitchFamily="18" charset="0"/>
              </a:rPr>
              <a:t>(</a:t>
            </a:r>
            <a:r>
              <a:rPr lang="en-US" sz="2200" i="1" dirty="0">
                <a:latin typeface="Times New Roman" panose="02020603050405020304" pitchFamily="18" charset="0"/>
                <a:cs typeface="Times New Roman" panose="02020603050405020304" pitchFamily="18" charset="0"/>
              </a:rPr>
              <a:t>T</a:t>
            </a:r>
            <a:r>
              <a:rPr lang="en-US" sz="2200" i="1" dirty="0" smtClean="0">
                <a:latin typeface="Times New Roman" panose="02020603050405020304" pitchFamily="18" charset="0"/>
                <a:cs typeface="Times New Roman" panose="02020603050405020304" pitchFamily="18" charset="0"/>
              </a:rPr>
              <a:t>heo 365 </a:t>
            </a:r>
            <a:r>
              <a:rPr lang="en-US" sz="2200" i="1" dirty="0" err="1" smtClean="0">
                <a:latin typeface="Times New Roman" panose="02020603050405020304" pitchFamily="18" charset="0"/>
                <a:cs typeface="Times New Roman" panose="02020603050405020304" pitchFamily="18" charset="0"/>
              </a:rPr>
              <a:t>truyện</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kể</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hằng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đêm</a:t>
            </a:r>
            <a:r>
              <a:rPr lang="en-US" sz="2200" i="1" dirty="0" smtClean="0">
                <a:latin typeface="Times New Roman" panose="02020603050405020304" pitchFamily="18" charset="0"/>
                <a:cs typeface="Times New Roman" panose="02020603050405020304" pitchFamily="18" charset="0"/>
              </a:rPr>
              <a:t>)</a:t>
            </a:r>
          </a:p>
        </p:txBody>
      </p:sp>
      <p:pic>
        <p:nvPicPr>
          <p:cNvPr id="2" name="Picture 1" descr="1623839516-sttz"/>
          <p:cNvPicPr>
            <a:picLocks noChangeAspect="1"/>
          </p:cNvPicPr>
          <p:nvPr/>
        </p:nvPicPr>
        <p:blipFill>
          <a:blip r:embed="rId3"/>
          <a:srcRect l="2037" t="4121" r="863" b="2766"/>
          <a:stretch>
            <a:fillRect/>
          </a:stretch>
        </p:blipFill>
        <p:spPr>
          <a:xfrm>
            <a:off x="1599565" y="2940685"/>
            <a:ext cx="4050030" cy="220281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246" y="145960"/>
            <a:ext cx="288000" cy="28800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b="2000"/>
          </a:stretch>
        </a:blipFill>
        <a:effectLst/>
      </p:bgPr>
    </p:bg>
    <p:spTree>
      <p:nvGrpSpPr>
        <p:cNvPr id="1" name=""/>
        <p:cNvGrpSpPr/>
        <p:nvPr/>
      </p:nvGrpSpPr>
      <p:grpSpPr>
        <a:xfrm>
          <a:off x="0" y="0"/>
          <a:ext cx="0" cy="0"/>
          <a:chOff x="0" y="0"/>
          <a:chExt cx="0" cy="0"/>
        </a:xfrm>
      </p:grpSpPr>
      <p:sp>
        <p:nvSpPr>
          <p:cNvPr id="4" name="Text Box 3"/>
          <p:cNvSpPr txBox="1"/>
          <p:nvPr/>
        </p:nvSpPr>
        <p:spPr>
          <a:xfrm>
            <a:off x="1144270" y="2282190"/>
            <a:ext cx="4912995" cy="2584450"/>
          </a:xfrm>
          <a:prstGeom prst="rect">
            <a:avLst/>
          </a:prstGeom>
          <a:noFill/>
        </p:spPr>
        <p:txBody>
          <a:bodyPr wrap="square" rtlCol="0">
            <a:spAutoFit/>
          </a:bodyPr>
          <a:lstStyle/>
          <a:p>
            <a:pPr algn="ctr"/>
            <a:r>
              <a:rPr lang="vi-VN" altLang="en-US" sz="5400" b="1">
                <a:solidFill>
                  <a:srgbClr val="FF0000"/>
                </a:solidFill>
                <a:effectLst/>
                <a:latin typeface="Times New Roman" panose="02020603050405020304" pitchFamily="18" charset="0"/>
                <a:cs typeface="Times New Roman" panose="02020603050405020304" pitchFamily="18" charset="0"/>
              </a:rPr>
              <a:t>LUYỆN TẬP THEO VĂN BẢN ĐỌC</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gtEl>
                                        <p:attrNameLst>
                                          <p:attrName>ppt_x</p:attrName>
                                          <p:attrName>ppt_y</p:attrName>
                                        </p:attrNameLst>
                                      </p:cBhvr>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18" name="TextBox 17"/>
          <p:cNvSpPr txBox="1"/>
          <p:nvPr/>
        </p:nvSpPr>
        <p:spPr>
          <a:xfrm>
            <a:off x="1372870" y="167640"/>
            <a:ext cx="5244465" cy="953135"/>
          </a:xfrm>
          <a:prstGeom prst="rect">
            <a:avLst/>
          </a:prstGeom>
          <a:solidFill>
            <a:schemeClr val="tx2">
              <a:lumMod val="20000"/>
              <a:lumOff val="80000"/>
            </a:schemeClr>
          </a:solidFill>
        </p:spPr>
        <p:txBody>
          <a:bodyPr wrap="square" rtlCol="0">
            <a:spAutoFit/>
          </a:bodyPr>
          <a:lstStyle/>
          <a:p>
            <a:pPr algn="just">
              <a:lnSpc>
                <a:spcPct val="100000"/>
              </a:lnSpc>
            </a:pPr>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tấm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biển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báo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dưới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đây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nhắc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nhở</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chúng</a:t>
            </a:r>
            <a:r>
              <a:rPr lang="en-US" sz="2800" dirty="0" smtClean="0">
                <a:latin typeface="Times New Roman" panose="02020603050405020304" pitchFamily="18" charset="0"/>
                <a:cs typeface="Times New Roman" panose="02020603050405020304" pitchFamily="18" charset="0"/>
              </a:rPr>
              <a:t> ta </a:t>
            </a:r>
            <a:r>
              <a:rPr lang="en-US" sz="2800" dirty="0" err="1" smtClean="0">
                <a:latin typeface="Times New Roman" panose="02020603050405020304" pitchFamily="18" charset="0"/>
                <a:cs typeface="Times New Roman" panose="02020603050405020304" pitchFamily="18" charset="0"/>
              </a:rPr>
              <a:t>điều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gì</a:t>
            </a:r>
            <a:r>
              <a:rPr lang="en-US" sz="2800" dirty="0" smtClean="0">
                <a:latin typeface="Times New Roman" panose="02020603050405020304" pitchFamily="18" charset="0"/>
                <a:cs typeface="Times New Roman" panose="02020603050405020304" pitchFamily="18" charset="0"/>
              </a:rPr>
              <a:t>?</a:t>
            </a:r>
          </a:p>
        </p:txBody>
      </p:sp>
      <p:sp>
        <p:nvSpPr>
          <p:cNvPr id="25" name="Text Box 24"/>
          <p:cNvSpPr txBox="1"/>
          <p:nvPr/>
        </p:nvSpPr>
        <p:spPr>
          <a:xfrm>
            <a:off x="276860" y="4693285"/>
            <a:ext cx="6304915" cy="306705"/>
          </a:xfrm>
          <a:prstGeom prst="rect">
            <a:avLst/>
          </a:prstGeom>
          <a:solidFill>
            <a:schemeClr val="accent2"/>
          </a:solidFill>
        </p:spPr>
        <p:txBody>
          <a:bodyPr wrap="square" rtlCol="0">
            <a:spAutoFit/>
          </a:bodyPr>
          <a:lstStyle/>
          <a:p>
            <a:endParaRPr lang="en-US"/>
          </a:p>
        </p:txBody>
      </p:sp>
      <p:sp>
        <p:nvSpPr>
          <p:cNvPr id="26" name="Text Box 25"/>
          <p:cNvSpPr txBox="1"/>
          <p:nvPr/>
        </p:nvSpPr>
        <p:spPr>
          <a:xfrm rot="16200000">
            <a:off x="-1228725" y="2948305"/>
            <a:ext cx="3445510" cy="521970"/>
          </a:xfrm>
          <a:prstGeom prst="rect">
            <a:avLst/>
          </a:prstGeom>
          <a:solidFill>
            <a:schemeClr val="accent2"/>
          </a:solidFill>
        </p:spPr>
        <p:txBody>
          <a:bodyPr wrap="square" rtlCol="0">
            <a:spAutoFit/>
          </a:bodyPr>
          <a:lstStyle/>
          <a:p>
            <a:endParaRPr lang="en-US" sz="2800">
              <a:latin typeface="Times New Roman" panose="02020603050405020304" pitchFamily="18" charset="0"/>
              <a:cs typeface="Times New Roman" panose="02020603050405020304" pitchFamily="18" charset="0"/>
            </a:endParaRPr>
          </a:p>
        </p:txBody>
      </p:sp>
      <p:sp>
        <p:nvSpPr>
          <p:cNvPr id="27" name="Text Box 26"/>
          <p:cNvSpPr txBox="1"/>
          <p:nvPr/>
        </p:nvSpPr>
        <p:spPr>
          <a:xfrm rot="16200000">
            <a:off x="4633595" y="3016250"/>
            <a:ext cx="3445510" cy="521970"/>
          </a:xfrm>
          <a:prstGeom prst="rect">
            <a:avLst/>
          </a:prstGeom>
          <a:solidFill>
            <a:schemeClr val="accent2"/>
          </a:solidFill>
        </p:spPr>
        <p:txBody>
          <a:bodyPr wrap="square" rtlCol="0">
            <a:spAutoFit/>
          </a:bodyPr>
          <a:lstStyle/>
          <a:p>
            <a:endParaRPr lang="en-US" sz="2800">
              <a:latin typeface="Times New Roman" panose="02020603050405020304" pitchFamily="18" charset="0"/>
              <a:cs typeface="Times New Roman" panose="02020603050405020304" pitchFamily="18" charset="0"/>
            </a:endParaRPr>
          </a:p>
        </p:txBody>
      </p:sp>
      <p:pic>
        <p:nvPicPr>
          <p:cNvPr id="29" name="Picture 28" descr="trao đổi_preview_rev_1 (1)"/>
          <p:cNvPicPr>
            <a:picLocks noChangeAspect="1"/>
          </p:cNvPicPr>
          <p:nvPr/>
        </p:nvPicPr>
        <p:blipFill>
          <a:blip r:embed="rId4"/>
          <a:stretch>
            <a:fillRect/>
          </a:stretch>
        </p:blipFill>
        <p:spPr>
          <a:xfrm>
            <a:off x="19685" y="-635"/>
            <a:ext cx="1353185" cy="1289050"/>
          </a:xfrm>
          <a:prstGeom prst="rect">
            <a:avLst/>
          </a:prstGeom>
        </p:spPr>
      </p:pic>
      <p:grpSp>
        <p:nvGrpSpPr>
          <p:cNvPr id="13" name="Group 12"/>
          <p:cNvGrpSpPr/>
          <p:nvPr/>
        </p:nvGrpSpPr>
        <p:grpSpPr>
          <a:xfrm>
            <a:off x="218440" y="1492885"/>
            <a:ext cx="6384290" cy="3520440"/>
            <a:chOff x="344" y="2351"/>
            <a:chExt cx="10054" cy="5544"/>
          </a:xfrm>
        </p:grpSpPr>
        <p:sp>
          <p:nvSpPr>
            <p:cNvPr id="5" name="Text Box 4"/>
            <p:cNvSpPr txBox="1"/>
            <p:nvPr/>
          </p:nvSpPr>
          <p:spPr>
            <a:xfrm>
              <a:off x="413" y="7412"/>
              <a:ext cx="9929" cy="483"/>
            </a:xfrm>
            <a:prstGeom prst="rect">
              <a:avLst/>
            </a:prstGeom>
            <a:solidFill>
              <a:schemeClr val="accent2"/>
            </a:solidFill>
          </p:spPr>
          <p:txBody>
            <a:bodyPr wrap="square" rtlCol="0">
              <a:spAutoFit/>
            </a:bodyPr>
            <a:lstStyle/>
            <a:p>
              <a:endParaRPr lang="en-US"/>
            </a:p>
          </p:txBody>
        </p:sp>
        <p:sp>
          <p:nvSpPr>
            <p:cNvPr id="6" name="Text Box 5"/>
            <p:cNvSpPr txBox="1"/>
            <p:nvPr/>
          </p:nvSpPr>
          <p:spPr>
            <a:xfrm rot="16200000">
              <a:off x="-1958" y="4664"/>
              <a:ext cx="5426" cy="822"/>
            </a:xfrm>
            <a:prstGeom prst="rect">
              <a:avLst/>
            </a:prstGeom>
            <a:solidFill>
              <a:schemeClr val="accent2"/>
            </a:solidFill>
          </p:spPr>
          <p:txBody>
            <a:bodyPr wrap="square" rtlCol="0">
              <a:spAutoFit/>
            </a:bodyPr>
            <a:lstStyle/>
            <a:p>
              <a:endParaRPr lang="en-US" sz="2800">
                <a:latin typeface="Times New Roman" panose="02020603050405020304" pitchFamily="18" charset="0"/>
                <a:cs typeface="Times New Roman" panose="02020603050405020304" pitchFamily="18" charset="0"/>
              </a:endParaRPr>
            </a:p>
          </p:txBody>
        </p:sp>
        <p:sp>
          <p:nvSpPr>
            <p:cNvPr id="7" name="Text Box 6"/>
            <p:cNvSpPr txBox="1"/>
            <p:nvPr/>
          </p:nvSpPr>
          <p:spPr>
            <a:xfrm rot="16200000">
              <a:off x="7274" y="4771"/>
              <a:ext cx="5426" cy="822"/>
            </a:xfrm>
            <a:prstGeom prst="rect">
              <a:avLst/>
            </a:prstGeom>
            <a:solidFill>
              <a:schemeClr val="accent2"/>
            </a:solidFill>
          </p:spPr>
          <p:txBody>
            <a:bodyPr wrap="square" rtlCol="0">
              <a:spAutoFit/>
            </a:bodyPr>
            <a:lstStyle/>
            <a:p>
              <a:endParaRPr lang="en-US" sz="2800">
                <a:latin typeface="Times New Roman" panose="02020603050405020304" pitchFamily="18" charset="0"/>
                <a:cs typeface="Times New Roman" panose="02020603050405020304" pitchFamily="18" charset="0"/>
              </a:endParaRPr>
            </a:p>
          </p:txBody>
        </p:sp>
        <p:grpSp>
          <p:nvGrpSpPr>
            <p:cNvPr id="8" name="Group 7"/>
            <p:cNvGrpSpPr/>
            <p:nvPr/>
          </p:nvGrpSpPr>
          <p:grpSpPr>
            <a:xfrm>
              <a:off x="368" y="2351"/>
              <a:ext cx="10008" cy="5257"/>
              <a:chOff x="644" y="-3600"/>
              <a:chExt cx="10183" cy="5257"/>
            </a:xfrm>
          </p:grpSpPr>
          <p:pic>
            <p:nvPicPr>
              <p:cNvPr id="9" name="Picture 8" descr="Screen Clipping"/>
              <p:cNvPicPr>
                <a:picLocks noChangeAspect="1"/>
              </p:cNvPicPr>
              <p:nvPr/>
            </p:nvPicPr>
            <p:blipFill>
              <a:blip r:embed="rId5">
                <a:extLst>
                  <a:ext uri="{BEBA8EAE-BF5A-486C-A8C5-ECC9F3942E4B}">
                    <a14:imgProps xmlns:a14="http://schemas.microsoft.com/office/drawing/2010/main">
                      <a14:imgLayer r:embed="rId6">
                        <a14:imgEffect>
                          <a14:backgroundRemoval t="499" b="100000" l="0" r="100000">
                            <a14:foregroundMark x1="9640" y1="13466" x2="8157" y2="90274"/>
                            <a14:foregroundMark x1="636" y1="5237" x2="8157" y2="98753"/>
                            <a14:foregroundMark x1="636" y1="8728" x2="2648" y2="499"/>
                            <a14:foregroundMark x1="1801" y1="1247" x2="96716" y2="1247"/>
                            <a14:foregroundMark x1="95657" y1="5985" x2="94809" y2="98005"/>
                            <a14:foregroundMark x1="82203" y1="35661" x2="82945" y2="99252"/>
                            <a14:foregroundMark x1="80191" y1="89277" x2="99364" y2="88279"/>
                            <a14:foregroundMark x1="95445" y1="76808" x2="86123" y2="82294"/>
                            <a14:foregroundMark x1="86123" y1="82294" x2="77754" y2="83292"/>
                            <a14:foregroundMark x1="77754" y1="83292" x2="69597" y2="81297"/>
                            <a14:foregroundMark x1="69492" y1="81297" x2="65042" y2="77556"/>
                            <a14:foregroundMark x1="64513" y1="76808" x2="63030" y2="76060"/>
                            <a14:foregroundMark x1="64936" y1="77556" x2="64936" y2="77556"/>
                            <a14:foregroundMark x1="62182" y1="78055" x2="65784" y2="82294"/>
                            <a14:foregroundMark x1="65784" y1="82294" x2="73517" y2="85287"/>
                            <a14:foregroundMark x1="73517" y1="85287" x2="80508" y2="85287"/>
                            <a14:foregroundMark x1="8263" y1="96509" x2="15254" y2="96010"/>
                            <a14:foregroundMark x1="15254" y1="96010" x2="20021" y2="94514"/>
                            <a14:foregroundMark x1="20021" y1="94514" x2="28178" y2="93267"/>
                            <a14:foregroundMark x1="28178" y1="93267" x2="38242" y2="90773"/>
                            <a14:foregroundMark x1="38242" y1="90773" x2="46822" y2="86783"/>
                            <a14:foregroundMark x1="46822" y1="86783" x2="50742" y2="83292"/>
                            <a14:foregroundMark x1="66102" y1="28429" x2="74788" y2="38903"/>
                          </a14:backgroundRemoval>
                        </a14:imgEffect>
                      </a14:imgLayer>
                    </a14:imgProps>
                  </a:ext>
                  <a:ext uri="{28A0092B-C50C-407E-A947-70E740481C1C}">
                    <a14:useLocalDpi xmlns:a14="http://schemas.microsoft.com/office/drawing/2010/main" val="0"/>
                  </a:ext>
                </a:extLst>
              </a:blip>
              <a:stretch>
                <a:fillRect/>
              </a:stretch>
            </p:blipFill>
            <p:spPr>
              <a:xfrm>
                <a:off x="644" y="-3600"/>
                <a:ext cx="10183" cy="5257"/>
              </a:xfrm>
              <a:prstGeom prst="rect">
                <a:avLst/>
              </a:prstGeom>
            </p:spPr>
          </p:pic>
          <p:sp>
            <p:nvSpPr>
              <p:cNvPr id="10" name="Rectangle 20"/>
              <p:cNvSpPr/>
              <p:nvPr/>
            </p:nvSpPr>
            <p:spPr>
              <a:xfrm>
                <a:off x="2333" y="-1348"/>
                <a:ext cx="1073" cy="649"/>
              </a:xfrm>
              <a:prstGeom prst="rect">
                <a:avLst/>
              </a:prstGeom>
              <a:solidFill>
                <a:srgbClr val="3182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dirty="0" smtClean="0">
                    <a:solidFill>
                      <a:schemeClr val="accent2"/>
                    </a:solidFill>
                    <a:latin typeface="Times New Roman" panose="02020603050405020304" pitchFamily="18" charset="0"/>
                    <a:cs typeface="Times New Roman" panose="02020603050405020304" pitchFamily="18" charset="0"/>
                  </a:rPr>
                  <a:t>KHÔNG </a:t>
                </a:r>
                <a:r>
                  <a:rPr lang="vi-VN" altLang="en-US" sz="800" dirty="0" smtClean="0">
                    <a:solidFill>
                      <a:schemeClr val="accent2"/>
                    </a:solidFill>
                    <a:latin typeface="Times New Roman" panose="02020603050405020304" pitchFamily="18" charset="0"/>
                    <a:cs typeface="Times New Roman" panose="02020603050405020304" pitchFamily="18" charset="0"/>
                  </a:rPr>
                  <a:t>GI</a:t>
                </a:r>
                <a:r>
                  <a:rPr lang="en-US" sz="800" dirty="0" smtClean="0">
                    <a:solidFill>
                      <a:schemeClr val="accent2"/>
                    </a:solidFill>
                    <a:latin typeface="Times New Roman" panose="02020603050405020304" pitchFamily="18" charset="0"/>
                    <a:cs typeface="Times New Roman" panose="02020603050405020304" pitchFamily="18" charset="0"/>
                  </a:rPr>
                  <a:t>ẪM CHÂN LÊN CỎ</a:t>
                </a:r>
              </a:p>
            </p:txBody>
          </p:sp>
          <p:sp>
            <p:nvSpPr>
              <p:cNvPr id="11" name="Rectangle 21"/>
              <p:cNvSpPr/>
              <p:nvPr/>
            </p:nvSpPr>
            <p:spPr>
              <a:xfrm>
                <a:off x="2334" y="-515"/>
                <a:ext cx="1073" cy="639"/>
              </a:xfrm>
              <a:prstGeom prst="rect">
                <a:avLst/>
              </a:prstGeom>
              <a:solidFill>
                <a:srgbClr val="3182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dirty="0" smtClean="0">
                    <a:solidFill>
                      <a:schemeClr val="accent2"/>
                    </a:solidFill>
                    <a:latin typeface="Times New Roman" panose="02020603050405020304" pitchFamily="18" charset="0"/>
                    <a:cs typeface="Times New Roman" panose="02020603050405020304" pitchFamily="18" charset="0"/>
                  </a:rPr>
                  <a:t>KHÔNG VỨT RÁC BỪA BÃI</a:t>
                </a:r>
              </a:p>
            </p:txBody>
          </p:sp>
          <p:sp>
            <p:nvSpPr>
              <p:cNvPr id="12" name="Rectangle 22"/>
              <p:cNvSpPr/>
              <p:nvPr/>
            </p:nvSpPr>
            <p:spPr>
              <a:xfrm>
                <a:off x="7511" y="-1296"/>
                <a:ext cx="813" cy="545"/>
              </a:xfrm>
              <a:prstGeom prst="rect">
                <a:avLst/>
              </a:prstGeom>
              <a:solidFill>
                <a:srgbClr val="3182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dirty="0" smtClean="0">
                    <a:solidFill>
                      <a:schemeClr val="accent2"/>
                    </a:solidFill>
                    <a:latin typeface="Times New Roman" panose="02020603050405020304" pitchFamily="18" charset="0"/>
                    <a:cs typeface="Times New Roman" panose="02020603050405020304" pitchFamily="18" charset="0"/>
                  </a:rPr>
                  <a:t>KHÔNG HÁI HOA</a:t>
                </a:r>
              </a:p>
            </p:txBody>
          </p:sp>
        </p:gr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238760" y="88900"/>
            <a:ext cx="6477000" cy="1070610"/>
            <a:chOff x="439" y="214"/>
            <a:chExt cx="10200" cy="1686"/>
          </a:xfrm>
        </p:grpSpPr>
        <p:sp>
          <p:nvSpPr>
            <p:cNvPr id="4" name="Rounded Rectangle 3"/>
            <p:cNvSpPr/>
            <p:nvPr/>
          </p:nvSpPr>
          <p:spPr>
            <a:xfrm>
              <a:off x="439" y="234"/>
              <a:ext cx="10200" cy="166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800">
                  <a:solidFill>
                    <a:srgbClr val="000000"/>
                  </a:solidFill>
                  <a:latin typeface="Times New Roman" panose="02020603050405020304" pitchFamily="18" charset="0"/>
                  <a:cs typeface="Times New Roman" panose="02020603050405020304" pitchFamily="18" charset="0"/>
                </a:rPr>
                <a:t>             </a:t>
              </a:r>
              <a:r>
                <a:rPr lang="vi-VN" altLang="en-US" sz="2800" b="1">
                  <a:solidFill>
                    <a:srgbClr val="000000"/>
                  </a:solidFill>
                  <a:latin typeface="Times New Roman" panose="02020603050405020304" pitchFamily="18" charset="0"/>
                  <a:cs typeface="Times New Roman" panose="02020603050405020304" pitchFamily="18" charset="0"/>
                </a:rPr>
                <a:t>1.</a:t>
              </a:r>
              <a:r>
                <a:rPr lang="vi-VN" altLang="en-US" sz="2800">
                  <a:solidFill>
                    <a:srgbClr val="000000"/>
                  </a:solidFill>
                  <a:latin typeface="Times New Roman" panose="02020603050405020304" pitchFamily="18" charset="0"/>
                  <a:cs typeface="Times New Roman" panose="02020603050405020304" pitchFamily="18" charset="0"/>
                </a:rPr>
                <a:t> Tìm từ ngữ cho biết tâm trạng, cảm xúc của cỏ non.</a:t>
              </a:r>
            </a:p>
          </p:txBody>
        </p:sp>
        <p:pic>
          <p:nvPicPr>
            <p:cNvPr id="6" name="Picture 5" descr="trao đổi_preview_rev_1 (1)"/>
            <p:cNvPicPr>
              <a:picLocks noChangeAspect="1"/>
            </p:cNvPicPr>
            <p:nvPr/>
          </p:nvPicPr>
          <p:blipFill>
            <a:blip r:embed="rId4"/>
            <a:srcRect t="15599" b="6082"/>
            <a:stretch>
              <a:fillRect/>
            </a:stretch>
          </p:blipFill>
          <p:spPr>
            <a:xfrm>
              <a:off x="439" y="214"/>
              <a:ext cx="2206" cy="1687"/>
            </a:xfrm>
            <a:prstGeom prst="rect">
              <a:avLst/>
            </a:prstGeom>
          </p:spPr>
        </p:pic>
      </p:grpSp>
      <p:grpSp>
        <p:nvGrpSpPr>
          <p:cNvPr id="16" name="Group 15"/>
          <p:cNvGrpSpPr/>
          <p:nvPr/>
        </p:nvGrpSpPr>
        <p:grpSpPr>
          <a:xfrm>
            <a:off x="238760" y="1622425"/>
            <a:ext cx="1945640" cy="3016885"/>
            <a:chOff x="376" y="2555"/>
            <a:chExt cx="3064" cy="4751"/>
          </a:xfrm>
        </p:grpSpPr>
        <p:pic>
          <p:nvPicPr>
            <p:cNvPr id="10" name="Picture 9" descr="B3"/>
            <p:cNvPicPr>
              <a:picLocks noChangeAspect="1"/>
            </p:cNvPicPr>
            <p:nvPr/>
          </p:nvPicPr>
          <p:blipFill>
            <a:blip r:embed="rId5"/>
            <a:srcRect l="34606" r="34606"/>
            <a:stretch>
              <a:fillRect/>
            </a:stretch>
          </p:blipFill>
          <p:spPr>
            <a:xfrm>
              <a:off x="376" y="2555"/>
              <a:ext cx="3064" cy="4751"/>
            </a:xfrm>
            <a:prstGeom prst="rect">
              <a:avLst/>
            </a:prstGeom>
          </p:spPr>
        </p:pic>
        <p:sp>
          <p:nvSpPr>
            <p:cNvPr id="13" name="Text Box 12"/>
            <p:cNvSpPr txBox="1"/>
            <p:nvPr/>
          </p:nvSpPr>
          <p:spPr>
            <a:xfrm>
              <a:off x="622" y="4254"/>
              <a:ext cx="2571" cy="3052"/>
            </a:xfrm>
            <a:prstGeom prst="rect">
              <a:avLst/>
            </a:prstGeom>
            <a:noFill/>
          </p:spPr>
          <p:txBody>
            <a:bodyPr wrap="square" rtlCol="0">
              <a:spAutoFit/>
            </a:bodyPr>
            <a:lstStyle/>
            <a:p>
              <a:pPr algn="ctr"/>
              <a:r>
                <a:rPr lang="vi-VN" altLang="en-US" sz="4000">
                  <a:solidFill>
                    <a:srgbClr val="FF0000"/>
                  </a:solidFill>
                  <a:latin typeface="Times New Roman" panose="02020603050405020304" pitchFamily="18" charset="0"/>
                  <a:cs typeface="Times New Roman" panose="02020603050405020304" pitchFamily="18" charset="0"/>
                </a:rPr>
                <a:t>- Khóc thút thít</a:t>
              </a:r>
            </a:p>
          </p:txBody>
        </p:sp>
      </p:grpSp>
      <p:grpSp>
        <p:nvGrpSpPr>
          <p:cNvPr id="18" name="Group 17"/>
          <p:cNvGrpSpPr/>
          <p:nvPr/>
        </p:nvGrpSpPr>
        <p:grpSpPr>
          <a:xfrm>
            <a:off x="2437130" y="1622425"/>
            <a:ext cx="1983105" cy="3016885"/>
            <a:chOff x="3838" y="2555"/>
            <a:chExt cx="3123" cy="4751"/>
          </a:xfrm>
        </p:grpSpPr>
        <p:pic>
          <p:nvPicPr>
            <p:cNvPr id="9" name="Picture 8" descr="B3"/>
            <p:cNvPicPr>
              <a:picLocks noChangeAspect="1"/>
            </p:cNvPicPr>
            <p:nvPr/>
          </p:nvPicPr>
          <p:blipFill>
            <a:blip r:embed="rId5"/>
            <a:srcRect r="69552"/>
            <a:stretch>
              <a:fillRect/>
            </a:stretch>
          </p:blipFill>
          <p:spPr>
            <a:xfrm>
              <a:off x="3838" y="2555"/>
              <a:ext cx="3123" cy="4751"/>
            </a:xfrm>
            <a:prstGeom prst="rect">
              <a:avLst/>
            </a:prstGeom>
          </p:spPr>
        </p:pic>
        <p:sp>
          <p:nvSpPr>
            <p:cNvPr id="14" name="Text Box 13"/>
            <p:cNvSpPr txBox="1"/>
            <p:nvPr/>
          </p:nvSpPr>
          <p:spPr>
            <a:xfrm>
              <a:off x="4114" y="4254"/>
              <a:ext cx="2571" cy="3052"/>
            </a:xfrm>
            <a:prstGeom prst="rect">
              <a:avLst/>
            </a:prstGeom>
            <a:noFill/>
          </p:spPr>
          <p:txBody>
            <a:bodyPr wrap="square" rtlCol="0">
              <a:spAutoFit/>
            </a:bodyPr>
            <a:lstStyle/>
            <a:p>
              <a:pPr algn="ctr"/>
              <a:r>
                <a:rPr lang="vi-VN" altLang="en-US" sz="4000">
                  <a:solidFill>
                    <a:srgbClr val="000000"/>
                  </a:solidFill>
                  <a:latin typeface="Times New Roman" panose="02020603050405020304" pitchFamily="18" charset="0"/>
                  <a:cs typeface="Times New Roman" panose="02020603050405020304" pitchFamily="18" charset="0"/>
                </a:rPr>
                <a:t>- khóc nấc lên</a:t>
              </a:r>
            </a:p>
          </p:txBody>
        </p:sp>
      </p:grpSp>
      <p:grpSp>
        <p:nvGrpSpPr>
          <p:cNvPr id="19" name="Group 18"/>
          <p:cNvGrpSpPr/>
          <p:nvPr/>
        </p:nvGrpSpPr>
        <p:grpSpPr>
          <a:xfrm>
            <a:off x="4672965" y="1622425"/>
            <a:ext cx="1983740" cy="3016885"/>
            <a:chOff x="7359" y="2555"/>
            <a:chExt cx="3124" cy="4751"/>
          </a:xfrm>
        </p:grpSpPr>
        <p:pic>
          <p:nvPicPr>
            <p:cNvPr id="11" name="Picture 10" descr="B3"/>
            <p:cNvPicPr>
              <a:picLocks noChangeAspect="1"/>
            </p:cNvPicPr>
            <p:nvPr/>
          </p:nvPicPr>
          <p:blipFill>
            <a:blip r:embed="rId5"/>
            <a:srcRect l="70215"/>
            <a:stretch>
              <a:fillRect/>
            </a:stretch>
          </p:blipFill>
          <p:spPr>
            <a:xfrm>
              <a:off x="7359" y="2555"/>
              <a:ext cx="3124" cy="4751"/>
            </a:xfrm>
            <a:prstGeom prst="rect">
              <a:avLst/>
            </a:prstGeom>
          </p:spPr>
        </p:pic>
        <p:sp>
          <p:nvSpPr>
            <p:cNvPr id="15" name="Text Box 14"/>
            <p:cNvSpPr txBox="1"/>
            <p:nvPr/>
          </p:nvSpPr>
          <p:spPr>
            <a:xfrm>
              <a:off x="7513" y="4254"/>
              <a:ext cx="2757" cy="3052"/>
            </a:xfrm>
            <a:prstGeom prst="rect">
              <a:avLst/>
            </a:prstGeom>
            <a:noFill/>
          </p:spPr>
          <p:txBody>
            <a:bodyPr wrap="square" rtlCol="0">
              <a:spAutoFit/>
            </a:bodyPr>
            <a:lstStyle/>
            <a:p>
              <a:pPr algn="ctr"/>
              <a:r>
                <a:rPr lang="vi-VN" altLang="en-US" sz="4000">
                  <a:solidFill>
                    <a:srgbClr val="000000"/>
                  </a:solidFill>
                  <a:latin typeface="Times New Roman" panose="02020603050405020304" pitchFamily="18" charset="0"/>
                  <a:cs typeface="Times New Roman" panose="02020603050405020304" pitchFamily="18" charset="0"/>
                </a:rPr>
                <a:t>- nhoẻn miệng cười</a:t>
              </a: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1000" fill="hold"/>
                                        <p:tgtEl>
                                          <p:spTgt spid="16"/>
                                        </p:tgtEl>
                                        <p:attrNameLst>
                                          <p:attrName>ppt_w</p:attrName>
                                        </p:attrNameLst>
                                      </p:cBhvr>
                                      <p:tavLst>
                                        <p:tav tm="0">
                                          <p:val>
                                            <p:strVal val="#ppt_w*0.70"/>
                                          </p:val>
                                        </p:tav>
                                        <p:tav tm="100000">
                                          <p:val>
                                            <p:strVal val="#ppt_w"/>
                                          </p:val>
                                        </p:tav>
                                      </p:tavLst>
                                    </p:anim>
                                    <p:anim calcmode="lin" valueType="num">
                                      <p:cBhvr>
                                        <p:cTn id="15" dur="1000" fill="hold"/>
                                        <p:tgtEl>
                                          <p:spTgt spid="16"/>
                                        </p:tgtEl>
                                        <p:attrNameLst>
                                          <p:attrName>ppt_h</p:attrName>
                                        </p:attrNameLst>
                                      </p:cBhvr>
                                      <p:tavLst>
                                        <p:tav tm="0">
                                          <p:val>
                                            <p:strVal val="#ppt_h"/>
                                          </p:val>
                                        </p:tav>
                                        <p:tav tm="100000">
                                          <p:val>
                                            <p:strVal val="#ppt_h"/>
                                          </p:val>
                                        </p:tav>
                                      </p:tavLst>
                                    </p:anim>
                                    <p:animEffect transition="in" filter="fade">
                                      <p:cBhvr>
                                        <p:cTn id="16" dur="10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1000" fill="hold"/>
                                        <p:tgtEl>
                                          <p:spTgt spid="18"/>
                                        </p:tgtEl>
                                        <p:attrNameLst>
                                          <p:attrName>ppt_w</p:attrName>
                                        </p:attrNameLst>
                                      </p:cBhvr>
                                      <p:tavLst>
                                        <p:tav tm="0">
                                          <p:val>
                                            <p:strVal val="#ppt_w*0.70"/>
                                          </p:val>
                                        </p:tav>
                                        <p:tav tm="100000">
                                          <p:val>
                                            <p:strVal val="#ppt_w"/>
                                          </p:val>
                                        </p:tav>
                                      </p:tavLst>
                                    </p:anim>
                                    <p:anim calcmode="lin" valueType="num">
                                      <p:cBhvr>
                                        <p:cTn id="22" dur="1000" fill="hold"/>
                                        <p:tgtEl>
                                          <p:spTgt spid="18"/>
                                        </p:tgtEl>
                                        <p:attrNameLst>
                                          <p:attrName>ppt_h</p:attrName>
                                        </p:attrNameLst>
                                      </p:cBhvr>
                                      <p:tavLst>
                                        <p:tav tm="0">
                                          <p:val>
                                            <p:strVal val="#ppt_h"/>
                                          </p:val>
                                        </p:tav>
                                        <p:tav tm="100000">
                                          <p:val>
                                            <p:strVal val="#ppt_h"/>
                                          </p:val>
                                        </p:tav>
                                      </p:tavLst>
                                    </p:anim>
                                    <p:animEffect transition="in" filter="fade">
                                      <p:cBhvr>
                                        <p:cTn id="23" dur="10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1000" fill="hold"/>
                                        <p:tgtEl>
                                          <p:spTgt spid="19"/>
                                        </p:tgtEl>
                                        <p:attrNameLst>
                                          <p:attrName>ppt_w</p:attrName>
                                        </p:attrNameLst>
                                      </p:cBhvr>
                                      <p:tavLst>
                                        <p:tav tm="0">
                                          <p:val>
                                            <p:strVal val="#ppt_w*0.70"/>
                                          </p:val>
                                        </p:tav>
                                        <p:tav tm="100000">
                                          <p:val>
                                            <p:strVal val="#ppt_w"/>
                                          </p:val>
                                        </p:tav>
                                      </p:tavLst>
                                    </p:anim>
                                    <p:anim calcmode="lin" valueType="num">
                                      <p:cBhvr>
                                        <p:cTn id="29" dur="1000" fill="hold"/>
                                        <p:tgtEl>
                                          <p:spTgt spid="19"/>
                                        </p:tgtEl>
                                        <p:attrNameLst>
                                          <p:attrName>ppt_h</p:attrName>
                                        </p:attrNameLst>
                                      </p:cBhvr>
                                      <p:tavLst>
                                        <p:tav tm="0">
                                          <p:val>
                                            <p:strVal val="#ppt_h"/>
                                          </p:val>
                                        </p:tav>
                                        <p:tav tm="100000">
                                          <p:val>
                                            <p:strVal val="#ppt_h"/>
                                          </p:val>
                                        </p:tav>
                                      </p:tavLst>
                                    </p:anim>
                                    <p:animEffect transition="in" filter="fade">
                                      <p:cBhvr>
                                        <p:cTn id="3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221990" y="2449830"/>
            <a:ext cx="3471545" cy="2785745"/>
            <a:chOff x="5055" y="3858"/>
            <a:chExt cx="5467" cy="4387"/>
          </a:xfrm>
        </p:grpSpPr>
        <p:pic>
          <p:nvPicPr>
            <p:cNvPr id="21" name="Picture 20" descr="B7"/>
            <p:cNvPicPr>
              <a:picLocks noChangeAspect="1"/>
            </p:cNvPicPr>
            <p:nvPr/>
          </p:nvPicPr>
          <p:blipFill>
            <a:blip r:embed="rId4"/>
            <a:srcRect t="48613" r="61387" b="253"/>
            <a:stretch>
              <a:fillRect/>
            </a:stretch>
          </p:blipFill>
          <p:spPr>
            <a:xfrm>
              <a:off x="5825" y="3858"/>
              <a:ext cx="3645" cy="4387"/>
            </a:xfrm>
            <a:prstGeom prst="round1Rect">
              <a:avLst/>
            </a:prstGeom>
          </p:spPr>
        </p:pic>
        <p:sp>
          <p:nvSpPr>
            <p:cNvPr id="22" name="Text Box 21"/>
            <p:cNvSpPr txBox="1"/>
            <p:nvPr/>
          </p:nvSpPr>
          <p:spPr>
            <a:xfrm rot="21420000">
              <a:off x="5055" y="5947"/>
              <a:ext cx="5467" cy="1501"/>
            </a:xfrm>
            <a:prstGeom prst="rect">
              <a:avLst/>
            </a:prstGeom>
            <a:solidFill>
              <a:schemeClr val="accent2"/>
            </a:solidFill>
            <a:ln w="79375">
              <a:solidFill>
                <a:srgbClr val="C00000"/>
              </a:solidFill>
            </a:ln>
          </p:spPr>
          <p:txBody>
            <a:bodyPr wrap="square" rtlCol="0">
              <a:spAutoFit/>
            </a:bodyPr>
            <a:lstStyle/>
            <a:p>
              <a:r>
                <a:rPr lang="vi-VN" altLang="en-US" sz="2800">
                  <a:latin typeface="Times New Roman" panose="02020603050405020304" pitchFamily="18" charset="0"/>
                  <a:cs typeface="Times New Roman" panose="02020603050405020304" pitchFamily="18" charset="0"/>
                </a:rPr>
                <a:t>- Cậu bé ôm mặt khóc thút thít ngoài sân.</a:t>
              </a:r>
            </a:p>
          </p:txBody>
        </p:sp>
      </p:grpSp>
      <p:grpSp>
        <p:nvGrpSpPr>
          <p:cNvPr id="7" name="Group 6"/>
          <p:cNvGrpSpPr/>
          <p:nvPr/>
        </p:nvGrpSpPr>
        <p:grpSpPr>
          <a:xfrm>
            <a:off x="238760" y="88900"/>
            <a:ext cx="6477000" cy="1070610"/>
            <a:chOff x="439" y="214"/>
            <a:chExt cx="10200" cy="1686"/>
          </a:xfrm>
        </p:grpSpPr>
        <p:sp>
          <p:nvSpPr>
            <p:cNvPr id="4" name="Rounded Rectangle 3"/>
            <p:cNvSpPr/>
            <p:nvPr/>
          </p:nvSpPr>
          <p:spPr>
            <a:xfrm>
              <a:off x="439" y="234"/>
              <a:ext cx="10200" cy="166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3600">
                  <a:solidFill>
                    <a:srgbClr val="000000"/>
                  </a:solidFill>
                  <a:latin typeface="Times New Roman" panose="02020603050405020304" pitchFamily="18" charset="0"/>
                  <a:cs typeface="Times New Roman" panose="02020603050405020304" pitchFamily="18" charset="0"/>
                </a:rPr>
                <a:t>           </a:t>
              </a:r>
              <a:r>
                <a:rPr lang="vi-VN" altLang="en-US" sz="3600" b="1">
                  <a:solidFill>
                    <a:srgbClr val="000000"/>
                  </a:solidFill>
                  <a:latin typeface="Times New Roman" panose="02020603050405020304" pitchFamily="18" charset="0"/>
                  <a:cs typeface="Times New Roman" panose="02020603050405020304" pitchFamily="18" charset="0"/>
                </a:rPr>
                <a:t> 2.</a:t>
              </a:r>
              <a:r>
                <a:rPr lang="vi-VN" altLang="en-US" sz="3600">
                  <a:solidFill>
                    <a:srgbClr val="000000"/>
                  </a:solidFill>
                  <a:latin typeface="Times New Roman" panose="02020603050405020304" pitchFamily="18" charset="0"/>
                  <a:cs typeface="Times New Roman" panose="02020603050405020304" pitchFamily="18" charset="0"/>
                </a:rPr>
                <a:t> Đặc một câu với từ ngữ         vừa tìm được.</a:t>
              </a:r>
            </a:p>
          </p:txBody>
        </p:sp>
        <p:pic>
          <p:nvPicPr>
            <p:cNvPr id="6" name="Picture 5" descr="trao đổi_preview_rev_1 (1)"/>
            <p:cNvPicPr>
              <a:picLocks noChangeAspect="1"/>
            </p:cNvPicPr>
            <p:nvPr/>
          </p:nvPicPr>
          <p:blipFill>
            <a:blip r:embed="rId5"/>
            <a:srcRect t="15599" b="6082"/>
            <a:stretch>
              <a:fillRect/>
            </a:stretch>
          </p:blipFill>
          <p:spPr>
            <a:xfrm>
              <a:off x="439" y="214"/>
              <a:ext cx="2206" cy="1687"/>
            </a:xfrm>
            <a:prstGeom prst="rect">
              <a:avLst/>
            </a:prstGeom>
          </p:spPr>
        </p:pic>
      </p:grpSp>
      <p:grpSp>
        <p:nvGrpSpPr>
          <p:cNvPr id="26" name="Group 25"/>
          <p:cNvGrpSpPr/>
          <p:nvPr/>
        </p:nvGrpSpPr>
        <p:grpSpPr>
          <a:xfrm>
            <a:off x="176530" y="1247775"/>
            <a:ext cx="2977515" cy="2618740"/>
            <a:chOff x="429" y="1827"/>
            <a:chExt cx="4689" cy="4124"/>
          </a:xfrm>
        </p:grpSpPr>
        <p:pic>
          <p:nvPicPr>
            <p:cNvPr id="24" name="Picture 23" descr="B7"/>
            <p:cNvPicPr>
              <a:picLocks noChangeAspect="1"/>
            </p:cNvPicPr>
            <p:nvPr/>
          </p:nvPicPr>
          <p:blipFill>
            <a:blip r:embed="rId4"/>
            <a:srcRect l="54748" t="33253" r="3240" b="13493"/>
            <a:stretch>
              <a:fillRect/>
            </a:stretch>
          </p:blipFill>
          <p:spPr>
            <a:xfrm>
              <a:off x="975" y="1827"/>
              <a:ext cx="3597" cy="4124"/>
            </a:xfrm>
            <a:prstGeom prst="roundRect">
              <a:avLst/>
            </a:prstGeom>
          </p:spPr>
        </p:pic>
        <p:sp>
          <p:nvSpPr>
            <p:cNvPr id="25" name="Text Box 24"/>
            <p:cNvSpPr txBox="1"/>
            <p:nvPr/>
          </p:nvSpPr>
          <p:spPr>
            <a:xfrm rot="21420000">
              <a:off x="429" y="3842"/>
              <a:ext cx="4689" cy="1501"/>
            </a:xfrm>
            <a:prstGeom prst="rect">
              <a:avLst/>
            </a:prstGeom>
            <a:solidFill>
              <a:schemeClr val="accent2"/>
            </a:solidFill>
            <a:ln w="79375">
              <a:solidFill>
                <a:srgbClr val="C00000"/>
              </a:solidFill>
            </a:ln>
          </p:spPr>
          <p:txBody>
            <a:bodyPr wrap="square" rtlCol="0">
              <a:spAutoFit/>
            </a:bodyPr>
            <a:lstStyle/>
            <a:p>
              <a:r>
                <a:rPr lang="vi-VN" altLang="en-US" sz="2800">
                  <a:latin typeface="Times New Roman" panose="02020603050405020304" pitchFamily="18" charset="0"/>
                  <a:cs typeface="Times New Roman" panose="02020603050405020304" pitchFamily="18" charset="0"/>
                </a:rPr>
                <a:t> </a:t>
              </a:r>
              <a:r>
                <a:rPr lang="vi-VN" altLang="en-US" sz="2800">
                  <a:solidFill>
                    <a:srgbClr val="FF0000"/>
                  </a:solidFill>
                  <a:latin typeface="Times New Roman" panose="02020603050405020304" pitchFamily="18" charset="0"/>
                  <a:cs typeface="Times New Roman" panose="02020603050405020304" pitchFamily="18" charset="0"/>
                </a:rPr>
                <a:t>M.</a:t>
              </a:r>
              <a:r>
                <a:rPr lang="vi-VN" altLang="en-US" sz="2800">
                  <a:latin typeface="Times New Roman" panose="02020603050405020304" pitchFamily="18" charset="0"/>
                  <a:cs typeface="Times New Roman" panose="02020603050405020304" pitchFamily="18" charset="0"/>
                </a:rPr>
                <a:t> - Cô bé nhoẻn miệng cười với An.</a:t>
              </a: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left)">
                                      <p:cBhvr>
                                        <p:cTn id="14" dur="500"/>
                                        <p:tgtEl>
                                          <p:spTgt spid="26"/>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nodeType="clickEffect">
                                  <p:stCondLst>
                                    <p:cond delay="0"/>
                                  </p:stCondLst>
                                  <p:childTnLst>
                                    <p:set>
                                      <p:cBhvr>
                                        <p:cTn id="18" dur="500" fill="hold">
                                          <p:stCondLst>
                                            <p:cond delay="0"/>
                                          </p:stCondLst>
                                        </p:cTn>
                                        <p:tgtEl>
                                          <p:spTgt spid="27"/>
                                        </p:tgtEl>
                                        <p:attrNameLst>
                                          <p:attrName>style.visibility</p:attrName>
                                        </p:attrNameLst>
                                      </p:cBhvr>
                                      <p:to>
                                        <p:strVal val="visible"/>
                                      </p:to>
                                    </p:set>
                                    <p:anim calcmode="lin" valueType="num">
                                      <p:cBhvr>
                                        <p:cTn id="19" dur="500" fill="hold"/>
                                        <p:tgtEl>
                                          <p:spTgt spid="27"/>
                                        </p:tgtEl>
                                        <p:attrNameLst>
                                          <p:attrName>ppt_w</p:attrName>
                                        </p:attrNameLst>
                                      </p:cBhvr>
                                      <p:tavLst>
                                        <p:tav tm="0">
                                          <p:val>
                                            <p:strVal val="#ppt_w+.3"/>
                                          </p:val>
                                        </p:tav>
                                        <p:tav tm="100000">
                                          <p:val>
                                            <p:strVal val="#ppt_w"/>
                                          </p:val>
                                        </p:tav>
                                      </p:tavLst>
                                    </p:anim>
                                    <p:anim calcmode="lin" valueType="num">
                                      <p:cBhvr>
                                        <p:cTn id="20" dur="500" fill="hold"/>
                                        <p:tgtEl>
                                          <p:spTgt spid="27"/>
                                        </p:tgtEl>
                                        <p:attrNameLst>
                                          <p:attrName>ppt_h</p:attrName>
                                        </p:attrNameLst>
                                      </p:cBhvr>
                                      <p:tavLst>
                                        <p:tav tm="0">
                                          <p:val>
                                            <p:strVal val="#ppt_h"/>
                                          </p:val>
                                        </p:tav>
                                        <p:tav tm="100000">
                                          <p:val>
                                            <p:strVal val="#ppt_h"/>
                                          </p:val>
                                        </p:tav>
                                      </p:tavLst>
                                    </p:anim>
                                    <p:animEffect transition="in" filter="fade">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stretch>
            <a:fillRect l="-7000" t="-2000" r="-4000"/>
          </a:stretch>
        </a:blipFill>
        <a:effectLst/>
      </p:bgPr>
    </p:bg>
    <p:spTree>
      <p:nvGrpSpPr>
        <p:cNvPr id="1" name=""/>
        <p:cNvGrpSpPr/>
        <p:nvPr/>
      </p:nvGrpSpPr>
      <p:grpSpPr>
        <a:xfrm>
          <a:off x="0" y="0"/>
          <a:ext cx="0" cy="0"/>
          <a:chOff x="0" y="0"/>
          <a:chExt cx="0" cy="0"/>
        </a:xfrm>
      </p:grpSpPr>
      <p:sp>
        <p:nvSpPr>
          <p:cNvPr id="4" name="Text Box 3"/>
          <p:cNvSpPr txBox="1"/>
          <p:nvPr/>
        </p:nvSpPr>
        <p:spPr>
          <a:xfrm>
            <a:off x="1327785" y="3255010"/>
            <a:ext cx="4439285" cy="429895"/>
          </a:xfrm>
          <a:prstGeom prst="rect">
            <a:avLst/>
          </a:prstGeom>
          <a:solidFill>
            <a:schemeClr val="accent2"/>
          </a:solidFill>
        </p:spPr>
        <p:txBody>
          <a:bodyPr wrap="square" rtlCol="0">
            <a:spAutoFit/>
          </a:bodyPr>
          <a:lstStyle/>
          <a:p>
            <a:r>
              <a:rPr lang="vi-VN" altLang="en-US" sz="2200" b="1">
                <a:solidFill>
                  <a:srgbClr val="FF0000"/>
                </a:solidFill>
                <a:latin typeface="Times New Roman" panose="02020603050405020304" pitchFamily="18" charset="0"/>
                <a:cs typeface="Times New Roman" panose="02020603050405020304" pitchFamily="18" charset="0"/>
              </a:rPr>
              <a:t>TIẾT HỌC ĐẾN ĐÂY KẾT THÚC.</a:t>
            </a:r>
          </a:p>
        </p:txBody>
      </p:sp>
      <p:sp>
        <p:nvSpPr>
          <p:cNvPr id="5" name="Text Box 4"/>
          <p:cNvSpPr txBox="1"/>
          <p:nvPr/>
        </p:nvSpPr>
        <p:spPr>
          <a:xfrm>
            <a:off x="1327785" y="393700"/>
            <a:ext cx="4689475" cy="2861310"/>
          </a:xfrm>
          <a:prstGeom prst="rect">
            <a:avLst/>
          </a:prstGeom>
          <a:noFill/>
        </p:spPr>
        <p:txBody>
          <a:bodyPr wrap="square" rtlCol="0">
            <a:spAutoFit/>
          </a:bodyPr>
          <a:lstStyle/>
          <a:p>
            <a:pPr marL="285750" indent="-285750">
              <a:lnSpc>
                <a:spcPct val="150000"/>
              </a:lnSpc>
              <a:buFont typeface="Wingdings" panose="05000000000000000000" charset="0"/>
              <a:buChar char="v"/>
            </a:pPr>
            <a:r>
              <a:rPr lang="vi-VN" altLang="en-US" sz="6000" b="1">
                <a:latin typeface="Times New Roman" panose="02020603050405020304" pitchFamily="18" charset="0"/>
                <a:cs typeface="Times New Roman" panose="02020603050405020304" pitchFamily="18" charset="0"/>
              </a:rPr>
              <a:t>CỦNG CỐ</a:t>
            </a:r>
          </a:p>
          <a:p>
            <a:pPr marL="285750" indent="-285750">
              <a:lnSpc>
                <a:spcPct val="150000"/>
              </a:lnSpc>
              <a:buFont typeface="Wingdings" panose="05000000000000000000" charset="0"/>
              <a:buChar char="v"/>
            </a:pPr>
            <a:r>
              <a:rPr lang="vi-VN" altLang="en-US" sz="6000" b="1">
                <a:latin typeface="Times New Roman" panose="02020603050405020304" pitchFamily="18" charset="0"/>
                <a:cs typeface="Times New Roman" panose="02020603050405020304" pitchFamily="18" charset="0"/>
              </a:rPr>
              <a:t>DẶN DÒ</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5"/>
                                        </p:tgtEl>
                                        <p:attrNameLst>
                                          <p:attrName>ppt_x</p:attrName>
                                          <p:attrName>ppt_y</p:attrName>
                                        </p:attrNameLst>
                                      </p:cBhvr>
                                    </p:animMotion>
                                    <p:animRot by="1500000">
                                      <p:cBhvr>
                                        <p:cTn id="7" dur="125" fill="hold">
                                          <p:stCondLst>
                                            <p:cond delay="0"/>
                                          </p:stCondLst>
                                        </p:cTn>
                                        <p:tgtEl>
                                          <p:spTgt spid="5"/>
                                        </p:tgtEl>
                                        <p:attrNameLst>
                                          <p:attrName>r</p:attrName>
                                        </p:attrNameLst>
                                      </p:cBhvr>
                                    </p:animRot>
                                    <p:animRot by="-1500000">
                                      <p:cBhvr>
                                        <p:cTn id="8" dur="125" fill="hold">
                                          <p:stCondLst>
                                            <p:cond delay="125"/>
                                          </p:stCondLst>
                                        </p:cTn>
                                        <p:tgtEl>
                                          <p:spTgt spid="5"/>
                                        </p:tgtEl>
                                        <p:attrNameLst>
                                          <p:attrName>r</p:attrName>
                                        </p:attrNameLst>
                                      </p:cBhvr>
                                    </p:animRot>
                                    <p:animRot by="-1500000">
                                      <p:cBhvr>
                                        <p:cTn id="9" dur="125" fill="hold">
                                          <p:stCondLst>
                                            <p:cond delay="250"/>
                                          </p:stCondLst>
                                        </p:cTn>
                                        <p:tgtEl>
                                          <p:spTgt spid="5"/>
                                        </p:tgtEl>
                                        <p:attrNameLst>
                                          <p:attrName>r</p:attrName>
                                        </p:attrNameLst>
                                      </p:cBhvr>
                                    </p:animRot>
                                    <p:animRot by="1500000">
                                      <p:cBhvr>
                                        <p:cTn id="10" dur="125" fill="hold">
                                          <p:stCondLst>
                                            <p:cond delay="375"/>
                                          </p:stCondLst>
                                        </p:cTn>
                                        <p:tgtEl>
                                          <p:spTgt spid="5"/>
                                        </p:tgtEl>
                                        <p:attrNameLst>
                                          <p:attrName>r</p:attrName>
                                        </p:attrNameLst>
                                      </p:cBhvr>
                                    </p:animRot>
                                  </p:childTnLst>
                                </p:cTn>
                              </p:par>
                              <p:par>
                                <p:cTn id="11" presetID="12" presetClass="entr" presetSubtype="8" repeatCount="indefinite" fill="hold" grpId="0" nodeType="withEffect">
                                  <p:stCondLst>
                                    <p:cond delay="0"/>
                                  </p:stCondLst>
                                  <p:childTnLst>
                                    <p:set>
                                      <p:cBhvr>
                                        <p:cTn id="12" dur="3000" fill="hold">
                                          <p:stCondLst>
                                            <p:cond delay="0"/>
                                          </p:stCondLst>
                                        </p:cTn>
                                        <p:tgtEl>
                                          <p:spTgt spid="4"/>
                                        </p:tgtEl>
                                        <p:attrNameLst>
                                          <p:attrName>style.visibility</p:attrName>
                                        </p:attrNameLst>
                                      </p:cBhvr>
                                      <p:to>
                                        <p:strVal val="visible"/>
                                      </p:to>
                                    </p:set>
                                    <p:anim calcmode="lin" valueType="num">
                                      <p:cBhvr additive="base">
                                        <p:cTn id="13" dur="3000"/>
                                        <p:tgtEl>
                                          <p:spTgt spid="4"/>
                                        </p:tgtEl>
                                        <p:attrNameLst>
                                          <p:attrName>ppt_x</p:attrName>
                                        </p:attrNameLst>
                                      </p:cBhvr>
                                      <p:tavLst>
                                        <p:tav tm="0">
                                          <p:val>
                                            <p:strVal val="#ppt_x-#ppt_w*1.125000"/>
                                          </p:val>
                                        </p:tav>
                                        <p:tav tm="100000">
                                          <p:val>
                                            <p:strVal val="#ppt_x"/>
                                          </p:val>
                                        </p:tav>
                                      </p:tavLst>
                                    </p:anim>
                                    <p:animEffect transition="in" filter="wipe(right)">
                                      <p:cBhvr>
                                        <p:cTn id="14"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stretch>
            <a:fillRect t="-3000" b="-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1495425" y="3307080"/>
            <a:ext cx="3405505" cy="1592580"/>
            <a:chOff x="1417547" y="1264224"/>
            <a:chExt cx="4405927" cy="3318271"/>
          </a:xfrm>
        </p:grpSpPr>
        <p:pic>
          <p:nvPicPr>
            <p:cNvPr id="26" name="Picture 25"/>
            <p:cNvPicPr>
              <a:picLocks noChangeAspect="1"/>
            </p:cNvPicPr>
            <p:nvPr/>
          </p:nvPicPr>
          <p:blipFill>
            <a:blip r:embed="rId4">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27" name="TextBox 26"/>
            <p:cNvSpPr txBox="1"/>
            <p:nvPr/>
          </p:nvSpPr>
          <p:spPr>
            <a:xfrm>
              <a:off x="3110744" y="2987239"/>
              <a:ext cx="1699769" cy="1536090"/>
            </a:xfrm>
            <a:prstGeom prst="rect">
              <a:avLst/>
            </a:prstGeom>
            <a:noFill/>
          </p:spPr>
          <p:txBody>
            <a:bodyPr wrap="square" rtlCol="0">
              <a:spAutoFit/>
            </a:bodyPr>
            <a:lstStyle/>
            <a:p>
              <a:pPr algn="ctr">
                <a:lnSpc>
                  <a:spcPct val="150000"/>
                </a:lnSpc>
              </a:pPr>
              <a:r>
                <a:rPr lang="en-US" sz="2800" b="1" dirty="0" smtClean="0">
                  <a:solidFill>
                    <a:srgbClr val="17479D"/>
                  </a:solidFill>
                  <a:latin typeface="Times New Roman" panose="02020603050405020304" pitchFamily="18" charset="0"/>
                  <a:cs typeface="Times New Roman" panose="02020603050405020304" pitchFamily="18" charset="0"/>
                </a:rPr>
                <a:t>V</a:t>
              </a:r>
              <a:r>
                <a:rPr lang="vi-VN" altLang="en-US" sz="2800" b="1" dirty="0" smtClean="0">
                  <a:solidFill>
                    <a:srgbClr val="17479D"/>
                  </a:solidFill>
                  <a:latin typeface="Times New Roman" panose="02020603050405020304" pitchFamily="18" charset="0"/>
                  <a:cs typeface="Times New Roman" panose="02020603050405020304" pitchFamily="18" charset="0"/>
                </a:rPr>
                <a:t>iết</a:t>
              </a:r>
            </a:p>
          </p:txBody>
        </p:sp>
        <p:sp>
          <p:nvSpPr>
            <p:cNvPr id="28" name="TextBox 27"/>
            <p:cNvSpPr txBox="1"/>
            <p:nvPr/>
          </p:nvSpPr>
          <p:spPr>
            <a:xfrm>
              <a:off x="2398297" y="2379764"/>
              <a:ext cx="3041009" cy="1087567"/>
            </a:xfrm>
            <a:prstGeom prst="rect">
              <a:avLst/>
            </a:prstGeom>
            <a:noFill/>
          </p:spPr>
          <p:txBody>
            <a:bodyPr wrap="square" rtlCol="0">
              <a:spAutoFit/>
            </a:bodyPr>
            <a:lstStyle/>
            <a:p>
              <a:pPr algn="ctr">
                <a:lnSpc>
                  <a:spcPct val="100000"/>
                </a:lnSpc>
              </a:pPr>
              <a:r>
                <a:rPr lang="vi-VN" sz="2800" b="1" dirty="0">
                  <a:solidFill>
                    <a:srgbClr val="FF0000"/>
                  </a:solidFill>
                  <a:latin typeface="Times New Roman" panose="02020603050405020304" pitchFamily="18" charset="0"/>
                  <a:cs typeface="Times New Roman" panose="02020603050405020304" pitchFamily="18" charset="0"/>
                </a:rPr>
                <a:t>Tiết </a:t>
              </a:r>
              <a:r>
                <a:rPr lang="en-US" sz="2800" b="1" dirty="0" smtClean="0">
                  <a:solidFill>
                    <a:srgbClr val="FF0000"/>
                  </a:solidFill>
                  <a:latin typeface="Times New Roman" panose="02020603050405020304" pitchFamily="18" charset="0"/>
                  <a:cs typeface="Times New Roman" panose="02020603050405020304" pitchFamily="18" charset="0"/>
                </a:rPr>
                <a:t>3</a:t>
              </a:r>
            </a:p>
          </p:txBody>
        </p:sp>
      </p:grpSp>
      <p:sp>
        <p:nvSpPr>
          <p:cNvPr id="2" name="Text Box 1"/>
          <p:cNvSpPr txBox="1"/>
          <p:nvPr/>
        </p:nvSpPr>
        <p:spPr>
          <a:xfrm>
            <a:off x="0" y="612140"/>
            <a:ext cx="6784975" cy="1210945"/>
          </a:xfrm>
          <a:prstGeom prst="rect">
            <a:avLst/>
          </a:prstGeom>
          <a:noFill/>
        </p:spPr>
        <p:txBody>
          <a:bodyPr wrap="square" rtlCol="0">
            <a:spAutoFit/>
          </a:bodyPr>
          <a:lstStyle/>
          <a:p>
            <a:pPr algn="ctr">
              <a:lnSpc>
                <a:spcPct val="130000"/>
              </a:lnSpc>
            </a:pPr>
            <a:r>
              <a:rPr lang="vi-VN" altLang="en-US" sz="2800" b="1">
                <a:latin typeface="HP001 4 hàng" panose="020B0603050302020204" charset="0"/>
                <a:cs typeface="HP001 4 hàng" panose="020B0603050302020204" charset="0"/>
              </a:rPr>
              <a:t>Thứ năm, ngày 24 tháng 3 năm 2022</a:t>
            </a:r>
          </a:p>
          <a:p>
            <a:pPr algn="ctr">
              <a:lnSpc>
                <a:spcPct val="130000"/>
              </a:lnSpc>
            </a:pPr>
            <a:r>
              <a:rPr lang="vi-VN" altLang="en-US" sz="2800" b="1">
                <a:latin typeface="HP001 4 hàng" panose="020B0603050302020204" charset="0"/>
                <a:cs typeface="HP001 4 hàng" panose="020B0603050302020204" charset="0"/>
              </a:rPr>
              <a:t>Tiếng Việt</a:t>
            </a:r>
          </a:p>
        </p:txBody>
      </p:sp>
      <p:sp>
        <p:nvSpPr>
          <p:cNvPr id="3" name="Text Box 2"/>
          <p:cNvSpPr txBox="1"/>
          <p:nvPr/>
        </p:nvSpPr>
        <p:spPr>
          <a:xfrm>
            <a:off x="73025" y="1823085"/>
            <a:ext cx="6784975" cy="1296670"/>
          </a:xfrm>
          <a:prstGeom prst="rect">
            <a:avLst/>
          </a:prstGeom>
          <a:noFill/>
        </p:spPr>
        <p:txBody>
          <a:bodyPr wrap="square" rtlCol="0">
            <a:spAutoFit/>
          </a:bodyPr>
          <a:lstStyle/>
          <a:p>
            <a:pPr algn="ctr">
              <a:lnSpc>
                <a:spcPct val="140000"/>
              </a:lnSpc>
            </a:pPr>
            <a:r>
              <a:rPr lang="vi-VN" altLang="en-US" sz="2800" b="1">
                <a:latin typeface="HP001 4 hàng" panose="020B0603050302020204" charset="0"/>
                <a:cs typeface="HP001 4 hàng" panose="020B0603050302020204" charset="0"/>
              </a:rPr>
              <a:t>Bài 14: Nghe-viết: Cỏ non cười rồi.</a:t>
            </a:r>
          </a:p>
          <a:p>
            <a:pPr algn="ctr">
              <a:lnSpc>
                <a:spcPct val="140000"/>
              </a:lnSpc>
            </a:pPr>
            <a:r>
              <a:rPr lang="vi-VN" altLang="en-US" sz="2800" b="1">
                <a:latin typeface="HP001 4 hàng" panose="020B0603050302020204" charset="0"/>
                <a:cs typeface="HP001 4 hàng" panose="020B0603050302020204" charset="0"/>
              </a:rPr>
              <a:t>Phân biệt: ng/ngh, tr/ch, êt/êch.</a:t>
            </a:r>
          </a:p>
        </p:txBody>
      </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47687" y="350524"/>
            <a:ext cx="4635536" cy="521970"/>
          </a:xfrm>
          <a:prstGeom prst="rect">
            <a:avLst/>
          </a:prstGeom>
          <a:noFill/>
        </p:spPr>
        <p:txBody>
          <a:bodyPr wrap="square" rtlCol="0">
            <a:spAutoFit/>
          </a:bodyPr>
          <a:lstStyle/>
          <a:p>
            <a:pPr algn="ctr">
              <a:lnSpc>
                <a:spcPct val="100000"/>
              </a:lnSpc>
            </a:pPr>
            <a:r>
              <a:rPr lang="en-US" sz="2800" b="1" dirty="0" err="1" smtClean="0">
                <a:solidFill>
                  <a:schemeClr val="accent2"/>
                </a:solidFill>
                <a:latin typeface="HP001 4 hàng" panose="020B0603050302020204" charset="0"/>
                <a:cs typeface="HP001 4 hàng" panose="020B0603050302020204" charset="0"/>
              </a:rPr>
              <a:t>Cỏ</a:t>
            </a:r>
            <a:r>
              <a:rPr lang="en-US" sz="2800" b="1" dirty="0" smtClean="0">
                <a:solidFill>
                  <a:schemeClr val="accent2"/>
                </a:solidFill>
                <a:latin typeface="HP001 4 hàng" panose="020B0603050302020204" charset="0"/>
                <a:cs typeface="HP001 4 hàng" panose="020B0603050302020204" charset="0"/>
              </a:rPr>
              <a:t> non </a:t>
            </a:r>
            <a:r>
              <a:rPr lang="en-US" sz="2800" b="1" dirty="0" err="1" smtClean="0">
                <a:solidFill>
                  <a:schemeClr val="accent2"/>
                </a:solidFill>
                <a:latin typeface="HP001 4 hàng" panose="020B0603050302020204" charset="0"/>
                <a:cs typeface="HP001 4 hàng" panose="020B0603050302020204" charset="0"/>
              </a:rPr>
              <a:t>cười</a:t>
            </a:r>
            <a:r>
              <a:rPr lang="en-US" sz="2800" b="1" dirty="0" smtClean="0">
                <a:solidFill>
                  <a:schemeClr val="accent2"/>
                </a:solidFill>
                <a:latin typeface="HP001 4 hàng" panose="020B0603050302020204" charset="0"/>
                <a:cs typeface="HP001 4 hàng" panose="020B0603050302020204" charset="0"/>
              </a:rPr>
              <a:t> </a:t>
            </a:r>
            <a:r>
              <a:rPr lang="en-US" sz="2800" b="1" dirty="0" err="1" smtClean="0">
                <a:solidFill>
                  <a:schemeClr val="accent2"/>
                </a:solidFill>
                <a:latin typeface="HP001 4 hàng" panose="020B0603050302020204" charset="0"/>
                <a:cs typeface="HP001 4 hàng" panose="020B0603050302020204" charset="0"/>
              </a:rPr>
              <a:t>rồi</a:t>
            </a:r>
          </a:p>
        </p:txBody>
      </p:sp>
      <p:sp>
        <p:nvSpPr>
          <p:cNvPr id="3" name="TextBox 2"/>
          <p:cNvSpPr txBox="1"/>
          <p:nvPr/>
        </p:nvSpPr>
        <p:spPr>
          <a:xfrm>
            <a:off x="214587" y="279250"/>
            <a:ext cx="1997753" cy="460375"/>
          </a:xfrm>
          <a:prstGeom prst="rect">
            <a:avLst/>
          </a:prstGeom>
          <a:noFill/>
        </p:spPr>
        <p:txBody>
          <a:bodyPr wrap="square" rtlCol="0">
            <a:spAutoFit/>
          </a:bodyPr>
          <a:lstStyle/>
          <a:p>
            <a:pPr algn="just">
              <a:lnSpc>
                <a:spcPct val="100000"/>
              </a:lnSpc>
            </a:pPr>
            <a:r>
              <a:rPr lang="en-US" sz="2400" b="1" dirty="0" smtClean="0">
                <a:solidFill>
                  <a:schemeClr val="accent2"/>
                </a:solidFill>
                <a:latin typeface="Times New Roman" panose="02020603050405020304" pitchFamily="18" charset="0"/>
                <a:cs typeface="Times New Roman" panose="02020603050405020304" pitchFamily="18" charset="0"/>
              </a:rPr>
              <a:t>1. </a:t>
            </a:r>
            <a:r>
              <a:rPr lang="en-US" sz="2400" dirty="0" err="1" smtClean="0">
                <a:solidFill>
                  <a:schemeClr val="accent2"/>
                </a:solidFill>
                <a:latin typeface="Times New Roman" panose="02020603050405020304" pitchFamily="18" charset="0"/>
                <a:cs typeface="Times New Roman" panose="02020603050405020304" pitchFamily="18" charset="0"/>
              </a:rPr>
              <a:t>Nghe</a:t>
            </a:r>
            <a:r>
              <a:rPr lang="en-US" sz="2400" dirty="0" smtClean="0">
                <a:solidFill>
                  <a:schemeClr val="accent2"/>
                </a:solidFill>
                <a:latin typeface="Times New Roman" panose="02020603050405020304" pitchFamily="18" charset="0"/>
                <a:cs typeface="Times New Roman" panose="02020603050405020304" pitchFamily="18" charset="0"/>
              </a:rPr>
              <a:t> – </a:t>
            </a:r>
            <a:r>
              <a:rPr lang="en-US" sz="2400" dirty="0" err="1" smtClean="0">
                <a:solidFill>
                  <a:schemeClr val="accent2"/>
                </a:solidFill>
                <a:latin typeface="Times New Roman" panose="02020603050405020304" pitchFamily="18" charset="0"/>
                <a:cs typeface="Times New Roman" panose="02020603050405020304" pitchFamily="18" charset="0"/>
              </a:rPr>
              <a:t>viết</a:t>
            </a:r>
            <a:r>
              <a:rPr lang="en-US" sz="2400" dirty="0" smtClean="0">
                <a:solidFill>
                  <a:schemeClr val="accent2"/>
                </a:solidFill>
                <a:latin typeface="Times New Roman" panose="02020603050405020304" pitchFamily="18" charset="0"/>
                <a:cs typeface="Times New Roman" panose="02020603050405020304" pitchFamily="18" charset="0"/>
              </a:rPr>
              <a:t>:</a:t>
            </a:r>
          </a:p>
        </p:txBody>
      </p:sp>
      <p:sp>
        <p:nvSpPr>
          <p:cNvPr id="9" name="TextBox 8"/>
          <p:cNvSpPr txBox="1"/>
          <p:nvPr/>
        </p:nvSpPr>
        <p:spPr>
          <a:xfrm>
            <a:off x="1384300" y="1325880"/>
            <a:ext cx="5361940" cy="3291840"/>
          </a:xfrm>
          <a:prstGeom prst="rect">
            <a:avLst/>
          </a:prstGeom>
          <a:noFill/>
        </p:spPr>
        <p:txBody>
          <a:bodyPr wrap="square" rtlCol="0">
            <a:spAutoFit/>
          </a:bodyPr>
          <a:lstStyle/>
          <a:p>
            <a:pPr algn="l">
              <a:lnSpc>
                <a:spcPct val="100000"/>
              </a:lnSpc>
            </a:pPr>
            <a:r>
              <a:rPr lang="en-US" sz="2600" b="1" dirty="0" smtClean="0">
                <a:solidFill>
                  <a:schemeClr val="accent2"/>
                </a:solidFill>
                <a:latin typeface="HP001 4 hàng" panose="020B0603050302020204" charset="0"/>
                <a:cs typeface="HP001 4 hàng" panose="020B0603050302020204" charset="0"/>
              </a:rPr>
              <a:t>  </a:t>
            </a:r>
            <a:r>
              <a:rPr lang="vi-VN" altLang="en-US" sz="2600" b="1" dirty="0" smtClean="0">
                <a:solidFill>
                  <a:schemeClr val="accent2"/>
                </a:solidFill>
                <a:latin typeface="HP001 4 hàng" panose="020B0603050302020204" charset="0"/>
                <a:cs typeface="HP001 4 hàng" panose="020B0603050302020204" charset="0"/>
              </a:rPr>
              <a:t> </a:t>
            </a:r>
            <a:r>
              <a:rPr lang="en-US" sz="2600" b="1" dirty="0" smtClean="0">
                <a:solidFill>
                  <a:schemeClr val="accent2"/>
                </a:solidFill>
                <a:latin typeface="HP001 4 hàng" panose="020B0603050302020204" charset="0"/>
                <a:cs typeface="HP001 4 hàng" panose="020B0603050302020204" charset="0"/>
              </a:rPr>
              <a:t> </a:t>
            </a:r>
            <a:r>
              <a:rPr lang="en-US" sz="2600" b="1" dirty="0" err="1" smtClean="0">
                <a:solidFill>
                  <a:schemeClr val="accent2"/>
                </a:solidFill>
                <a:latin typeface="HP001 4 hàng" panose="020B0603050302020204" charset="0"/>
                <a:cs typeface="HP001 4 hàng" panose="020B0603050302020204" charset="0"/>
              </a:rPr>
              <a:t>Én</a:t>
            </a:r>
            <a:r>
              <a:rPr lang="en-US" sz="2600" b="1" dirty="0" smtClean="0">
                <a:solidFill>
                  <a:schemeClr val="accent2"/>
                </a:solidFill>
                <a:latin typeface="HP001 4 hàng" panose="020B0603050302020204" charset="0"/>
                <a:cs typeface="HP001 4 hàng" panose="020B0603050302020204" charset="0"/>
              </a:rPr>
              <a:t> </a:t>
            </a:r>
            <a:r>
              <a:rPr lang="en-US" sz="2600" b="1" dirty="0" err="1" smtClean="0">
                <a:solidFill>
                  <a:schemeClr val="accent2"/>
                </a:solidFill>
                <a:latin typeface="HP001 4 hàng" panose="020B0603050302020204" charset="0"/>
                <a:cs typeface="HP001 4 hàng" panose="020B0603050302020204" charset="0"/>
              </a:rPr>
              <a:t>nâu</a:t>
            </a:r>
            <a:r>
              <a:rPr lang="en-US" sz="2600" b="1" dirty="0" smtClean="0">
                <a:solidFill>
                  <a:schemeClr val="accent2"/>
                </a:solidFill>
                <a:latin typeface="HP001 4 hàng" panose="020B0603050302020204" charset="0"/>
                <a:cs typeface="HP001 4 hàng" panose="020B0603050302020204" charset="0"/>
              </a:rPr>
              <a:t> </a:t>
            </a:r>
            <a:r>
              <a:rPr lang="en-US" sz="2600" b="1" dirty="0" err="1" smtClean="0">
                <a:solidFill>
                  <a:schemeClr val="accent2"/>
                </a:solidFill>
                <a:latin typeface="HP001 4 hàng" panose="020B0603050302020204" charset="0"/>
                <a:cs typeface="HP001 4 hàng" panose="020B0603050302020204" charset="0"/>
              </a:rPr>
              <a:t>gọi</a:t>
            </a:r>
            <a:r>
              <a:rPr lang="en-US" sz="2600" b="1" dirty="0" smtClean="0">
                <a:solidFill>
                  <a:schemeClr val="accent2"/>
                </a:solidFill>
                <a:latin typeface="HP001 4 hàng" panose="020B0603050302020204" charset="0"/>
                <a:cs typeface="HP001 4 hàng" panose="020B0603050302020204" charset="0"/>
              </a:rPr>
              <a:t> </a:t>
            </a:r>
            <a:r>
              <a:rPr lang="en-US" sz="2600" b="1" dirty="0" err="1" smtClean="0">
                <a:solidFill>
                  <a:schemeClr val="accent2"/>
                </a:solidFill>
                <a:latin typeface="HP001 4 hàng" panose="020B0603050302020204" charset="0"/>
                <a:cs typeface="HP001 4 hàng" panose="020B0603050302020204" charset="0"/>
              </a:rPr>
              <a:t>các</a:t>
            </a:r>
            <a:r>
              <a:rPr lang="en-US" sz="2600" b="1" dirty="0" smtClean="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bạn</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của</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mình</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Suốt</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đêm</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cả</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đàn</a:t>
            </a:r>
            <a:r>
              <a:rPr lang="en-US" sz="2600" b="1" dirty="0">
                <a:solidFill>
                  <a:schemeClr val="accent2"/>
                </a:solidFill>
                <a:latin typeface="HP001 4 hàng" panose="020B0603050302020204" charset="0"/>
                <a:cs typeface="HP001 4 hàng" panose="020B0603050302020204" charset="0"/>
              </a:rPr>
              <a:t> </a:t>
            </a:r>
            <a:r>
              <a:rPr lang="en-US" sz="2600" b="1" dirty="0" err="1" smtClean="0">
                <a:solidFill>
                  <a:schemeClr val="accent2"/>
                </a:solidFill>
                <a:latin typeface="HP001 4 hàng" panose="020B0603050302020204" charset="0"/>
                <a:cs typeface="HP001 4 hàng" panose="020B0603050302020204" charset="0"/>
              </a:rPr>
              <a:t>đi</a:t>
            </a:r>
            <a:r>
              <a:rPr lang="en-US" sz="2600" b="1" dirty="0" smtClean="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tìm</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cỏ</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khô</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tết</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thành</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dòng</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chữ</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Không</a:t>
            </a:r>
            <a:r>
              <a:rPr lang="en-US" sz="2600" b="1" dirty="0">
                <a:solidFill>
                  <a:schemeClr val="accent2"/>
                </a:solidFill>
                <a:latin typeface="HP001 4 hàng" panose="020B0603050302020204" charset="0"/>
                <a:cs typeface="HP001 4 hàng" panose="020B0603050302020204" charset="0"/>
              </a:rPr>
              <a:t> </a:t>
            </a:r>
            <a:r>
              <a:rPr lang="en-US" sz="2600" b="1" dirty="0" err="1" smtClean="0">
                <a:solidFill>
                  <a:schemeClr val="accent2"/>
                </a:solidFill>
                <a:latin typeface="HP001 4 hàng" panose="020B0603050302020204" charset="0"/>
                <a:cs typeface="HP001 4 hàng" panose="020B0603050302020204" charset="0"/>
              </a:rPr>
              <a:t>giẫm</a:t>
            </a:r>
            <a:r>
              <a:rPr lang="en-US" sz="2600" b="1" dirty="0" smtClean="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chân</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lên</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cỏ</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đặt</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bên</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cạnh</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bãi</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cỏ</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Xong</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việc</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én</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nâu</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tươi</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cười</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bảo</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cỏ</a:t>
            </a:r>
            <a:r>
              <a:rPr lang="en-US" sz="2600" b="1" dirty="0">
                <a:solidFill>
                  <a:schemeClr val="accent2"/>
                </a:solidFill>
                <a:latin typeface="HP001 4 hàng" panose="020B0603050302020204" charset="0"/>
                <a:cs typeface="HP001 4 hàng" panose="020B0603050302020204" charset="0"/>
              </a:rPr>
              <a:t> non:</a:t>
            </a:r>
          </a:p>
          <a:p>
            <a:pPr algn="l">
              <a:lnSpc>
                <a:spcPct val="100000"/>
              </a:lnSpc>
            </a:pPr>
            <a:r>
              <a:rPr lang="en-US" sz="2600" b="1" dirty="0">
                <a:solidFill>
                  <a:schemeClr val="accent2"/>
                </a:solidFill>
                <a:latin typeface="HP001 4 hàng" panose="020B0603050302020204" charset="0"/>
                <a:cs typeface="HP001 4 hàng" panose="020B0603050302020204" charset="0"/>
              </a:rPr>
              <a:t>   </a:t>
            </a:r>
            <a:r>
              <a:rPr lang="vi-VN" altLang="en-US" sz="2600" b="1" dirty="0">
                <a:solidFill>
                  <a:schemeClr val="accent2"/>
                </a:solidFill>
                <a:latin typeface="HP001 4 hàng" panose="020B0603050302020204" charset="0"/>
                <a:cs typeface="HP001 4 hàng" panose="020B0603050302020204" charset="0"/>
              </a:rPr>
              <a:t> </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Từ</a:t>
            </a:r>
            <a:r>
              <a:rPr lang="en-US" sz="2600" b="1" dirty="0">
                <a:solidFill>
                  <a:schemeClr val="accent2"/>
                </a:solidFill>
                <a:latin typeface="HP001 4 hàng" panose="020B0603050302020204" charset="0"/>
                <a:cs typeface="HP001 4 hàng" panose="020B0603050302020204" charset="0"/>
              </a:rPr>
              <a:t> nay </a:t>
            </a:r>
            <a:r>
              <a:rPr lang="en-US" sz="2600" b="1" dirty="0" err="1">
                <a:solidFill>
                  <a:schemeClr val="accent2"/>
                </a:solidFill>
                <a:latin typeface="HP001 4 hàng" panose="020B0603050302020204" charset="0"/>
                <a:cs typeface="HP001 4 hàng" panose="020B0603050302020204" charset="0"/>
              </a:rPr>
              <a:t>em</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yên</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tâm</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rồi</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Không</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còn</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ai</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giẫm</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lên</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em</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nữa</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đâu</a:t>
            </a:r>
            <a:r>
              <a:rPr lang="en-US" sz="2600" b="1" dirty="0">
                <a:solidFill>
                  <a:schemeClr val="accent2"/>
                </a:solidFill>
                <a:latin typeface="HP001 4 hàng" panose="020B0603050302020204" charset="0"/>
                <a:cs typeface="HP001 4 hàng" panose="020B0603050302020204" charset="0"/>
              </a:rPr>
              <a:t>.</a:t>
            </a:r>
          </a:p>
        </p:txBody>
      </p:sp>
      <p:grpSp>
        <p:nvGrpSpPr>
          <p:cNvPr id="12" name="Group 11"/>
          <p:cNvGrpSpPr/>
          <p:nvPr/>
        </p:nvGrpSpPr>
        <p:grpSpPr>
          <a:xfrm>
            <a:off x="301625" y="988695"/>
            <a:ext cx="1166495" cy="3444875"/>
            <a:chOff x="343" y="1374"/>
            <a:chExt cx="1837" cy="5425"/>
          </a:xfrm>
        </p:grpSpPr>
        <p:sp>
          <p:nvSpPr>
            <p:cNvPr id="7" name="Text Box 6"/>
            <p:cNvSpPr txBox="1"/>
            <p:nvPr/>
          </p:nvSpPr>
          <p:spPr>
            <a:xfrm>
              <a:off x="343" y="1374"/>
              <a:ext cx="1837" cy="725"/>
            </a:xfrm>
            <a:prstGeom prst="rect">
              <a:avLst/>
            </a:prstGeom>
            <a:noFill/>
          </p:spPr>
          <p:txBody>
            <a:bodyPr wrap="square" rtlCol="0">
              <a:spAutoFit/>
            </a:bodyPr>
            <a:lstStyle/>
            <a:p>
              <a:r>
                <a:rPr lang="vi-VN" altLang="en-US" sz="2400" b="1">
                  <a:solidFill>
                    <a:schemeClr val="accent2"/>
                  </a:solidFill>
                  <a:latin typeface="HP001 4 hàng" panose="020B0603050302020204" charset="0"/>
                  <a:cs typeface="HP001 4 hàng" panose="020B0603050302020204" charset="0"/>
                </a:rPr>
                <a:t>Sửa lỗi</a:t>
              </a:r>
            </a:p>
          </p:txBody>
        </p:sp>
        <p:grpSp>
          <p:nvGrpSpPr>
            <p:cNvPr id="8" name="Group 7"/>
            <p:cNvGrpSpPr/>
            <p:nvPr/>
          </p:nvGrpSpPr>
          <p:grpSpPr>
            <a:xfrm>
              <a:off x="382" y="1902"/>
              <a:ext cx="1548" cy="4897"/>
              <a:chOff x="398" y="1712"/>
              <a:chExt cx="1548" cy="4897"/>
            </a:xfrm>
          </p:grpSpPr>
          <p:cxnSp>
            <p:nvCxnSpPr>
              <p:cNvPr id="10" name="Straight Connector 9"/>
              <p:cNvCxnSpPr/>
              <p:nvPr/>
            </p:nvCxnSpPr>
            <p:spPr>
              <a:xfrm>
                <a:off x="398" y="1712"/>
                <a:ext cx="1534" cy="3"/>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1932" y="1715"/>
                <a:ext cx="14" cy="4894"/>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1"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p:tgtEl>
                                          <p:spTgt spid="12"/>
                                        </p:tgtEl>
                                        <p:attrNameLst>
                                          <p:attrName>ppt_y</p:attrName>
                                        </p:attrNameLst>
                                      </p:cBhvr>
                                      <p:tavLst>
                                        <p:tav tm="0">
                                          <p:val>
                                            <p:strVal val="#ppt_y-#ppt_h*1.125000"/>
                                          </p:val>
                                        </p:tav>
                                        <p:tav tm="100000">
                                          <p:val>
                                            <p:strVal val="#ppt_y"/>
                                          </p:val>
                                        </p:tav>
                                      </p:tavLst>
                                    </p:anim>
                                    <p:animEffect transition="in" filter="wipe(down)">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 calcmode="lin" valueType="num">
                                      <p:cBhvr additive="base">
                                        <p:cTn id="21" dur="500"/>
                                        <p:tgtEl>
                                          <p:spTgt spid="9">
                                            <p:txEl>
                                              <p:pRg st="0" end="0"/>
                                            </p:txEl>
                                          </p:spTgt>
                                        </p:tgtEl>
                                        <p:attrNameLst>
                                          <p:attrName>ppt_y</p:attrName>
                                        </p:attrNameLst>
                                      </p:cBhvr>
                                      <p:tavLst>
                                        <p:tav tm="0">
                                          <p:val>
                                            <p:strVal val="#ppt_y+#ppt_h*1.125000"/>
                                          </p:val>
                                        </p:tav>
                                        <p:tav tm="100000">
                                          <p:val>
                                            <p:strVal val="#ppt_y"/>
                                          </p:val>
                                        </p:tav>
                                      </p:tavLst>
                                    </p:anim>
                                    <p:animEffect transition="in" filter="wipe(up)">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 calcmode="lin" valueType="num">
                                      <p:cBhvr additive="base">
                                        <p:cTn id="27" dur="500"/>
                                        <p:tgtEl>
                                          <p:spTgt spid="9">
                                            <p:txEl>
                                              <p:pRg st="1" end="1"/>
                                            </p:txEl>
                                          </p:spTgt>
                                        </p:tgtEl>
                                        <p:attrNameLst>
                                          <p:attrName>ppt_y</p:attrName>
                                        </p:attrNameLst>
                                      </p:cBhvr>
                                      <p:tavLst>
                                        <p:tav tm="0">
                                          <p:val>
                                            <p:strVal val="#ppt_y+#ppt_h*1.125000"/>
                                          </p:val>
                                        </p:tav>
                                        <p:tav tm="100000">
                                          <p:val>
                                            <p:strVal val="#ppt_y"/>
                                          </p:val>
                                        </p:tav>
                                      </p:tavLst>
                                    </p:anim>
                                    <p:animEffect transition="in" filter="wipe(up)">
                                      <p:cBhvr>
                                        <p:cTn id="28"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9"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Arc 1"/>
          <p:cNvSpPr/>
          <p:nvPr/>
        </p:nvSpPr>
        <p:spPr>
          <a:xfrm>
            <a:off x="1159193" y="804704"/>
            <a:ext cx="1010126" cy="3857149"/>
          </a:xfrm>
          <a:prstGeom prst="arc">
            <a:avLst>
              <a:gd name="adj1" fmla="val 16664397"/>
              <a:gd name="adj2" fmla="val 4962909"/>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p>
        </p:txBody>
      </p:sp>
      <p:sp>
        <p:nvSpPr>
          <p:cNvPr id="3" name="Diamond 2"/>
          <p:cNvSpPr/>
          <p:nvPr/>
        </p:nvSpPr>
        <p:spPr>
          <a:xfrm rot="20760000">
            <a:off x="1520825" y="896620"/>
            <a:ext cx="877570" cy="925830"/>
          </a:xfrm>
          <a:prstGeom prst="diamon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700" b="1">
                <a:solidFill>
                  <a:srgbClr val="FF0000"/>
                </a:solidFill>
                <a:latin typeface="Times New Roman" panose="02020603050405020304" pitchFamily="18" charset="0"/>
                <a:cs typeface="Times New Roman" panose="02020603050405020304" pitchFamily="18" charset="0"/>
              </a:rPr>
              <a:t>1</a:t>
            </a:r>
          </a:p>
        </p:txBody>
      </p:sp>
      <p:sp>
        <p:nvSpPr>
          <p:cNvPr id="4" name="Oval 3"/>
          <p:cNvSpPr/>
          <p:nvPr/>
        </p:nvSpPr>
        <p:spPr>
          <a:xfrm>
            <a:off x="1664970" y="2278380"/>
            <a:ext cx="835660" cy="82677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700" b="1">
                <a:solidFill>
                  <a:srgbClr val="FF0000"/>
                </a:solidFill>
                <a:latin typeface="Times New Roman" panose="02020603050405020304" pitchFamily="18" charset="0"/>
                <a:cs typeface="Times New Roman" panose="02020603050405020304" pitchFamily="18" charset="0"/>
              </a:rPr>
              <a:t>2</a:t>
            </a:r>
          </a:p>
        </p:txBody>
      </p:sp>
      <p:sp>
        <p:nvSpPr>
          <p:cNvPr id="5" name="Diamond 4"/>
          <p:cNvSpPr/>
          <p:nvPr/>
        </p:nvSpPr>
        <p:spPr>
          <a:xfrm rot="900000">
            <a:off x="1525270" y="3566160"/>
            <a:ext cx="871855" cy="914400"/>
          </a:xfrm>
          <a:prstGeom prst="diamon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700" b="1">
                <a:solidFill>
                  <a:srgbClr val="FF0000"/>
                </a:solidFill>
                <a:latin typeface="Times New Roman" panose="02020603050405020304" pitchFamily="18" charset="0"/>
                <a:cs typeface="Times New Roman" panose="02020603050405020304" pitchFamily="18" charset="0"/>
              </a:rPr>
              <a:t>3</a:t>
            </a:r>
          </a:p>
        </p:txBody>
      </p:sp>
      <p:sp>
        <p:nvSpPr>
          <p:cNvPr id="8" name="Cloud Callout 7"/>
          <p:cNvSpPr/>
          <p:nvPr/>
        </p:nvSpPr>
        <p:spPr>
          <a:xfrm>
            <a:off x="4625340" y="349250"/>
            <a:ext cx="1916430" cy="1765300"/>
          </a:xfrm>
          <a:prstGeom prst="cloudCallout">
            <a:avLst>
              <a:gd name="adj1" fmla="val 11456"/>
              <a:gd name="adj2" fmla="val 81618"/>
            </a:avLst>
          </a:prstGeom>
          <a:solidFill>
            <a:schemeClr val="accent2">
              <a:lumMod val="20000"/>
              <a:lumOff val="80000"/>
            </a:schemeClr>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3200">
                <a:solidFill>
                  <a:srgbClr val="00B0F0"/>
                </a:solidFill>
                <a:latin typeface="Times New Roman" panose="02020603050405020304" pitchFamily="18" charset="0"/>
                <a:cs typeface="Times New Roman" panose="02020603050405020304" pitchFamily="18" charset="0"/>
              </a:rPr>
              <a:t>Luyện viết từ khó</a:t>
            </a:r>
          </a:p>
        </p:txBody>
      </p:sp>
      <p:sp>
        <p:nvSpPr>
          <p:cNvPr id="9" name="Text Box 8"/>
          <p:cNvSpPr txBox="1"/>
          <p:nvPr/>
        </p:nvSpPr>
        <p:spPr>
          <a:xfrm>
            <a:off x="2562225" y="1059815"/>
            <a:ext cx="1871345" cy="598805"/>
          </a:xfrm>
          <a:prstGeom prst="rect">
            <a:avLst/>
          </a:prstGeom>
          <a:solidFill>
            <a:schemeClr val="accent4">
              <a:lumMod val="20000"/>
              <a:lumOff val="80000"/>
            </a:schemeClr>
          </a:solidFill>
          <a:ln w="28575">
            <a:solidFill>
              <a:srgbClr val="00B050"/>
            </a:solidFill>
          </a:ln>
        </p:spPr>
        <p:txBody>
          <a:bodyPr wrap="square" rtlCol="0">
            <a:spAutoFit/>
          </a:bodyPr>
          <a:lstStyle/>
          <a:p>
            <a:pPr algn="ctr"/>
            <a:r>
              <a:rPr lang="vi-VN" altLang="en-US" sz="3300">
                <a:latin typeface="Times New Roman" panose="02020603050405020304" pitchFamily="18" charset="0"/>
                <a:cs typeface="Times New Roman" panose="02020603050405020304" pitchFamily="18" charset="0"/>
              </a:rPr>
              <a:t>suốt đêm</a:t>
            </a:r>
          </a:p>
        </p:txBody>
      </p:sp>
      <p:sp>
        <p:nvSpPr>
          <p:cNvPr id="13" name="Text Box 12"/>
          <p:cNvSpPr txBox="1"/>
          <p:nvPr/>
        </p:nvSpPr>
        <p:spPr>
          <a:xfrm>
            <a:off x="2562225" y="2392045"/>
            <a:ext cx="2268855" cy="598805"/>
          </a:xfrm>
          <a:prstGeom prst="rect">
            <a:avLst/>
          </a:prstGeom>
          <a:solidFill>
            <a:schemeClr val="accent4">
              <a:lumMod val="20000"/>
              <a:lumOff val="80000"/>
            </a:schemeClr>
          </a:solidFill>
          <a:ln w="19050">
            <a:solidFill>
              <a:srgbClr val="00B050"/>
            </a:solidFill>
          </a:ln>
        </p:spPr>
        <p:txBody>
          <a:bodyPr wrap="square" rtlCol="0">
            <a:spAutoFit/>
          </a:bodyPr>
          <a:lstStyle/>
          <a:p>
            <a:pPr algn="ctr"/>
            <a:r>
              <a:rPr lang="vi-VN" altLang="en-US" sz="3300">
                <a:latin typeface="Times New Roman" panose="02020603050405020304" pitchFamily="18" charset="0"/>
                <a:cs typeface="Times New Roman" panose="02020603050405020304" pitchFamily="18" charset="0"/>
              </a:rPr>
              <a:t>giẫm chân</a:t>
            </a:r>
          </a:p>
        </p:txBody>
      </p:sp>
      <p:sp>
        <p:nvSpPr>
          <p:cNvPr id="14" name="Text Box 13"/>
          <p:cNvSpPr txBox="1"/>
          <p:nvPr/>
        </p:nvSpPr>
        <p:spPr>
          <a:xfrm>
            <a:off x="2489676" y="3723958"/>
            <a:ext cx="2130743" cy="598805"/>
          </a:xfrm>
          <a:prstGeom prst="rect">
            <a:avLst/>
          </a:prstGeom>
          <a:solidFill>
            <a:schemeClr val="accent4">
              <a:lumMod val="20000"/>
              <a:lumOff val="80000"/>
            </a:schemeClr>
          </a:solidFill>
          <a:ln w="19050">
            <a:solidFill>
              <a:srgbClr val="00B050"/>
            </a:solidFill>
          </a:ln>
        </p:spPr>
        <p:txBody>
          <a:bodyPr wrap="square" rtlCol="0">
            <a:spAutoFit/>
          </a:bodyPr>
          <a:lstStyle/>
          <a:p>
            <a:pPr algn="ctr"/>
            <a:r>
              <a:rPr lang="vi-VN" altLang="en-US" sz="3300">
                <a:latin typeface="Times New Roman" panose="02020603050405020304" pitchFamily="18" charset="0"/>
                <a:cs typeface="Times New Roman" panose="02020603050405020304" pitchFamily="18" charset="0"/>
              </a:rPr>
              <a:t>bãi cỏ</a:t>
            </a: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500" fill="hold">
                                          <p:stCondLst>
                                            <p:cond delay="0"/>
                                          </p:stCondLst>
                                        </p:cTn>
                                        <p:tgtEl>
                                          <p:spTgt spid="8"/>
                                        </p:tgtEl>
                                        <p:attrNameLst>
                                          <p:attrName>style.visibility</p:attrName>
                                        </p:attrNameLst>
                                      </p:cBhvr>
                                      <p:to>
                                        <p:strVal val="visible"/>
                                      </p:to>
                                    </p:set>
                                    <p:animEffect transition="in" filter="circle(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par>
                                <p:cTn id="12" presetID="18" presetClass="entr" presetSubtype="6"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strips(downRight)">
                                      <p:cBhvr>
                                        <p:cTn id="14" dur="500"/>
                                        <p:tgtEl>
                                          <p:spTgt spid="3"/>
                                        </p:tgtEl>
                                      </p:cBhvr>
                                    </p:animEffect>
                                  </p:childTnLst>
                                </p:cTn>
                              </p:par>
                              <p:par>
                                <p:cTn id="15" presetID="6" presetClass="entr" presetSubtype="32" fill="hold" grpId="0" nodeType="withEffect">
                                  <p:stCondLst>
                                    <p:cond delay="0"/>
                                  </p:stCondLst>
                                  <p:childTnLst>
                                    <p:set>
                                      <p:cBhvr>
                                        <p:cTn id="16" dur="500" fill="hold">
                                          <p:stCondLst>
                                            <p:cond delay="0"/>
                                          </p:stCondLst>
                                        </p:cTn>
                                        <p:tgtEl>
                                          <p:spTgt spid="9"/>
                                        </p:tgtEl>
                                        <p:attrNameLst>
                                          <p:attrName>style.visibility</p:attrName>
                                        </p:attrNameLst>
                                      </p:cBhvr>
                                      <p:to>
                                        <p:strVal val="visible"/>
                                      </p:to>
                                    </p:set>
                                    <p:animEffect transition="in" filter="circle(ou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downRight)">
                                      <p:cBhvr>
                                        <p:cTn id="22" dur="500"/>
                                        <p:tgtEl>
                                          <p:spTgt spid="4"/>
                                        </p:tgtEl>
                                      </p:cBhvr>
                                    </p:animEffect>
                                  </p:childTnLst>
                                </p:cTn>
                              </p:par>
                              <p:par>
                                <p:cTn id="23" presetID="6" presetClass="entr" presetSubtype="32" fill="hold" grpId="0" nodeType="withEffect">
                                  <p:stCondLst>
                                    <p:cond delay="0"/>
                                  </p:stCondLst>
                                  <p:childTnLst>
                                    <p:set>
                                      <p:cBhvr>
                                        <p:cTn id="24" dur="500" fill="hold">
                                          <p:stCondLst>
                                            <p:cond delay="0"/>
                                          </p:stCondLst>
                                        </p:cTn>
                                        <p:tgtEl>
                                          <p:spTgt spid="13"/>
                                        </p:tgtEl>
                                        <p:attrNameLst>
                                          <p:attrName>style.visibility</p:attrName>
                                        </p:attrNameLst>
                                      </p:cBhvr>
                                      <p:to>
                                        <p:strVal val="visible"/>
                                      </p:to>
                                    </p:set>
                                    <p:animEffect transition="in" filter="circle(out)">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6"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strips(downRight)">
                                      <p:cBhvr>
                                        <p:cTn id="30" dur="500"/>
                                        <p:tgtEl>
                                          <p:spTgt spid="5"/>
                                        </p:tgtEl>
                                      </p:cBhvr>
                                    </p:animEffect>
                                  </p:childTnLst>
                                </p:cTn>
                              </p:par>
                              <p:par>
                                <p:cTn id="31" presetID="6" presetClass="entr" presetSubtype="32" fill="hold" grpId="0" nodeType="withEffect">
                                  <p:stCondLst>
                                    <p:cond delay="0"/>
                                  </p:stCondLst>
                                  <p:childTnLst>
                                    <p:set>
                                      <p:cBhvr>
                                        <p:cTn id="32" dur="500" fill="hold">
                                          <p:stCondLst>
                                            <p:cond delay="0"/>
                                          </p:stCondLst>
                                        </p:cTn>
                                        <p:tgtEl>
                                          <p:spTgt spid="14"/>
                                        </p:tgtEl>
                                        <p:attrNameLst>
                                          <p:attrName>style.visibility</p:attrName>
                                        </p:attrNameLst>
                                      </p:cBhvr>
                                      <p:to>
                                        <p:strVal val="visible"/>
                                      </p:to>
                                    </p:set>
                                    <p:animEffect transition="in" filter="circle(out)">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5" grpId="0" bldLvl="0" animBg="1"/>
      <p:bldP spid="8" grpId="0" bldLvl="0" animBg="1"/>
      <p:bldP spid="9" grpId="0" bldLvl="0" animBg="1"/>
      <p:bldP spid="13" grpId="0" bldLvl="0" animBg="1"/>
      <p:bldP spid="14"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stretch>
            <a:fillRect l="-3000" t="-6000" r="-4000" b="-9000"/>
          </a:stretch>
        </a:blipFill>
        <a:effectLst/>
      </p:bgPr>
    </p:bg>
    <p:spTree>
      <p:nvGrpSpPr>
        <p:cNvPr id="1" name=""/>
        <p:cNvGrpSpPr/>
        <p:nvPr/>
      </p:nvGrpSpPr>
      <p:grpSpPr>
        <a:xfrm>
          <a:off x="0" y="0"/>
          <a:ext cx="0" cy="0"/>
          <a:chOff x="0" y="0"/>
          <a:chExt cx="0" cy="0"/>
        </a:xfrm>
      </p:grpSpPr>
      <p:sp>
        <p:nvSpPr>
          <p:cNvPr id="3" name="TextBox 2"/>
          <p:cNvSpPr txBox="1"/>
          <p:nvPr/>
        </p:nvSpPr>
        <p:spPr>
          <a:xfrm>
            <a:off x="634365" y="1816100"/>
            <a:ext cx="5579745" cy="737235"/>
          </a:xfrm>
          <a:prstGeom prst="rect">
            <a:avLst/>
          </a:prstGeom>
          <a:noFill/>
        </p:spPr>
        <p:txBody>
          <a:bodyPr wrap="square" rtlCol="0">
            <a:spAutoFit/>
          </a:bodyPr>
          <a:lstStyle/>
          <a:p>
            <a:pPr algn="ctr">
              <a:lnSpc>
                <a:spcPct val="150000"/>
              </a:lnSpc>
            </a:pPr>
            <a:r>
              <a:rPr lang="vi-VN" sz="2800" b="1" dirty="0">
                <a:solidFill>
                  <a:srgbClr val="0070C0"/>
                </a:solidFill>
                <a:latin typeface="Times New Roman" panose="02020603050405020304" pitchFamily="18" charset="0"/>
                <a:cs typeface="Times New Roman" panose="02020603050405020304" pitchFamily="18" charset="0"/>
              </a:rPr>
              <a:t>Học sinh nghe - viết bài vào vở ô li.</a:t>
            </a:r>
          </a:p>
        </p:txBody>
      </p:sp>
      <p:pic>
        <p:nvPicPr>
          <p:cNvPr id="29" name="Picture 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884680" y="2239645"/>
            <a:ext cx="3079115" cy="25914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47687" y="350524"/>
            <a:ext cx="4635536" cy="521970"/>
          </a:xfrm>
          <a:prstGeom prst="rect">
            <a:avLst/>
          </a:prstGeom>
          <a:noFill/>
        </p:spPr>
        <p:txBody>
          <a:bodyPr wrap="square" rtlCol="0">
            <a:spAutoFit/>
          </a:bodyPr>
          <a:lstStyle/>
          <a:p>
            <a:pPr algn="ctr">
              <a:lnSpc>
                <a:spcPct val="100000"/>
              </a:lnSpc>
            </a:pPr>
            <a:r>
              <a:rPr lang="en-US" sz="2800" b="1" dirty="0" err="1" smtClean="0">
                <a:solidFill>
                  <a:schemeClr val="accent2"/>
                </a:solidFill>
                <a:latin typeface="HP001 4 hàng" panose="020B0603050302020204" charset="0"/>
                <a:cs typeface="HP001 4 hàng" panose="020B0603050302020204" charset="0"/>
              </a:rPr>
              <a:t>Cỏ</a:t>
            </a:r>
            <a:r>
              <a:rPr lang="en-US" sz="2800" b="1" dirty="0" smtClean="0">
                <a:solidFill>
                  <a:schemeClr val="accent2"/>
                </a:solidFill>
                <a:latin typeface="HP001 4 hàng" panose="020B0603050302020204" charset="0"/>
                <a:cs typeface="HP001 4 hàng" panose="020B0603050302020204" charset="0"/>
              </a:rPr>
              <a:t> non </a:t>
            </a:r>
            <a:r>
              <a:rPr lang="en-US" sz="2800" b="1" dirty="0" err="1" smtClean="0">
                <a:solidFill>
                  <a:schemeClr val="accent2"/>
                </a:solidFill>
                <a:latin typeface="HP001 4 hàng" panose="020B0603050302020204" charset="0"/>
                <a:cs typeface="HP001 4 hàng" panose="020B0603050302020204" charset="0"/>
              </a:rPr>
              <a:t>cười</a:t>
            </a:r>
            <a:r>
              <a:rPr lang="en-US" sz="2800" b="1" dirty="0" smtClean="0">
                <a:solidFill>
                  <a:schemeClr val="accent2"/>
                </a:solidFill>
                <a:latin typeface="HP001 4 hàng" panose="020B0603050302020204" charset="0"/>
                <a:cs typeface="HP001 4 hàng" panose="020B0603050302020204" charset="0"/>
              </a:rPr>
              <a:t> </a:t>
            </a:r>
            <a:r>
              <a:rPr lang="en-US" sz="2800" b="1" dirty="0" err="1" smtClean="0">
                <a:solidFill>
                  <a:schemeClr val="accent2"/>
                </a:solidFill>
                <a:latin typeface="HP001 4 hàng" panose="020B0603050302020204" charset="0"/>
                <a:cs typeface="HP001 4 hàng" panose="020B0603050302020204" charset="0"/>
              </a:rPr>
              <a:t>rồi</a:t>
            </a:r>
          </a:p>
        </p:txBody>
      </p:sp>
      <p:sp>
        <p:nvSpPr>
          <p:cNvPr id="3" name="TextBox 2"/>
          <p:cNvSpPr txBox="1"/>
          <p:nvPr/>
        </p:nvSpPr>
        <p:spPr>
          <a:xfrm>
            <a:off x="214587" y="279250"/>
            <a:ext cx="1997753" cy="460375"/>
          </a:xfrm>
          <a:prstGeom prst="rect">
            <a:avLst/>
          </a:prstGeom>
          <a:noFill/>
        </p:spPr>
        <p:txBody>
          <a:bodyPr wrap="square" rtlCol="0">
            <a:spAutoFit/>
          </a:bodyPr>
          <a:lstStyle/>
          <a:p>
            <a:pPr algn="just">
              <a:lnSpc>
                <a:spcPct val="100000"/>
              </a:lnSpc>
            </a:pPr>
            <a:r>
              <a:rPr lang="en-US" sz="2400" b="1" dirty="0" smtClean="0">
                <a:solidFill>
                  <a:schemeClr val="accent2"/>
                </a:solidFill>
                <a:latin typeface="Times New Roman" panose="02020603050405020304" pitchFamily="18" charset="0"/>
                <a:cs typeface="Times New Roman" panose="02020603050405020304" pitchFamily="18" charset="0"/>
              </a:rPr>
              <a:t>1. </a:t>
            </a:r>
            <a:r>
              <a:rPr lang="en-US" sz="2400" dirty="0" err="1" smtClean="0">
                <a:solidFill>
                  <a:schemeClr val="accent2"/>
                </a:solidFill>
                <a:latin typeface="Times New Roman" panose="02020603050405020304" pitchFamily="18" charset="0"/>
                <a:cs typeface="Times New Roman" panose="02020603050405020304" pitchFamily="18" charset="0"/>
              </a:rPr>
              <a:t>Nghe</a:t>
            </a:r>
            <a:r>
              <a:rPr lang="en-US" sz="2400" dirty="0" smtClean="0">
                <a:solidFill>
                  <a:schemeClr val="accent2"/>
                </a:solidFill>
                <a:latin typeface="Times New Roman" panose="02020603050405020304" pitchFamily="18" charset="0"/>
                <a:cs typeface="Times New Roman" panose="02020603050405020304" pitchFamily="18" charset="0"/>
              </a:rPr>
              <a:t> – </a:t>
            </a:r>
            <a:r>
              <a:rPr lang="en-US" sz="2400" dirty="0" err="1" smtClean="0">
                <a:solidFill>
                  <a:schemeClr val="accent2"/>
                </a:solidFill>
                <a:latin typeface="Times New Roman" panose="02020603050405020304" pitchFamily="18" charset="0"/>
                <a:cs typeface="Times New Roman" panose="02020603050405020304" pitchFamily="18" charset="0"/>
              </a:rPr>
              <a:t>viết</a:t>
            </a:r>
            <a:r>
              <a:rPr lang="en-US" sz="2400" dirty="0" smtClean="0">
                <a:solidFill>
                  <a:schemeClr val="accent2"/>
                </a:solidFill>
                <a:latin typeface="Times New Roman" panose="02020603050405020304" pitchFamily="18" charset="0"/>
                <a:cs typeface="Times New Roman" panose="02020603050405020304" pitchFamily="18" charset="0"/>
              </a:rPr>
              <a:t>:</a:t>
            </a:r>
          </a:p>
        </p:txBody>
      </p:sp>
      <p:sp>
        <p:nvSpPr>
          <p:cNvPr id="9" name="TextBox 8"/>
          <p:cNvSpPr txBox="1"/>
          <p:nvPr/>
        </p:nvSpPr>
        <p:spPr>
          <a:xfrm>
            <a:off x="1384300" y="1325880"/>
            <a:ext cx="5361940" cy="3291840"/>
          </a:xfrm>
          <a:prstGeom prst="rect">
            <a:avLst/>
          </a:prstGeom>
          <a:noFill/>
        </p:spPr>
        <p:txBody>
          <a:bodyPr wrap="square" rtlCol="0">
            <a:spAutoFit/>
          </a:bodyPr>
          <a:lstStyle/>
          <a:p>
            <a:pPr algn="l">
              <a:lnSpc>
                <a:spcPct val="100000"/>
              </a:lnSpc>
            </a:pPr>
            <a:r>
              <a:rPr lang="en-US" sz="2600" b="1" dirty="0" smtClean="0">
                <a:solidFill>
                  <a:schemeClr val="accent2"/>
                </a:solidFill>
                <a:latin typeface="HP001 4 hàng" panose="020B0603050302020204" charset="0"/>
                <a:cs typeface="HP001 4 hàng" panose="020B0603050302020204" charset="0"/>
              </a:rPr>
              <a:t>  </a:t>
            </a:r>
            <a:r>
              <a:rPr lang="vi-VN" altLang="en-US" sz="2600" b="1" dirty="0" smtClean="0">
                <a:solidFill>
                  <a:schemeClr val="accent2"/>
                </a:solidFill>
                <a:latin typeface="HP001 4 hàng" panose="020B0603050302020204" charset="0"/>
                <a:cs typeface="HP001 4 hàng" panose="020B0603050302020204" charset="0"/>
              </a:rPr>
              <a:t> </a:t>
            </a:r>
            <a:r>
              <a:rPr lang="en-US" sz="2600" b="1" dirty="0" smtClean="0">
                <a:solidFill>
                  <a:schemeClr val="accent2"/>
                </a:solidFill>
                <a:latin typeface="HP001 4 hàng" panose="020B0603050302020204" charset="0"/>
                <a:cs typeface="HP001 4 hàng" panose="020B0603050302020204" charset="0"/>
              </a:rPr>
              <a:t> </a:t>
            </a:r>
            <a:r>
              <a:rPr lang="en-US" sz="2600" b="1" dirty="0" err="1" smtClean="0">
                <a:solidFill>
                  <a:schemeClr val="accent2"/>
                </a:solidFill>
                <a:latin typeface="HP001 4 hàng" panose="020B0603050302020204" charset="0"/>
                <a:cs typeface="HP001 4 hàng" panose="020B0603050302020204" charset="0"/>
              </a:rPr>
              <a:t>Én</a:t>
            </a:r>
            <a:r>
              <a:rPr lang="en-US" sz="2600" b="1" dirty="0" smtClean="0">
                <a:solidFill>
                  <a:schemeClr val="accent2"/>
                </a:solidFill>
                <a:latin typeface="HP001 4 hàng" panose="020B0603050302020204" charset="0"/>
                <a:cs typeface="HP001 4 hàng" panose="020B0603050302020204" charset="0"/>
              </a:rPr>
              <a:t> </a:t>
            </a:r>
            <a:r>
              <a:rPr lang="en-US" sz="2600" b="1" dirty="0" err="1" smtClean="0">
                <a:solidFill>
                  <a:schemeClr val="accent2"/>
                </a:solidFill>
                <a:latin typeface="HP001 4 hàng" panose="020B0603050302020204" charset="0"/>
                <a:cs typeface="HP001 4 hàng" panose="020B0603050302020204" charset="0"/>
              </a:rPr>
              <a:t>nâu</a:t>
            </a:r>
            <a:r>
              <a:rPr lang="en-US" sz="2600" b="1" dirty="0" smtClean="0">
                <a:solidFill>
                  <a:schemeClr val="accent2"/>
                </a:solidFill>
                <a:latin typeface="HP001 4 hàng" panose="020B0603050302020204" charset="0"/>
                <a:cs typeface="HP001 4 hàng" panose="020B0603050302020204" charset="0"/>
              </a:rPr>
              <a:t> </a:t>
            </a:r>
            <a:r>
              <a:rPr lang="en-US" sz="2600" b="1" dirty="0" err="1" smtClean="0">
                <a:solidFill>
                  <a:schemeClr val="accent2"/>
                </a:solidFill>
                <a:latin typeface="HP001 4 hàng" panose="020B0603050302020204" charset="0"/>
                <a:cs typeface="HP001 4 hàng" panose="020B0603050302020204" charset="0"/>
              </a:rPr>
              <a:t>gọi</a:t>
            </a:r>
            <a:r>
              <a:rPr lang="en-US" sz="2600" b="1" dirty="0" smtClean="0">
                <a:solidFill>
                  <a:schemeClr val="accent2"/>
                </a:solidFill>
                <a:latin typeface="HP001 4 hàng" panose="020B0603050302020204" charset="0"/>
                <a:cs typeface="HP001 4 hàng" panose="020B0603050302020204" charset="0"/>
              </a:rPr>
              <a:t> </a:t>
            </a:r>
            <a:r>
              <a:rPr lang="en-US" sz="2600" b="1" dirty="0" err="1" smtClean="0">
                <a:solidFill>
                  <a:schemeClr val="accent2"/>
                </a:solidFill>
                <a:latin typeface="HP001 4 hàng" panose="020B0603050302020204" charset="0"/>
                <a:cs typeface="HP001 4 hàng" panose="020B0603050302020204" charset="0"/>
              </a:rPr>
              <a:t>các</a:t>
            </a:r>
            <a:r>
              <a:rPr lang="en-US" sz="2600" b="1" dirty="0" smtClean="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bạn</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của</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mình</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Suốt</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đêm</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cả</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đàn</a:t>
            </a:r>
            <a:r>
              <a:rPr lang="en-US" sz="2600" b="1" dirty="0">
                <a:solidFill>
                  <a:schemeClr val="accent2"/>
                </a:solidFill>
                <a:latin typeface="HP001 4 hàng" panose="020B0603050302020204" charset="0"/>
                <a:cs typeface="HP001 4 hàng" panose="020B0603050302020204" charset="0"/>
              </a:rPr>
              <a:t> </a:t>
            </a:r>
            <a:r>
              <a:rPr lang="en-US" sz="2600" b="1" dirty="0" err="1" smtClean="0">
                <a:solidFill>
                  <a:schemeClr val="accent2"/>
                </a:solidFill>
                <a:latin typeface="HP001 4 hàng" panose="020B0603050302020204" charset="0"/>
                <a:cs typeface="HP001 4 hàng" panose="020B0603050302020204" charset="0"/>
              </a:rPr>
              <a:t>đi</a:t>
            </a:r>
            <a:r>
              <a:rPr lang="en-US" sz="2600" b="1" dirty="0" smtClean="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tìm</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cỏ</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khô</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tết</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thành</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dòng</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chữ</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Không</a:t>
            </a:r>
            <a:r>
              <a:rPr lang="en-US" sz="2600" b="1" dirty="0">
                <a:solidFill>
                  <a:schemeClr val="accent2"/>
                </a:solidFill>
                <a:latin typeface="HP001 4 hàng" panose="020B0603050302020204" charset="0"/>
                <a:cs typeface="HP001 4 hàng" panose="020B0603050302020204" charset="0"/>
              </a:rPr>
              <a:t> </a:t>
            </a:r>
            <a:r>
              <a:rPr lang="en-US" sz="2600" b="1" dirty="0" err="1" smtClean="0">
                <a:solidFill>
                  <a:schemeClr val="accent2"/>
                </a:solidFill>
                <a:latin typeface="HP001 4 hàng" panose="020B0603050302020204" charset="0"/>
                <a:cs typeface="HP001 4 hàng" panose="020B0603050302020204" charset="0"/>
              </a:rPr>
              <a:t>giẫm</a:t>
            </a:r>
            <a:r>
              <a:rPr lang="en-US" sz="2600" b="1" dirty="0" smtClean="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chân</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lên</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cỏ</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đặt</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bên</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cạnh</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bãi</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cỏ</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Xong</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việc</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én</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nâu</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tươi</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cười</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bảo</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cỏ</a:t>
            </a:r>
            <a:r>
              <a:rPr lang="en-US" sz="2600" b="1" dirty="0">
                <a:solidFill>
                  <a:schemeClr val="accent2"/>
                </a:solidFill>
                <a:latin typeface="HP001 4 hàng" panose="020B0603050302020204" charset="0"/>
                <a:cs typeface="HP001 4 hàng" panose="020B0603050302020204" charset="0"/>
              </a:rPr>
              <a:t> non:</a:t>
            </a:r>
          </a:p>
          <a:p>
            <a:pPr algn="l">
              <a:lnSpc>
                <a:spcPct val="100000"/>
              </a:lnSpc>
            </a:pPr>
            <a:r>
              <a:rPr lang="en-US" sz="2600" b="1" dirty="0">
                <a:solidFill>
                  <a:schemeClr val="accent2"/>
                </a:solidFill>
                <a:latin typeface="HP001 4 hàng" panose="020B0603050302020204" charset="0"/>
                <a:cs typeface="HP001 4 hàng" panose="020B0603050302020204" charset="0"/>
              </a:rPr>
              <a:t>   </a:t>
            </a:r>
            <a:r>
              <a:rPr lang="vi-VN" altLang="en-US" sz="2600" b="1" dirty="0">
                <a:solidFill>
                  <a:schemeClr val="accent2"/>
                </a:solidFill>
                <a:latin typeface="HP001 4 hàng" panose="020B0603050302020204" charset="0"/>
                <a:cs typeface="HP001 4 hàng" panose="020B0603050302020204" charset="0"/>
              </a:rPr>
              <a:t> </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Từ</a:t>
            </a:r>
            <a:r>
              <a:rPr lang="en-US" sz="2600" b="1" dirty="0">
                <a:solidFill>
                  <a:schemeClr val="accent2"/>
                </a:solidFill>
                <a:latin typeface="HP001 4 hàng" panose="020B0603050302020204" charset="0"/>
                <a:cs typeface="HP001 4 hàng" panose="020B0603050302020204" charset="0"/>
              </a:rPr>
              <a:t> nay </a:t>
            </a:r>
            <a:r>
              <a:rPr lang="en-US" sz="2600" b="1" dirty="0" err="1">
                <a:solidFill>
                  <a:schemeClr val="accent2"/>
                </a:solidFill>
                <a:latin typeface="HP001 4 hàng" panose="020B0603050302020204" charset="0"/>
                <a:cs typeface="HP001 4 hàng" panose="020B0603050302020204" charset="0"/>
              </a:rPr>
              <a:t>em</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yên</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tâm</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rồi</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Không</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còn</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ai</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giẫm</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lên</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em</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nữa</a:t>
            </a:r>
            <a:r>
              <a:rPr lang="en-US" sz="2600" b="1" dirty="0">
                <a:solidFill>
                  <a:schemeClr val="accent2"/>
                </a:solidFill>
                <a:latin typeface="HP001 4 hàng" panose="020B0603050302020204" charset="0"/>
                <a:cs typeface="HP001 4 hàng" panose="020B0603050302020204" charset="0"/>
              </a:rPr>
              <a:t> </a:t>
            </a:r>
            <a:r>
              <a:rPr lang="en-US" sz="2600" b="1" dirty="0" err="1">
                <a:solidFill>
                  <a:schemeClr val="accent2"/>
                </a:solidFill>
                <a:latin typeface="HP001 4 hàng" panose="020B0603050302020204" charset="0"/>
                <a:cs typeface="HP001 4 hàng" panose="020B0603050302020204" charset="0"/>
              </a:rPr>
              <a:t>đâu</a:t>
            </a:r>
            <a:r>
              <a:rPr lang="en-US" sz="2600" b="1" dirty="0">
                <a:solidFill>
                  <a:schemeClr val="accent2"/>
                </a:solidFill>
                <a:latin typeface="HP001 4 hàng" panose="020B0603050302020204" charset="0"/>
                <a:cs typeface="HP001 4 hàng" panose="020B0603050302020204" charset="0"/>
              </a:rPr>
              <a:t>.</a:t>
            </a:r>
          </a:p>
        </p:txBody>
      </p:sp>
      <p:grpSp>
        <p:nvGrpSpPr>
          <p:cNvPr id="12" name="Group 11"/>
          <p:cNvGrpSpPr/>
          <p:nvPr/>
        </p:nvGrpSpPr>
        <p:grpSpPr>
          <a:xfrm>
            <a:off x="385445" y="988695"/>
            <a:ext cx="1166495" cy="3433445"/>
            <a:chOff x="343" y="1374"/>
            <a:chExt cx="1837" cy="5407"/>
          </a:xfrm>
        </p:grpSpPr>
        <p:sp>
          <p:nvSpPr>
            <p:cNvPr id="7" name="Text Box 6"/>
            <p:cNvSpPr txBox="1"/>
            <p:nvPr/>
          </p:nvSpPr>
          <p:spPr>
            <a:xfrm>
              <a:off x="343" y="1374"/>
              <a:ext cx="1837" cy="725"/>
            </a:xfrm>
            <a:prstGeom prst="rect">
              <a:avLst/>
            </a:prstGeom>
            <a:noFill/>
          </p:spPr>
          <p:txBody>
            <a:bodyPr wrap="square" rtlCol="0">
              <a:spAutoFit/>
            </a:bodyPr>
            <a:lstStyle/>
            <a:p>
              <a:r>
                <a:rPr lang="vi-VN" altLang="en-US" sz="2400" b="1">
                  <a:solidFill>
                    <a:schemeClr val="accent2"/>
                  </a:solidFill>
                  <a:latin typeface="HP001 4 hàng" panose="020B0603050302020204" charset="0"/>
                  <a:cs typeface="HP001 4 hàng" panose="020B0603050302020204" charset="0"/>
                </a:rPr>
                <a:t>Sửa lỗi</a:t>
              </a:r>
            </a:p>
          </p:txBody>
        </p:sp>
        <p:grpSp>
          <p:nvGrpSpPr>
            <p:cNvPr id="8" name="Group 7"/>
            <p:cNvGrpSpPr/>
            <p:nvPr/>
          </p:nvGrpSpPr>
          <p:grpSpPr>
            <a:xfrm>
              <a:off x="382" y="1902"/>
              <a:ext cx="1534" cy="4879"/>
              <a:chOff x="398" y="1712"/>
              <a:chExt cx="1534" cy="4879"/>
            </a:xfrm>
          </p:grpSpPr>
          <p:cxnSp>
            <p:nvCxnSpPr>
              <p:cNvPr id="10" name="Straight Connector 9"/>
              <p:cNvCxnSpPr/>
              <p:nvPr/>
            </p:nvCxnSpPr>
            <p:spPr>
              <a:xfrm>
                <a:off x="398" y="1712"/>
                <a:ext cx="1534" cy="3"/>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1898" y="1715"/>
                <a:ext cx="34" cy="4876"/>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500" fill="hold">
                                          <p:stCondLst>
                                            <p:cond delay="0"/>
                                          </p:stCondLst>
                                        </p:cTn>
                                        <p:tgtEl>
                                          <p:spTgt spid="12"/>
                                        </p:tgtEl>
                                        <p:attrNameLst>
                                          <p:attrName>style.visibility</p:attrName>
                                        </p:attrNameLst>
                                      </p:cBhvr>
                                      <p:to>
                                        <p:strVal val="visible"/>
                                      </p:to>
                                    </p:set>
                                    <p:animEffect transition="in" filter="circle(in)">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8" fill="hold" grpId="0" nodeType="clickEffect">
                                  <p:stCondLst>
                                    <p:cond delay="0"/>
                                  </p:stCondLst>
                                  <p:childTnLst>
                                    <p:set>
                                      <p:cBhvr>
                                        <p:cTn id="19" dur="2000" fill="hold">
                                          <p:stCondLst>
                                            <p:cond delay="0"/>
                                          </p:stCondLst>
                                        </p:cTn>
                                        <p:tgtEl>
                                          <p:spTgt spid="9">
                                            <p:txEl>
                                              <p:pRg st="0" end="0"/>
                                            </p:txEl>
                                          </p:spTgt>
                                        </p:tgtEl>
                                        <p:attrNameLst>
                                          <p:attrName>style.visibility</p:attrName>
                                        </p:attrNameLst>
                                      </p:cBhvr>
                                      <p:to>
                                        <p:strVal val="visible"/>
                                      </p:to>
                                    </p:set>
                                    <p:anim calcmode="lin" valueType="num">
                                      <p:cBhvr additive="base">
                                        <p:cTn id="20" dur="2000"/>
                                        <p:tgtEl>
                                          <p:spTgt spid="9">
                                            <p:txEl>
                                              <p:pRg st="0" end="0"/>
                                            </p:txEl>
                                          </p:spTgt>
                                        </p:tgtEl>
                                        <p:attrNameLst>
                                          <p:attrName>ppt_x</p:attrName>
                                        </p:attrNameLst>
                                      </p:cBhvr>
                                      <p:tavLst>
                                        <p:tav tm="0">
                                          <p:val>
                                            <p:strVal val="#ppt_x-#ppt_w*1.125000"/>
                                          </p:val>
                                        </p:tav>
                                        <p:tav tm="100000">
                                          <p:val>
                                            <p:strVal val="#ppt_x"/>
                                          </p:val>
                                        </p:tav>
                                      </p:tavLst>
                                    </p:anim>
                                    <p:animEffect transition="in" filter="wipe(right)">
                                      <p:cBhvr>
                                        <p:cTn id="21" dur="2000"/>
                                        <p:tgtEl>
                                          <p:spTgt spid="9">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8" fill="hold" grpId="0" nodeType="clickEffect">
                                  <p:stCondLst>
                                    <p:cond delay="0"/>
                                  </p:stCondLst>
                                  <p:childTnLst>
                                    <p:set>
                                      <p:cBhvr>
                                        <p:cTn id="25" dur="2000" fill="hold">
                                          <p:stCondLst>
                                            <p:cond delay="0"/>
                                          </p:stCondLst>
                                        </p:cTn>
                                        <p:tgtEl>
                                          <p:spTgt spid="9">
                                            <p:txEl>
                                              <p:pRg st="1" end="1"/>
                                            </p:txEl>
                                          </p:spTgt>
                                        </p:tgtEl>
                                        <p:attrNameLst>
                                          <p:attrName>style.visibility</p:attrName>
                                        </p:attrNameLst>
                                      </p:cBhvr>
                                      <p:to>
                                        <p:strVal val="visible"/>
                                      </p:to>
                                    </p:set>
                                    <p:anim calcmode="lin" valueType="num">
                                      <p:cBhvr additive="base">
                                        <p:cTn id="26" dur="2000"/>
                                        <p:tgtEl>
                                          <p:spTgt spid="9">
                                            <p:txEl>
                                              <p:pRg st="1" end="1"/>
                                            </p:txEl>
                                          </p:spTgt>
                                        </p:tgtEl>
                                        <p:attrNameLst>
                                          <p:attrName>ppt_x</p:attrName>
                                        </p:attrNameLst>
                                      </p:cBhvr>
                                      <p:tavLst>
                                        <p:tav tm="0">
                                          <p:val>
                                            <p:strVal val="#ppt_x-#ppt_w*1.125000"/>
                                          </p:val>
                                        </p:tav>
                                        <p:tav tm="100000">
                                          <p:val>
                                            <p:strVal val="#ppt_x"/>
                                          </p:val>
                                        </p:tav>
                                      </p:tavLst>
                                    </p:anim>
                                    <p:animEffect transition="in" filter="wipe(right)">
                                      <p:cBhvr>
                                        <p:cTn id="27" dur="2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9"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7000"/>
          </a:blip>
          <a:srcRect/>
          <a:stretch>
            <a:fillRect/>
          </a:stretch>
        </a:blipFill>
        <a:effectLst/>
      </p:bgPr>
    </p:bg>
    <p:spTree>
      <p:nvGrpSpPr>
        <p:cNvPr id="1" name=""/>
        <p:cNvGrpSpPr/>
        <p:nvPr/>
      </p:nvGrpSpPr>
      <p:grpSpPr>
        <a:xfrm>
          <a:off x="0" y="0"/>
          <a:ext cx="0" cy="0"/>
          <a:chOff x="0" y="0"/>
          <a:chExt cx="0" cy="0"/>
        </a:xfrm>
      </p:grpSpPr>
      <p:sp>
        <p:nvSpPr>
          <p:cNvPr id="2" name="Text Box 1"/>
          <p:cNvSpPr txBox="1"/>
          <p:nvPr/>
        </p:nvSpPr>
        <p:spPr>
          <a:xfrm>
            <a:off x="184785" y="99695"/>
            <a:ext cx="6487795" cy="681990"/>
          </a:xfrm>
          <a:prstGeom prst="rect">
            <a:avLst/>
          </a:prstGeom>
          <a:solidFill>
            <a:schemeClr val="accent2"/>
          </a:solidFill>
        </p:spPr>
        <p:txBody>
          <a:bodyPr wrap="square" rtlCol="0">
            <a:spAutoFit/>
          </a:bodyPr>
          <a:lstStyle/>
          <a:p>
            <a:pPr>
              <a:lnSpc>
                <a:spcPct val="120000"/>
              </a:lnSpc>
            </a:pPr>
            <a:r>
              <a:rPr lang="vi-VN" altLang="en-US" sz="3200" b="1">
                <a:latin typeface="Times New Roman" panose="02020603050405020304" pitchFamily="18" charset="0"/>
                <a:cs typeface="Times New Roman" panose="02020603050405020304" pitchFamily="18" charset="0"/>
              </a:rPr>
              <a:t>2. </a:t>
            </a:r>
            <a:r>
              <a:rPr lang="vi-VN" altLang="en-US" sz="3200">
                <a:latin typeface="Times New Roman" panose="02020603050405020304" pitchFamily="18" charset="0"/>
                <a:cs typeface="Times New Roman" panose="02020603050405020304" pitchFamily="18" charset="0"/>
              </a:rPr>
              <a:t>Chọn </a:t>
            </a:r>
            <a:r>
              <a:rPr lang="vi-VN" altLang="en-US" sz="3200" i="1">
                <a:solidFill>
                  <a:srgbClr val="00B0F0"/>
                </a:solidFill>
                <a:latin typeface="Times New Roman" panose="02020603050405020304" pitchFamily="18" charset="0"/>
                <a:cs typeface="Times New Roman" panose="02020603050405020304" pitchFamily="18" charset="0"/>
              </a:rPr>
              <a:t>ng</a:t>
            </a:r>
            <a:r>
              <a:rPr lang="vi-VN" altLang="en-US" sz="3200">
                <a:latin typeface="Times New Roman" panose="02020603050405020304" pitchFamily="18" charset="0"/>
                <a:cs typeface="Times New Roman" panose="02020603050405020304" pitchFamily="18" charset="0"/>
              </a:rPr>
              <a:t> hoặc </a:t>
            </a:r>
            <a:r>
              <a:rPr lang="vi-VN" altLang="en-US" sz="3200" i="1">
                <a:solidFill>
                  <a:srgbClr val="00B0F0"/>
                </a:solidFill>
                <a:latin typeface="Times New Roman" panose="02020603050405020304" pitchFamily="18" charset="0"/>
                <a:cs typeface="Times New Roman" panose="02020603050405020304" pitchFamily="18" charset="0"/>
              </a:rPr>
              <a:t>ngh</a:t>
            </a:r>
            <a:r>
              <a:rPr lang="vi-VN" altLang="en-US" sz="3200">
                <a:latin typeface="Times New Roman" panose="02020603050405020304" pitchFamily="18" charset="0"/>
                <a:cs typeface="Times New Roman" panose="02020603050405020304" pitchFamily="18" charset="0"/>
              </a:rPr>
              <a:t> thay cho ô vuông.</a:t>
            </a:r>
          </a:p>
        </p:txBody>
      </p:sp>
      <p:pic>
        <p:nvPicPr>
          <p:cNvPr id="3" name="Picture 2" descr="GIỌT SƯƠNG"/>
          <p:cNvPicPr>
            <a:picLocks noChangeAspect="1"/>
          </p:cNvPicPr>
          <p:nvPr/>
        </p:nvPicPr>
        <p:blipFill>
          <a:blip r:embed="rId4"/>
          <a:stretch>
            <a:fillRect/>
          </a:stretch>
        </p:blipFill>
        <p:spPr>
          <a:xfrm>
            <a:off x="83185" y="2803525"/>
            <a:ext cx="3178175" cy="2256790"/>
          </a:xfrm>
          <a:prstGeom prst="rect">
            <a:avLst/>
          </a:prstGeom>
        </p:spPr>
      </p:pic>
      <p:pic>
        <p:nvPicPr>
          <p:cNvPr id="4" name="Picture 3" descr="anh-giot-suong-dep_103525089"/>
          <p:cNvPicPr>
            <a:picLocks noChangeAspect="1"/>
          </p:cNvPicPr>
          <p:nvPr/>
        </p:nvPicPr>
        <p:blipFill>
          <a:blip r:embed="rId5"/>
          <a:stretch>
            <a:fillRect/>
          </a:stretch>
        </p:blipFill>
        <p:spPr>
          <a:xfrm>
            <a:off x="3376295" y="2803525"/>
            <a:ext cx="3409315" cy="2256155"/>
          </a:xfrm>
          <a:prstGeom prst="rect">
            <a:avLst/>
          </a:prstGeom>
        </p:spPr>
      </p:pic>
      <p:sp>
        <p:nvSpPr>
          <p:cNvPr id="6" name="Plaque 5"/>
          <p:cNvSpPr/>
          <p:nvPr/>
        </p:nvSpPr>
        <p:spPr>
          <a:xfrm>
            <a:off x="184785" y="993140"/>
            <a:ext cx="6487160" cy="1584325"/>
          </a:xfrm>
          <a:prstGeom prst="plaque">
            <a:avLst/>
          </a:prstGeom>
          <a:solidFill>
            <a:schemeClr val="accent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vi-VN" altLang="en-US" sz="3200">
                <a:solidFill>
                  <a:srgbClr val="000000"/>
                </a:solidFill>
                <a:latin typeface="Times New Roman" panose="02020603050405020304" pitchFamily="18" charset="0"/>
                <a:cs typeface="Times New Roman" panose="02020603050405020304" pitchFamily="18" charset="0"/>
              </a:rPr>
              <a:t>   Buổi sớm, muôn </a:t>
            </a:r>
            <a:r>
              <a:rPr lang="vi-VN" altLang="en-US" sz="3200">
                <a:solidFill>
                  <a:srgbClr val="FF0000"/>
                </a:solidFill>
                <a:latin typeface="Times New Roman" panose="02020603050405020304" pitchFamily="18" charset="0"/>
                <a:cs typeface="Times New Roman" panose="02020603050405020304" pitchFamily="18" charset="0"/>
              </a:rPr>
              <a:t>ngh</a:t>
            </a:r>
            <a:r>
              <a:rPr lang="vi-VN" altLang="en-US" sz="3200">
                <a:solidFill>
                  <a:srgbClr val="000000"/>
                </a:solidFill>
                <a:latin typeface="Times New Roman" panose="02020603050405020304" pitchFamily="18" charset="0"/>
                <a:cs typeface="Times New Roman" panose="02020603050405020304" pitchFamily="18" charset="0"/>
              </a:rPr>
              <a:t>ìn giọt sương đọng trên những </a:t>
            </a:r>
            <a:r>
              <a:rPr lang="vi-VN" altLang="en-US" sz="3200">
                <a:solidFill>
                  <a:srgbClr val="FF0000"/>
                </a:solidFill>
                <a:latin typeface="Times New Roman" panose="02020603050405020304" pitchFamily="18" charset="0"/>
                <a:cs typeface="Times New Roman" panose="02020603050405020304" pitchFamily="18" charset="0"/>
              </a:rPr>
              <a:t>ng</a:t>
            </a:r>
            <a:r>
              <a:rPr lang="vi-VN" altLang="en-US" sz="3200">
                <a:solidFill>
                  <a:srgbClr val="000000"/>
                </a:solidFill>
                <a:latin typeface="Times New Roman" panose="02020603050405020304" pitchFamily="18" charset="0"/>
                <a:cs typeface="Times New Roman" panose="02020603050405020304" pitchFamily="18" charset="0"/>
              </a:rPr>
              <a:t>ọn cỏ, lóng lánh như </a:t>
            </a:r>
            <a:r>
              <a:rPr lang="vi-VN" altLang="en-US" sz="3200">
                <a:solidFill>
                  <a:srgbClr val="FF0000"/>
                </a:solidFill>
                <a:latin typeface="Times New Roman" panose="02020603050405020304" pitchFamily="18" charset="0"/>
                <a:cs typeface="Times New Roman" panose="02020603050405020304" pitchFamily="18" charset="0"/>
              </a:rPr>
              <a:t>ng</a:t>
            </a:r>
            <a:r>
              <a:rPr lang="vi-VN" altLang="en-US" sz="3200">
                <a:solidFill>
                  <a:srgbClr val="000000"/>
                </a:solidFill>
                <a:latin typeface="Times New Roman" panose="02020603050405020304" pitchFamily="18" charset="0"/>
                <a:cs typeface="Times New Roman" panose="02020603050405020304" pitchFamily="18" charset="0"/>
              </a:rPr>
              <a:t>ọc.</a:t>
            </a:r>
          </a:p>
        </p:txBody>
      </p:sp>
      <p:sp>
        <p:nvSpPr>
          <p:cNvPr id="7" name="Text Box 6"/>
          <p:cNvSpPr txBox="1"/>
          <p:nvPr/>
        </p:nvSpPr>
        <p:spPr>
          <a:xfrm>
            <a:off x="3552825" y="1148715"/>
            <a:ext cx="631825" cy="368300"/>
          </a:xfrm>
          <a:prstGeom prst="rect">
            <a:avLst/>
          </a:prstGeom>
          <a:solidFill>
            <a:schemeClr val="accent2"/>
          </a:solidFill>
          <a:ln>
            <a:solidFill>
              <a:srgbClr val="FF0000"/>
            </a:solidFill>
          </a:ln>
        </p:spPr>
        <p:txBody>
          <a:bodyPr wrap="square" rtlCol="0">
            <a:spAutoFit/>
          </a:bodyPr>
          <a:lstStyle/>
          <a:p>
            <a:endParaRPr lang="en-US" sz="1800"/>
          </a:p>
        </p:txBody>
      </p:sp>
      <p:sp>
        <p:nvSpPr>
          <p:cNvPr id="8" name="Text Box 7"/>
          <p:cNvSpPr txBox="1"/>
          <p:nvPr/>
        </p:nvSpPr>
        <p:spPr>
          <a:xfrm>
            <a:off x="3183890" y="1684655"/>
            <a:ext cx="488950" cy="368300"/>
          </a:xfrm>
          <a:prstGeom prst="rect">
            <a:avLst/>
          </a:prstGeom>
          <a:solidFill>
            <a:schemeClr val="accent2"/>
          </a:solidFill>
          <a:ln>
            <a:solidFill>
              <a:srgbClr val="FF0000"/>
            </a:solidFill>
          </a:ln>
        </p:spPr>
        <p:txBody>
          <a:bodyPr wrap="square" rtlCol="0">
            <a:spAutoFit/>
          </a:bodyPr>
          <a:lstStyle/>
          <a:p>
            <a:endParaRPr lang="en-US" sz="1800"/>
          </a:p>
        </p:txBody>
      </p:sp>
      <p:sp>
        <p:nvSpPr>
          <p:cNvPr id="9" name="Text Box 8"/>
          <p:cNvSpPr txBox="1"/>
          <p:nvPr/>
        </p:nvSpPr>
        <p:spPr>
          <a:xfrm>
            <a:off x="1179195" y="2136775"/>
            <a:ext cx="428625" cy="368300"/>
          </a:xfrm>
          <a:prstGeom prst="rect">
            <a:avLst/>
          </a:prstGeom>
          <a:solidFill>
            <a:schemeClr val="accent2"/>
          </a:solidFill>
          <a:ln>
            <a:solidFill>
              <a:srgbClr val="FF0000"/>
            </a:solidFill>
          </a:ln>
        </p:spPr>
        <p:txBody>
          <a:bodyPr wrap="square" rtlCol="0">
            <a:spAutoFit/>
          </a:bodyPr>
          <a:lstStyle/>
          <a:p>
            <a:endParaRPr lang="en-US" sz="180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2" presetClass="entr" presetSubtype="8"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p:tgtEl>
                                          <p:spTgt spid="3"/>
                                        </p:tgtEl>
                                        <p:attrNameLst>
                                          <p:attrName>ppt_x</p:attrName>
                                        </p:attrNameLst>
                                      </p:cBhvr>
                                      <p:tavLst>
                                        <p:tav tm="0">
                                          <p:val>
                                            <p:strVal val="#ppt_x-#ppt_w*1.125000"/>
                                          </p:val>
                                        </p:tav>
                                        <p:tav tm="100000">
                                          <p:val>
                                            <p:strVal val="#ppt_x"/>
                                          </p:val>
                                        </p:tav>
                                      </p:tavLst>
                                    </p:anim>
                                    <p:animEffect transition="in" filter="wipe(right)">
                                      <p:cBhvr>
                                        <p:cTn id="22" dur="500"/>
                                        <p:tgtEl>
                                          <p:spTgt spid="3"/>
                                        </p:tgtEl>
                                      </p:cBhvr>
                                    </p:animEffect>
                                  </p:childTnLst>
                                </p:cTn>
                              </p:par>
                              <p:par>
                                <p:cTn id="23" presetID="12" presetClass="entr" presetSubtype="2"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p:tgtEl>
                                          <p:spTgt spid="4"/>
                                        </p:tgtEl>
                                        <p:attrNameLst>
                                          <p:attrName>ppt_x</p:attrName>
                                        </p:attrNameLst>
                                      </p:cBhvr>
                                      <p:tavLst>
                                        <p:tav tm="0">
                                          <p:val>
                                            <p:strVal val="#ppt_x+#ppt_w*1.125000"/>
                                          </p:val>
                                        </p:tav>
                                        <p:tav tm="100000">
                                          <p:val>
                                            <p:strVal val="#ppt_x"/>
                                          </p:val>
                                        </p:tav>
                                      </p:tavLst>
                                    </p:anim>
                                    <p:animEffect transition="in" filter="wipe(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xit" presetSubtype="10" fill="hold" grpId="1" nodeType="clickEffect">
                                  <p:stCondLst>
                                    <p:cond delay="0"/>
                                  </p:stCondLst>
                                  <p:childTnLst>
                                    <p:animEffect transition="out" filter="checkerboard(across)">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5" presetClass="exit" presetSubtype="10" fill="hold" grpId="1" nodeType="clickEffect">
                                  <p:stCondLst>
                                    <p:cond delay="0"/>
                                  </p:stCondLst>
                                  <p:childTnLst>
                                    <p:animEffect transition="out" filter="checkerboard(across)">
                                      <p:cBhvr>
                                        <p:cTn id="35" dur="500"/>
                                        <p:tgtEl>
                                          <p:spTgt spid="8"/>
                                        </p:tgtEl>
                                      </p:cBhvr>
                                    </p:animEffect>
                                    <p:set>
                                      <p:cBhvr>
                                        <p:cTn id="36" dur="1" fill="hold">
                                          <p:stCondLst>
                                            <p:cond delay="499"/>
                                          </p:stCondLst>
                                        </p:cTn>
                                        <p:tgtEl>
                                          <p:spTgt spid="8"/>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5" presetClass="exit" presetSubtype="10" fill="hold" grpId="1" nodeType="clickEffect">
                                  <p:stCondLst>
                                    <p:cond delay="0"/>
                                  </p:stCondLst>
                                  <p:childTnLst>
                                    <p:animEffect transition="out" filter="checkerboard(across)">
                                      <p:cBhvr>
                                        <p:cTn id="40" dur="500"/>
                                        <p:tgtEl>
                                          <p:spTgt spid="9"/>
                                        </p:tgtEl>
                                      </p:cBhvr>
                                    </p:animEffect>
                                    <p:set>
                                      <p:cBhvr>
                                        <p:cTn id="41"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bldLvl="0" animBg="1"/>
      <p:bldP spid="7" grpId="0" bldLvl="0" animBg="1"/>
      <p:bldP spid="7" grpId="1" bldLvl="0" animBg="1"/>
      <p:bldP spid="8" grpId="0" bldLvl="0" animBg="1"/>
      <p:bldP spid="8" grpId="1" bldLvl="0" animBg="1"/>
      <p:bldP spid="9" grpId="0" bldLvl="0" animBg="1"/>
      <p:bldP spid="9" grpId="1" bldLvl="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7000"/>
          </a:blip>
          <a:srcRect/>
          <a:stretch>
            <a:fillRect/>
          </a:stretch>
        </a:blipFill>
        <a:effectLst/>
      </p:bgPr>
    </p:bg>
    <p:spTree>
      <p:nvGrpSpPr>
        <p:cNvPr id="1" name=""/>
        <p:cNvGrpSpPr/>
        <p:nvPr/>
      </p:nvGrpSpPr>
      <p:grpSpPr>
        <a:xfrm>
          <a:off x="0" y="0"/>
          <a:ext cx="0" cy="0"/>
          <a:chOff x="0" y="0"/>
          <a:chExt cx="0" cy="0"/>
        </a:xfrm>
      </p:grpSpPr>
      <p:sp>
        <p:nvSpPr>
          <p:cNvPr id="3" name="Text Box 2"/>
          <p:cNvSpPr txBox="1"/>
          <p:nvPr/>
        </p:nvSpPr>
        <p:spPr>
          <a:xfrm>
            <a:off x="1619885" y="0"/>
            <a:ext cx="3189605" cy="583565"/>
          </a:xfrm>
          <a:prstGeom prst="rect">
            <a:avLst/>
          </a:prstGeom>
          <a:solidFill>
            <a:schemeClr val="accent2"/>
          </a:solidFill>
        </p:spPr>
        <p:txBody>
          <a:bodyPr wrap="square" rtlCol="0">
            <a:spAutoFit/>
          </a:bodyPr>
          <a:lstStyle/>
          <a:p>
            <a:pPr>
              <a:lnSpc>
                <a:spcPct val="100000"/>
              </a:lnSpc>
            </a:pPr>
            <a:r>
              <a:rPr lang="vi-VN" altLang="en-US" sz="3200" b="1">
                <a:latin typeface="Times New Roman" panose="02020603050405020304" pitchFamily="18" charset="0"/>
                <a:cs typeface="Times New Roman" panose="02020603050405020304" pitchFamily="18" charset="0"/>
              </a:rPr>
              <a:t>3. </a:t>
            </a:r>
            <a:r>
              <a:rPr lang="vi-VN" altLang="en-US" sz="3200">
                <a:latin typeface="Times New Roman" panose="02020603050405020304" pitchFamily="18" charset="0"/>
                <a:cs typeface="Times New Roman" panose="02020603050405020304" pitchFamily="18" charset="0"/>
              </a:rPr>
              <a:t>Chọn a hoặc b.</a:t>
            </a:r>
          </a:p>
        </p:txBody>
      </p:sp>
      <p:sp>
        <p:nvSpPr>
          <p:cNvPr id="4" name="Text Box 3"/>
          <p:cNvSpPr txBox="1"/>
          <p:nvPr/>
        </p:nvSpPr>
        <p:spPr>
          <a:xfrm>
            <a:off x="356235" y="655320"/>
            <a:ext cx="6284595" cy="583565"/>
          </a:xfrm>
          <a:prstGeom prst="rect">
            <a:avLst/>
          </a:prstGeom>
          <a:solidFill>
            <a:schemeClr val="accent6">
              <a:lumMod val="20000"/>
              <a:lumOff val="80000"/>
              <a:alpha val="98000"/>
            </a:schemeClr>
          </a:solidFill>
        </p:spPr>
        <p:txBody>
          <a:bodyPr wrap="square" rtlCol="0">
            <a:spAutoFit/>
          </a:bodyPr>
          <a:lstStyle/>
          <a:p>
            <a:pPr>
              <a:lnSpc>
                <a:spcPct val="100000"/>
              </a:lnSpc>
            </a:pPr>
            <a:r>
              <a:rPr lang="vi-VN" altLang="en-US" sz="3200">
                <a:latin typeface="Times New Roman" panose="02020603050405020304" pitchFamily="18" charset="0"/>
                <a:cs typeface="Times New Roman" panose="02020603050405020304" pitchFamily="18" charset="0"/>
              </a:rPr>
              <a:t>a. Chọn </a:t>
            </a:r>
            <a:r>
              <a:rPr lang="vi-VN" altLang="en-US" sz="3200" i="1">
                <a:latin typeface="Times New Roman" panose="02020603050405020304" pitchFamily="18" charset="0"/>
                <a:cs typeface="Times New Roman" panose="02020603050405020304" pitchFamily="18" charset="0"/>
              </a:rPr>
              <a:t>tr</a:t>
            </a:r>
            <a:r>
              <a:rPr lang="vi-VN" altLang="en-US" sz="3200">
                <a:latin typeface="Times New Roman" panose="02020603050405020304" pitchFamily="18" charset="0"/>
                <a:cs typeface="Times New Roman" panose="02020603050405020304" pitchFamily="18" charset="0"/>
              </a:rPr>
              <a:t> hoặc </a:t>
            </a:r>
            <a:r>
              <a:rPr lang="vi-VN" altLang="en-US" sz="3200" i="1">
                <a:latin typeface="Times New Roman" panose="02020603050405020304" pitchFamily="18" charset="0"/>
                <a:cs typeface="Times New Roman" panose="02020603050405020304" pitchFamily="18" charset="0"/>
              </a:rPr>
              <a:t>ch</a:t>
            </a:r>
            <a:r>
              <a:rPr lang="vi-VN" altLang="en-US" sz="3200">
                <a:latin typeface="Times New Roman" panose="02020603050405020304" pitchFamily="18" charset="0"/>
                <a:cs typeface="Times New Roman" panose="02020603050405020304" pitchFamily="18" charset="0"/>
              </a:rPr>
              <a:t> thay cho ô vuông.</a:t>
            </a:r>
          </a:p>
        </p:txBody>
      </p:sp>
      <p:pic>
        <p:nvPicPr>
          <p:cNvPr id="2" name="Picture 1" descr="B7"/>
          <p:cNvPicPr>
            <a:picLocks noChangeAspect="1"/>
          </p:cNvPicPr>
          <p:nvPr/>
        </p:nvPicPr>
        <p:blipFill>
          <a:blip r:embed="rId4"/>
          <a:srcRect l="54747" t="31747" r="4000" b="41488"/>
          <a:stretch>
            <a:fillRect/>
          </a:stretch>
        </p:blipFill>
        <p:spPr>
          <a:xfrm>
            <a:off x="2085340" y="1009650"/>
            <a:ext cx="2723515" cy="1367790"/>
          </a:xfrm>
          <a:prstGeom prst="rect">
            <a:avLst/>
          </a:prstGeom>
        </p:spPr>
      </p:pic>
      <p:pic>
        <p:nvPicPr>
          <p:cNvPr id="5" name="Picture 4" descr="B7"/>
          <p:cNvPicPr>
            <a:picLocks noChangeAspect="1"/>
          </p:cNvPicPr>
          <p:nvPr/>
        </p:nvPicPr>
        <p:blipFill>
          <a:blip r:embed="rId4"/>
          <a:srcRect l="54747" t="78043" r="4000" b="14000"/>
          <a:stretch>
            <a:fillRect/>
          </a:stretch>
        </p:blipFill>
        <p:spPr>
          <a:xfrm>
            <a:off x="1328420" y="4619625"/>
            <a:ext cx="3629660" cy="523875"/>
          </a:xfrm>
          <a:prstGeom prst="rect">
            <a:avLst/>
          </a:prstGeom>
        </p:spPr>
      </p:pic>
      <p:sp>
        <p:nvSpPr>
          <p:cNvPr id="6" name="Text Box 5"/>
          <p:cNvSpPr txBox="1"/>
          <p:nvPr/>
        </p:nvSpPr>
        <p:spPr>
          <a:xfrm>
            <a:off x="356235" y="2377440"/>
            <a:ext cx="6147435" cy="2330450"/>
          </a:xfrm>
          <a:prstGeom prst="rect">
            <a:avLst/>
          </a:prstGeom>
          <a:solidFill>
            <a:schemeClr val="accent2"/>
          </a:solidFill>
          <a:ln w="104775">
            <a:solidFill>
              <a:srgbClr val="CC7500"/>
            </a:solidFill>
          </a:ln>
        </p:spPr>
        <p:txBody>
          <a:bodyPr wrap="square" rtlCol="0">
            <a:spAutoFit/>
          </a:bodyPr>
          <a:lstStyle/>
          <a:p>
            <a:pPr algn="ctr">
              <a:lnSpc>
                <a:spcPct val="130000"/>
              </a:lnSpc>
            </a:pPr>
            <a:r>
              <a:rPr lang="vi-VN" altLang="en-US" sz="2800">
                <a:latin typeface="Times New Roman" panose="02020603050405020304" pitchFamily="18" charset="0"/>
                <a:cs typeface="Times New Roman" panose="02020603050405020304" pitchFamily="18" charset="0"/>
              </a:rPr>
              <a:t>Đồng làng vương </a:t>
            </a:r>
            <a:r>
              <a:rPr lang="vi-VN" altLang="en-US" sz="2800">
                <a:solidFill>
                  <a:srgbClr val="FF0000"/>
                </a:solidFill>
                <a:latin typeface="Times New Roman" panose="02020603050405020304" pitchFamily="18" charset="0"/>
                <a:cs typeface="Times New Roman" panose="02020603050405020304" pitchFamily="18" charset="0"/>
              </a:rPr>
              <a:t>ch</a:t>
            </a:r>
            <a:r>
              <a:rPr lang="vi-VN" altLang="en-US" sz="2800">
                <a:latin typeface="Times New Roman" panose="02020603050405020304" pitchFamily="18" charset="0"/>
                <a:cs typeface="Times New Roman" panose="02020603050405020304" pitchFamily="18" charset="0"/>
              </a:rPr>
              <a:t>út heo may</a:t>
            </a:r>
          </a:p>
          <a:p>
            <a:pPr algn="ctr">
              <a:lnSpc>
                <a:spcPct val="130000"/>
              </a:lnSpc>
            </a:pPr>
            <a:r>
              <a:rPr lang="vi-VN" altLang="en-US" sz="2800">
                <a:latin typeface="Times New Roman" panose="02020603050405020304" pitchFamily="18" charset="0"/>
                <a:cs typeface="Times New Roman" panose="02020603050405020304" pitchFamily="18" charset="0"/>
              </a:rPr>
              <a:t>Mầm cây tỉnh giấc, vườn đầy tiếng </a:t>
            </a:r>
            <a:r>
              <a:rPr lang="vi-VN" altLang="en-US" sz="2800">
                <a:solidFill>
                  <a:srgbClr val="FF0000"/>
                </a:solidFill>
                <a:latin typeface="Times New Roman" panose="02020603050405020304" pitchFamily="18" charset="0"/>
                <a:cs typeface="Times New Roman" panose="02020603050405020304" pitchFamily="18" charset="0"/>
              </a:rPr>
              <a:t>ch</a:t>
            </a:r>
            <a:r>
              <a:rPr lang="vi-VN" altLang="en-US" sz="2800">
                <a:latin typeface="Times New Roman" panose="02020603050405020304" pitchFamily="18" charset="0"/>
                <a:cs typeface="Times New Roman" panose="02020603050405020304" pitchFamily="18" charset="0"/>
              </a:rPr>
              <a:t>im</a:t>
            </a:r>
          </a:p>
          <a:p>
            <a:pPr algn="ctr">
              <a:lnSpc>
                <a:spcPct val="130000"/>
              </a:lnSpc>
            </a:pPr>
            <a:r>
              <a:rPr lang="vi-VN" altLang="en-US" sz="2800">
                <a:latin typeface="Times New Roman" panose="02020603050405020304" pitchFamily="18" charset="0"/>
                <a:cs typeface="Times New Roman" panose="02020603050405020304" pitchFamily="18" charset="0"/>
              </a:rPr>
              <a:t>Hạt mưa mải miết  </a:t>
            </a:r>
            <a:r>
              <a:rPr lang="vi-VN" altLang="en-US" sz="2800">
                <a:solidFill>
                  <a:srgbClr val="FF0000"/>
                </a:solidFill>
                <a:latin typeface="Times New Roman" panose="02020603050405020304" pitchFamily="18" charset="0"/>
                <a:cs typeface="Times New Roman" panose="02020603050405020304" pitchFamily="18" charset="0"/>
              </a:rPr>
              <a:t>tr</a:t>
            </a:r>
            <a:r>
              <a:rPr lang="vi-VN" altLang="en-US" sz="2800">
                <a:latin typeface="Times New Roman" panose="02020603050405020304" pitchFamily="18" charset="0"/>
                <a:cs typeface="Times New Roman" panose="02020603050405020304" pitchFamily="18" charset="0"/>
              </a:rPr>
              <a:t>ốn tìm</a:t>
            </a:r>
          </a:p>
          <a:p>
            <a:pPr algn="ctr">
              <a:lnSpc>
                <a:spcPct val="130000"/>
              </a:lnSpc>
            </a:pPr>
            <a:r>
              <a:rPr lang="vi-VN" altLang="en-US" sz="2800">
                <a:latin typeface="Times New Roman" panose="02020603050405020304" pitchFamily="18" charset="0"/>
                <a:cs typeface="Times New Roman" panose="02020603050405020304" pitchFamily="18" charset="0"/>
              </a:rPr>
              <a:t>Cây đào </a:t>
            </a:r>
            <a:r>
              <a:rPr lang="vi-VN" altLang="en-US" sz="2800">
                <a:solidFill>
                  <a:srgbClr val="FF0000"/>
                </a:solidFill>
                <a:latin typeface="Times New Roman" panose="02020603050405020304" pitchFamily="18" charset="0"/>
                <a:cs typeface="Times New Roman" panose="02020603050405020304" pitchFamily="18" charset="0"/>
              </a:rPr>
              <a:t>tr</a:t>
            </a:r>
            <a:r>
              <a:rPr lang="vi-VN" altLang="en-US" sz="2800">
                <a:latin typeface="Times New Roman" panose="02020603050405020304" pitchFamily="18" charset="0"/>
                <a:cs typeface="Times New Roman" panose="02020603050405020304" pitchFamily="18" charset="0"/>
              </a:rPr>
              <a:t>ước cửa lim dim mắt cười.</a:t>
            </a:r>
          </a:p>
        </p:txBody>
      </p:sp>
      <p:sp>
        <p:nvSpPr>
          <p:cNvPr id="7" name="Text Box 6"/>
          <p:cNvSpPr txBox="1"/>
          <p:nvPr/>
        </p:nvSpPr>
        <p:spPr>
          <a:xfrm>
            <a:off x="3779520" y="2576830"/>
            <a:ext cx="309880" cy="306705"/>
          </a:xfrm>
          <a:prstGeom prst="rect">
            <a:avLst/>
          </a:prstGeom>
          <a:solidFill>
            <a:schemeClr val="accent2"/>
          </a:solidFill>
          <a:ln w="19050">
            <a:solidFill>
              <a:schemeClr val="tx2">
                <a:lumMod val="75000"/>
              </a:schemeClr>
            </a:solidFill>
          </a:ln>
        </p:spPr>
        <p:txBody>
          <a:bodyPr wrap="none" rtlCol="0">
            <a:spAutoFit/>
          </a:bodyPr>
          <a:lstStyle/>
          <a:p>
            <a:endParaRPr lang="en-US"/>
          </a:p>
        </p:txBody>
      </p:sp>
      <p:sp>
        <p:nvSpPr>
          <p:cNvPr id="8" name="Text Box 7"/>
          <p:cNvSpPr txBox="1"/>
          <p:nvPr/>
        </p:nvSpPr>
        <p:spPr>
          <a:xfrm>
            <a:off x="5608955" y="3155950"/>
            <a:ext cx="309880" cy="306705"/>
          </a:xfrm>
          <a:prstGeom prst="rect">
            <a:avLst/>
          </a:prstGeom>
          <a:solidFill>
            <a:schemeClr val="accent2"/>
          </a:solidFill>
          <a:ln w="19050">
            <a:solidFill>
              <a:schemeClr val="tx2">
                <a:lumMod val="75000"/>
              </a:schemeClr>
            </a:solidFill>
          </a:ln>
        </p:spPr>
        <p:txBody>
          <a:bodyPr wrap="none" rtlCol="0">
            <a:spAutoFit/>
          </a:bodyPr>
          <a:lstStyle/>
          <a:p>
            <a:endParaRPr lang="en-US"/>
          </a:p>
        </p:txBody>
      </p:sp>
      <p:sp>
        <p:nvSpPr>
          <p:cNvPr id="9" name="Text Box 8"/>
          <p:cNvSpPr txBox="1"/>
          <p:nvPr/>
        </p:nvSpPr>
        <p:spPr>
          <a:xfrm>
            <a:off x="4161155" y="3691890"/>
            <a:ext cx="309880" cy="306705"/>
          </a:xfrm>
          <a:prstGeom prst="rect">
            <a:avLst/>
          </a:prstGeom>
          <a:solidFill>
            <a:schemeClr val="accent2"/>
          </a:solidFill>
          <a:ln w="19050">
            <a:solidFill>
              <a:schemeClr val="tx2">
                <a:lumMod val="75000"/>
              </a:schemeClr>
            </a:solidFill>
          </a:ln>
        </p:spPr>
        <p:txBody>
          <a:bodyPr wrap="square" rtlCol="0">
            <a:spAutoFit/>
          </a:bodyPr>
          <a:lstStyle/>
          <a:p>
            <a:endParaRPr lang="en-US"/>
          </a:p>
        </p:txBody>
      </p:sp>
      <p:sp>
        <p:nvSpPr>
          <p:cNvPr id="10" name="Text Box 9"/>
          <p:cNvSpPr txBox="1"/>
          <p:nvPr/>
        </p:nvSpPr>
        <p:spPr>
          <a:xfrm flipH="1">
            <a:off x="2013585" y="4236085"/>
            <a:ext cx="274955" cy="306705"/>
          </a:xfrm>
          <a:prstGeom prst="rect">
            <a:avLst/>
          </a:prstGeom>
          <a:solidFill>
            <a:schemeClr val="accent2"/>
          </a:solidFill>
          <a:ln w="19050">
            <a:solidFill>
              <a:schemeClr val="tx2">
                <a:lumMod val="75000"/>
              </a:schemeClr>
            </a:solidFill>
          </a:ln>
        </p:spPr>
        <p:txBody>
          <a:bodyPr wrap="square" rtlCol="0">
            <a:spAutoFit/>
          </a:bodyPr>
          <a:lstStyle/>
          <a:p>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par>
                                <p:cTn id="9" presetID="12" presetClass="entr" presetSubtype="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ppt_x</p:attrName>
                                        </p:attrNameLst>
                                      </p:cBhvr>
                                      <p:tavLst>
                                        <p:tav tm="0">
                                          <p:val>
                                            <p:strVal val="#ppt_x+#ppt_w*1.125000"/>
                                          </p:val>
                                        </p:tav>
                                        <p:tav tm="100000">
                                          <p:val>
                                            <p:strVal val="#ppt_x"/>
                                          </p:val>
                                        </p:tav>
                                      </p:tavLst>
                                    </p:anim>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6" presetClass="exit" presetSubtype="32" fill="hold" grpId="1" nodeType="clickEffect">
                                  <p:stCondLst>
                                    <p:cond delay="0"/>
                                  </p:stCondLst>
                                  <p:childTnLst>
                                    <p:animEffect transition="out" filter="circle(out)">
                                      <p:cBhvr>
                                        <p:cTn id="32" dur="1000"/>
                                        <p:tgtEl>
                                          <p:spTgt spid="7"/>
                                        </p:tgtEl>
                                      </p:cBhvr>
                                    </p:animEffect>
                                    <p:set>
                                      <p:cBhvr>
                                        <p:cTn id="33" dur="1" fill="hold">
                                          <p:stCondLst>
                                            <p:cond delay="999"/>
                                          </p:stCondLst>
                                        </p:cTn>
                                        <p:tgtEl>
                                          <p:spTgt spid="7"/>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6" presetClass="exit" presetSubtype="32" fill="hold" grpId="1" nodeType="clickEffect">
                                  <p:stCondLst>
                                    <p:cond delay="0"/>
                                  </p:stCondLst>
                                  <p:childTnLst>
                                    <p:animEffect transition="out" filter="circle(out)">
                                      <p:cBhvr>
                                        <p:cTn id="37" dur="1000"/>
                                        <p:tgtEl>
                                          <p:spTgt spid="8"/>
                                        </p:tgtEl>
                                      </p:cBhvr>
                                    </p:animEffect>
                                    <p:set>
                                      <p:cBhvr>
                                        <p:cTn id="38" dur="1" fill="hold">
                                          <p:stCondLst>
                                            <p:cond delay="999"/>
                                          </p:stCondLst>
                                        </p:cTn>
                                        <p:tgtEl>
                                          <p:spTgt spid="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6" presetClass="exit" presetSubtype="32" fill="hold" grpId="1" nodeType="clickEffect">
                                  <p:stCondLst>
                                    <p:cond delay="0"/>
                                  </p:stCondLst>
                                  <p:childTnLst>
                                    <p:animEffect transition="out" filter="circle(out)">
                                      <p:cBhvr>
                                        <p:cTn id="42" dur="1000"/>
                                        <p:tgtEl>
                                          <p:spTgt spid="9"/>
                                        </p:tgtEl>
                                      </p:cBhvr>
                                    </p:animEffect>
                                    <p:set>
                                      <p:cBhvr>
                                        <p:cTn id="43" dur="1" fill="hold">
                                          <p:stCondLst>
                                            <p:cond delay="999"/>
                                          </p:stCondLst>
                                        </p:cTn>
                                        <p:tgtEl>
                                          <p:spTgt spid="9"/>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6" presetClass="exit" presetSubtype="32" fill="hold" grpId="1" nodeType="clickEffect">
                                  <p:stCondLst>
                                    <p:cond delay="0"/>
                                  </p:stCondLst>
                                  <p:childTnLst>
                                    <p:animEffect transition="out" filter="circle(out)">
                                      <p:cBhvr>
                                        <p:cTn id="47" dur="1000"/>
                                        <p:tgtEl>
                                          <p:spTgt spid="10"/>
                                        </p:tgtEl>
                                      </p:cBhvr>
                                    </p:animEffect>
                                    <p:set>
                                      <p:cBhvr>
                                        <p:cTn id="48"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6" grpId="0" bldLvl="0" animBg="1"/>
      <p:bldP spid="7" grpId="0" animBg="1"/>
      <p:bldP spid="7" grpId="1" animBg="1"/>
      <p:bldP spid="8" grpId="0" animBg="1"/>
      <p:bldP spid="8" grpId="1" animBg="1"/>
      <p:bldP spid="9" grpId="0" bldLvl="0" animBg="1"/>
      <p:bldP spid="9" grpId="1" bldLvl="0" animBg="1"/>
      <p:bldP spid="10" grpId="0" animBg="1"/>
      <p:bldP spid="10" grpId="1"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alpha val="45000"/>
          </a:schemeClr>
        </a:solidFill>
        <a:effectLst/>
      </p:bgPr>
    </p:bg>
    <p:spTree>
      <p:nvGrpSpPr>
        <p:cNvPr id="1" name=""/>
        <p:cNvGrpSpPr/>
        <p:nvPr/>
      </p:nvGrpSpPr>
      <p:grpSpPr>
        <a:xfrm>
          <a:off x="0" y="0"/>
          <a:ext cx="0" cy="0"/>
          <a:chOff x="0" y="0"/>
          <a:chExt cx="0" cy="0"/>
        </a:xfrm>
      </p:grpSpPr>
      <p:grpSp>
        <p:nvGrpSpPr>
          <p:cNvPr id="13" name="Group 12"/>
          <p:cNvGrpSpPr/>
          <p:nvPr/>
        </p:nvGrpSpPr>
        <p:grpSpPr>
          <a:xfrm>
            <a:off x="81439" y="47108"/>
            <a:ext cx="1395893" cy="555217"/>
            <a:chOff x="635794" y="460493"/>
            <a:chExt cx="1395893" cy="555217"/>
          </a:xfrm>
        </p:grpSpPr>
        <p:sp>
          <p:nvSpPr>
            <p:cNvPr id="14" name="TextBox 13"/>
            <p:cNvSpPr txBox="1"/>
            <p:nvPr/>
          </p:nvSpPr>
          <p:spPr>
            <a:xfrm>
              <a:off x="1218102" y="460493"/>
              <a:ext cx="813585" cy="553085"/>
            </a:xfrm>
            <a:prstGeom prst="rect">
              <a:avLst/>
            </a:prstGeom>
            <a:noFill/>
          </p:spPr>
          <p:txBody>
            <a:bodyPr wrap="square" rtlCol="0">
              <a:spAutoFit/>
            </a:bodyPr>
            <a:lstStyle/>
            <a:p>
              <a:pPr algn="ctr">
                <a:lnSpc>
                  <a:spcPct val="150000"/>
                </a:lnSpc>
              </a:pPr>
              <a:r>
                <a:rPr lang="vi-VN" sz="2000" b="1" dirty="0">
                  <a:solidFill>
                    <a:srgbClr val="17479D"/>
                  </a:solidFill>
                  <a:latin typeface="Times New Roman" panose="02020603050405020304" pitchFamily="18" charset="0"/>
                  <a:cs typeface="Times New Roman" panose="02020603050405020304" pitchFamily="18" charset="0"/>
                </a:rPr>
                <a:t>ĐỌC</a:t>
              </a:r>
            </a:p>
          </p:txBody>
        </p:sp>
        <p:pic>
          <p:nvPicPr>
            <p:cNvPr id="15" name="Picture 14"/>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aturation sat="200000"/>
                      </a14:imgEffect>
                      <a14:imgEffect>
                        <a14:sharpenSoften amount="25000"/>
                      </a14:imgEffect>
                    </a14:imgLayer>
                  </a14:imgProps>
                </a:ext>
              </a:extLst>
            </a:blip>
            <a:srcRect l="1772" t="2351" r="1"/>
            <a:stretch>
              <a:fillRect/>
            </a:stretch>
          </p:blipFill>
          <p:spPr>
            <a:xfrm>
              <a:off x="635794" y="490538"/>
              <a:ext cx="582308" cy="525172"/>
            </a:xfrm>
            <a:prstGeom prst="rect">
              <a:avLst/>
            </a:prstGeom>
          </p:spPr>
        </p:pic>
      </p:grpSp>
      <p:sp>
        <p:nvSpPr>
          <p:cNvPr id="16" name="TextBox 15"/>
          <p:cNvSpPr txBox="1"/>
          <p:nvPr/>
        </p:nvSpPr>
        <p:spPr>
          <a:xfrm>
            <a:off x="1210905" y="201106"/>
            <a:ext cx="4635536" cy="460375"/>
          </a:xfrm>
          <a:prstGeom prst="rect">
            <a:avLst/>
          </a:prstGeom>
          <a:noFill/>
        </p:spPr>
        <p:txBody>
          <a:bodyPr wrap="square" rtlCol="0">
            <a:spAutoFit/>
          </a:bodyPr>
          <a:lstStyle/>
          <a:p>
            <a:pPr algn="ctr">
              <a:lnSpc>
                <a:spcPct val="100000"/>
              </a:lnSpc>
            </a:pPr>
            <a:r>
              <a:rPr lang="en-US" sz="2400" b="1" dirty="0" smtClean="0">
                <a:solidFill>
                  <a:srgbClr val="C00000"/>
                </a:solidFill>
                <a:latin typeface="Times New Roman" panose="02020603050405020304" pitchFamily="18" charset="0"/>
                <a:cs typeface="Times New Roman" panose="02020603050405020304" pitchFamily="18" charset="0"/>
              </a:rPr>
              <a:t>CỎ NON CƯỜI RỒI</a:t>
            </a:r>
          </a:p>
        </p:txBody>
      </p:sp>
      <p:sp>
        <p:nvSpPr>
          <p:cNvPr id="17" name="TextBox 16"/>
          <p:cNvSpPr txBox="1"/>
          <p:nvPr/>
        </p:nvSpPr>
        <p:spPr>
          <a:xfrm>
            <a:off x="17145" y="650875"/>
            <a:ext cx="6823710" cy="4492625"/>
          </a:xfrm>
          <a:prstGeom prst="rect">
            <a:avLst/>
          </a:prstGeom>
          <a:noFill/>
        </p:spPr>
        <p:txBody>
          <a:bodyPr wrap="square" rtlCol="0">
            <a:spAutoFit/>
          </a:bodyPr>
          <a:lstStyle/>
          <a:p>
            <a:pPr algn="just">
              <a:lnSpc>
                <a:spcPct val="100000"/>
              </a:lnSpc>
            </a:pP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Mùa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xuân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đã</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đến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Cỏ</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trong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công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viên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bừng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tỉnh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sau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giấc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ngủ</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đông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Từng</a:t>
            </a:r>
            <a:r>
              <a:rPr lang="en-US" sz="2200" dirty="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đàn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én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từ</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phương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nam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trở</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về</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Trẻ</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em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chơi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đùa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dưới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ánh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mặt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trời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ấm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áp</a:t>
            </a:r>
            <a:r>
              <a:rPr lang="en-US" sz="2200" dirty="0" smtClean="0">
                <a:latin typeface="Times New Roman" panose="02020603050405020304" pitchFamily="18" charset="0"/>
                <a:cs typeface="Times New Roman" panose="02020603050405020304" pitchFamily="18" charset="0"/>
              </a:rPr>
              <a:t>.</a:t>
            </a:r>
          </a:p>
          <a:p>
            <a:pPr algn="just">
              <a:lnSpc>
                <a:spcPct val="100000"/>
              </a:lnSpc>
            </a:pP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Một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hôm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chị</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én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nâu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đang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sửa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soạn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ngủ</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thì</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nghe</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thấy</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tiếng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khóc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thút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thít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Lần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theo</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tiếng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khóc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én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nâu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tìm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đến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công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viên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nhỏ</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Thấy</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một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cây</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cỏ</a:t>
            </a:r>
            <a:r>
              <a:rPr lang="en-US" sz="2200" dirty="0" smtClean="0">
                <a:latin typeface="Times New Roman" panose="02020603050405020304" pitchFamily="18" charset="0"/>
                <a:cs typeface="Times New Roman" panose="02020603050405020304" pitchFamily="18" charset="0"/>
              </a:rPr>
              <a:t> non </a:t>
            </a:r>
            <a:r>
              <a:rPr lang="en-US" sz="2200" dirty="0" err="1" smtClean="0">
                <a:latin typeface="Times New Roman" panose="02020603050405020304" pitchFamily="18" charset="0"/>
                <a:cs typeface="Times New Roman" panose="02020603050405020304" pitchFamily="18" charset="0"/>
              </a:rPr>
              <a:t>đang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khóc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én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nâu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hỏi</a:t>
            </a:r>
            <a:r>
              <a:rPr lang="en-US" sz="2200" dirty="0" smtClean="0">
                <a:latin typeface="Times New Roman" panose="02020603050405020304" pitchFamily="18" charset="0"/>
                <a:cs typeface="Times New Roman" panose="02020603050405020304" pitchFamily="18" charset="0"/>
              </a:rPr>
              <a:t>:</a:t>
            </a:r>
          </a:p>
          <a:p>
            <a:pPr algn="just">
              <a:lnSpc>
                <a:spcPct val="100000"/>
              </a:lnSpc>
            </a:pPr>
            <a:r>
              <a:rPr lang="en-US" sz="2200" dirty="0" smtClean="0">
                <a:latin typeface="Times New Roman" panose="02020603050405020304" pitchFamily="18" charset="0"/>
                <a:cs typeface="Times New Roman" panose="02020603050405020304" pitchFamily="18" charset="0"/>
              </a:rPr>
              <a:t>    - </a:t>
            </a:r>
            <a:r>
              <a:rPr lang="en-US" sz="2200" dirty="0" err="1" smtClean="0">
                <a:latin typeface="Times New Roman" panose="02020603050405020304" pitchFamily="18" charset="0"/>
                <a:cs typeface="Times New Roman" panose="02020603050405020304" pitchFamily="18" charset="0"/>
              </a:rPr>
              <a:t>Em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bị</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ốm</a:t>
            </a:r>
            <a:r>
              <a:rPr lang="en-US" sz="2200" dirty="0" smtClean="0">
                <a:latin typeface="Times New Roman" panose="02020603050405020304" pitchFamily="18" charset="0"/>
                <a:cs typeface="Times New Roman" panose="02020603050405020304" pitchFamily="18" charset="0"/>
              </a:rPr>
              <a:t> à?</a:t>
            </a:r>
          </a:p>
          <a:p>
            <a:pPr algn="just">
              <a:lnSpc>
                <a:spcPct val="100000"/>
              </a:lnSpc>
            </a:pP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Cỏ</a:t>
            </a:r>
            <a:r>
              <a:rPr lang="en-US" sz="2200" dirty="0" smtClean="0">
                <a:latin typeface="Times New Roman" panose="02020603050405020304" pitchFamily="18" charset="0"/>
                <a:cs typeface="Times New Roman" panose="02020603050405020304" pitchFamily="18" charset="0"/>
              </a:rPr>
              <a:t> non </a:t>
            </a:r>
            <a:r>
              <a:rPr lang="en-US" sz="2200" dirty="0" err="1" smtClean="0">
                <a:latin typeface="Times New Roman" panose="02020603050405020304" pitchFamily="18" charset="0"/>
                <a:cs typeface="Times New Roman" panose="02020603050405020304" pitchFamily="18" charset="0"/>
              </a:rPr>
              <a:t>khóc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nấc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lên</a:t>
            </a:r>
            <a:r>
              <a:rPr lang="en-US" sz="2200" dirty="0" smtClean="0">
                <a:latin typeface="Times New Roman" panose="02020603050405020304" pitchFamily="18" charset="0"/>
                <a:cs typeface="Times New Roman" panose="02020603050405020304" pitchFamily="18" charset="0"/>
              </a:rPr>
              <a:t>:</a:t>
            </a:r>
          </a:p>
          <a:p>
            <a:pPr algn="just">
              <a:lnSpc>
                <a:spcPct val="100000"/>
              </a:lnSpc>
            </a:pPr>
            <a:r>
              <a:rPr lang="en-US" sz="2200" dirty="0" smtClean="0">
                <a:latin typeface="Times New Roman" panose="02020603050405020304" pitchFamily="18" charset="0"/>
                <a:cs typeface="Times New Roman" panose="02020603050405020304" pitchFamily="18" charset="0"/>
              </a:rPr>
              <a:t>   - </a:t>
            </a:r>
            <a:r>
              <a:rPr lang="en-US" sz="2200" dirty="0" err="1" smtClean="0">
                <a:latin typeface="Times New Roman" panose="02020603050405020304" pitchFamily="18" charset="0"/>
                <a:cs typeface="Times New Roman" panose="02020603050405020304" pitchFamily="18" charset="0"/>
              </a:rPr>
              <a:t>Chị</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ơi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em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không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đứng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thẳng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được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nữa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Các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bạn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nhỏ</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đã</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đến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đây</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chơi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đùa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và</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giẫm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lên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em</a:t>
            </a:r>
            <a:r>
              <a:rPr lang="en-US" sz="2200" dirty="0" smtClean="0">
                <a:latin typeface="Times New Roman" panose="02020603050405020304" pitchFamily="18" charset="0"/>
                <a:cs typeface="Times New Roman" panose="02020603050405020304" pitchFamily="18" charset="0"/>
              </a:rPr>
              <a:t>.</a:t>
            </a:r>
          </a:p>
          <a:p>
            <a:pPr algn="just">
              <a:lnSpc>
                <a:spcPct val="100000"/>
              </a:lnSpc>
            </a:pP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Én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nâu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lặng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một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phút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rồi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bỗng</a:t>
            </a:r>
            <a:r>
              <a:rPr lang="en-US" sz="2200" dirty="0" smtClean="0">
                <a:latin typeface="Times New Roman" panose="02020603050405020304" pitchFamily="18" charset="0"/>
                <a:cs typeface="Times New Roman" panose="02020603050405020304" pitchFamily="18" charset="0"/>
              </a:rPr>
              <a:t> reo </a:t>
            </a:r>
            <a:r>
              <a:rPr lang="en-US" sz="2200" dirty="0" err="1" smtClean="0">
                <a:latin typeface="Times New Roman" panose="02020603050405020304" pitchFamily="18" charset="0"/>
                <a:cs typeface="Times New Roman" panose="02020603050405020304" pitchFamily="18" charset="0"/>
              </a:rPr>
              <a:t>lên</a:t>
            </a:r>
            <a:r>
              <a:rPr lang="en-US" sz="2200" dirty="0" smtClean="0">
                <a:latin typeface="Times New Roman" panose="02020603050405020304" pitchFamily="18" charset="0"/>
                <a:cs typeface="Times New Roman" panose="02020603050405020304" pitchFamily="18" charset="0"/>
              </a:rPr>
              <a:t>:</a:t>
            </a:r>
          </a:p>
          <a:p>
            <a:pPr algn="just">
              <a:lnSpc>
                <a:spcPct val="100000"/>
              </a:lnSpc>
            </a:pPr>
            <a:r>
              <a:rPr lang="en-US" sz="2200" dirty="0" smtClean="0">
                <a:latin typeface="Times New Roman" panose="02020603050405020304" pitchFamily="18" charset="0"/>
                <a:cs typeface="Times New Roman" panose="02020603050405020304" pitchFamily="18" charset="0"/>
              </a:rPr>
              <a:t>    - </a:t>
            </a:r>
            <a:r>
              <a:rPr lang="en-US" sz="2200" dirty="0" err="1" smtClean="0">
                <a:latin typeface="Times New Roman" panose="02020603050405020304" pitchFamily="18" charset="0"/>
                <a:cs typeface="Times New Roman" panose="02020603050405020304" pitchFamily="18" charset="0"/>
              </a:rPr>
              <a:t>Đừng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khóc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nữa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Chị</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sẽ</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giúp</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em</a:t>
            </a:r>
            <a:r>
              <a:rPr lang="en-US" sz="2200" dirty="0" smtClean="0">
                <a:latin typeface="Times New Roman" panose="02020603050405020304" pitchFamily="18" charset="0"/>
                <a:cs typeface="Times New Roman" panose="02020603050405020304" pitchFamily="18" charset="0"/>
              </a:rPr>
              <a:t>.</a:t>
            </a:r>
          </a:p>
        </p:txBody>
      </p:sp>
      <p:sp>
        <p:nvSpPr>
          <p:cNvPr id="3" name="Plaque 2"/>
          <p:cNvSpPr/>
          <p:nvPr/>
        </p:nvSpPr>
        <p:spPr>
          <a:xfrm>
            <a:off x="5253990" y="0"/>
            <a:ext cx="1586865" cy="472440"/>
          </a:xfrm>
          <a:prstGeom prst="plaque">
            <a:avLst/>
          </a:prstGeom>
          <a:solidFill>
            <a:srgbClr val="FFFF00">
              <a:alpha val="83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400" b="1">
                <a:solidFill>
                  <a:srgbClr val="FF0000"/>
                </a:solidFill>
                <a:latin typeface="Times New Roman" panose="02020603050405020304" pitchFamily="18" charset="0"/>
                <a:cs typeface="Times New Roman" panose="02020603050405020304" pitchFamily="18" charset="0"/>
              </a:rPr>
              <a:t>Đọc mẫu</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3"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 name="Text Box 3"/>
          <p:cNvSpPr txBox="1"/>
          <p:nvPr/>
        </p:nvSpPr>
        <p:spPr>
          <a:xfrm>
            <a:off x="299085" y="0"/>
            <a:ext cx="6475095" cy="583565"/>
          </a:xfrm>
          <a:prstGeom prst="rect">
            <a:avLst/>
          </a:prstGeom>
          <a:solidFill>
            <a:schemeClr val="accent6">
              <a:lumMod val="20000"/>
              <a:lumOff val="80000"/>
              <a:alpha val="98000"/>
            </a:schemeClr>
          </a:solidFill>
        </p:spPr>
        <p:txBody>
          <a:bodyPr wrap="square" rtlCol="0">
            <a:spAutoFit/>
          </a:bodyPr>
          <a:lstStyle/>
          <a:p>
            <a:pPr>
              <a:lnSpc>
                <a:spcPct val="100000"/>
              </a:lnSpc>
            </a:pPr>
            <a:r>
              <a:rPr lang="vi-VN" altLang="en-US" sz="3200">
                <a:latin typeface="Times New Roman" panose="02020603050405020304" pitchFamily="18" charset="0"/>
                <a:cs typeface="Times New Roman" panose="02020603050405020304" pitchFamily="18" charset="0"/>
              </a:rPr>
              <a:t>b. Chọn </a:t>
            </a:r>
            <a:r>
              <a:rPr lang="vi-VN" altLang="en-US" sz="3200" i="1">
                <a:latin typeface="Times New Roman" panose="02020603050405020304" pitchFamily="18" charset="0"/>
                <a:cs typeface="Times New Roman" panose="02020603050405020304" pitchFamily="18" charset="0"/>
              </a:rPr>
              <a:t>êt</a:t>
            </a:r>
            <a:r>
              <a:rPr lang="vi-VN" altLang="en-US" sz="3200">
                <a:latin typeface="Times New Roman" panose="02020603050405020304" pitchFamily="18" charset="0"/>
                <a:cs typeface="Times New Roman" panose="02020603050405020304" pitchFamily="18" charset="0"/>
              </a:rPr>
              <a:t> hoặc </a:t>
            </a:r>
            <a:r>
              <a:rPr lang="vi-VN" altLang="en-US" sz="3200" i="1">
                <a:latin typeface="Times New Roman" panose="02020603050405020304" pitchFamily="18" charset="0"/>
                <a:cs typeface="Times New Roman" panose="02020603050405020304" pitchFamily="18" charset="0"/>
              </a:rPr>
              <a:t>êch</a:t>
            </a:r>
            <a:r>
              <a:rPr lang="vi-VN" altLang="en-US" sz="3200">
                <a:latin typeface="Times New Roman" panose="02020603050405020304" pitchFamily="18" charset="0"/>
                <a:cs typeface="Times New Roman" panose="02020603050405020304" pitchFamily="18" charset="0"/>
              </a:rPr>
              <a:t> thay cho ô vuông.</a:t>
            </a:r>
          </a:p>
        </p:txBody>
      </p:sp>
      <p:grpSp>
        <p:nvGrpSpPr>
          <p:cNvPr id="17" name="Group 16"/>
          <p:cNvGrpSpPr/>
          <p:nvPr/>
        </p:nvGrpSpPr>
        <p:grpSpPr>
          <a:xfrm>
            <a:off x="131487" y="1948815"/>
            <a:ext cx="6643591" cy="1534160"/>
            <a:chOff x="151" y="3182"/>
            <a:chExt cx="10244" cy="2416"/>
          </a:xfrm>
        </p:grpSpPr>
        <p:pic>
          <p:nvPicPr>
            <p:cNvPr id="14" name="Picture 13" descr="B3"/>
            <p:cNvPicPr>
              <a:picLocks noChangeAspect="1"/>
            </p:cNvPicPr>
            <p:nvPr/>
          </p:nvPicPr>
          <p:blipFill>
            <a:blip r:embed="rId4"/>
            <a:srcRect l="130" r="69082" b="64344"/>
            <a:stretch>
              <a:fillRect/>
            </a:stretch>
          </p:blipFill>
          <p:spPr>
            <a:xfrm>
              <a:off x="4258" y="3182"/>
              <a:ext cx="3064" cy="1283"/>
            </a:xfrm>
            <a:prstGeom prst="rect">
              <a:avLst/>
            </a:prstGeom>
          </p:spPr>
        </p:pic>
        <p:pic>
          <p:nvPicPr>
            <p:cNvPr id="15" name="Picture 14" descr="B3"/>
            <p:cNvPicPr>
              <a:picLocks noChangeAspect="1"/>
            </p:cNvPicPr>
            <p:nvPr/>
          </p:nvPicPr>
          <p:blipFill>
            <a:blip r:embed="rId4"/>
            <a:srcRect l="1256" t="35129" r="70971" b="3557"/>
            <a:stretch>
              <a:fillRect/>
            </a:stretch>
          </p:blipFill>
          <p:spPr>
            <a:xfrm rot="16200000">
              <a:off x="4707" y="-90"/>
              <a:ext cx="1132" cy="10244"/>
            </a:xfrm>
            <a:prstGeom prst="rect">
              <a:avLst/>
            </a:prstGeom>
          </p:spPr>
        </p:pic>
      </p:grpSp>
      <p:grpSp>
        <p:nvGrpSpPr>
          <p:cNvPr id="23" name="Group 22"/>
          <p:cNvGrpSpPr/>
          <p:nvPr/>
        </p:nvGrpSpPr>
        <p:grpSpPr>
          <a:xfrm>
            <a:off x="132715" y="3470275"/>
            <a:ext cx="6641465" cy="1537335"/>
            <a:chOff x="267" y="5680"/>
            <a:chExt cx="10459" cy="2421"/>
          </a:xfrm>
        </p:grpSpPr>
        <p:pic>
          <p:nvPicPr>
            <p:cNvPr id="21" name="Picture 20" descr="B3"/>
            <p:cNvPicPr>
              <a:picLocks noChangeAspect="1"/>
            </p:cNvPicPr>
            <p:nvPr/>
          </p:nvPicPr>
          <p:blipFill>
            <a:blip r:embed="rId4"/>
            <a:srcRect l="71534" t="35129" r="1627" b="4187"/>
            <a:stretch>
              <a:fillRect/>
            </a:stretch>
          </p:blipFill>
          <p:spPr>
            <a:xfrm rot="16200000">
              <a:off x="4943" y="2318"/>
              <a:ext cx="1107" cy="10459"/>
            </a:xfrm>
            <a:prstGeom prst="rect">
              <a:avLst/>
            </a:prstGeom>
          </p:spPr>
        </p:pic>
        <p:pic>
          <p:nvPicPr>
            <p:cNvPr id="22" name="Picture 21" descr="B3"/>
            <p:cNvPicPr>
              <a:picLocks noChangeAspect="1"/>
            </p:cNvPicPr>
            <p:nvPr/>
          </p:nvPicPr>
          <p:blipFill>
            <a:blip r:embed="rId4"/>
            <a:srcRect l="69273" t="-800" r="-61" b="64344"/>
            <a:stretch>
              <a:fillRect/>
            </a:stretch>
          </p:blipFill>
          <p:spPr>
            <a:xfrm>
              <a:off x="4319" y="5680"/>
              <a:ext cx="3128" cy="1313"/>
            </a:xfrm>
            <a:prstGeom prst="rect">
              <a:avLst/>
            </a:prstGeom>
          </p:spPr>
        </p:pic>
      </p:grpSp>
      <p:grpSp>
        <p:nvGrpSpPr>
          <p:cNvPr id="11" name="Group 10"/>
          <p:cNvGrpSpPr/>
          <p:nvPr/>
        </p:nvGrpSpPr>
        <p:grpSpPr>
          <a:xfrm>
            <a:off x="1204595" y="447040"/>
            <a:ext cx="4241800" cy="1461770"/>
            <a:chOff x="2040" y="2487"/>
            <a:chExt cx="6680" cy="2302"/>
          </a:xfrm>
        </p:grpSpPr>
        <p:pic>
          <p:nvPicPr>
            <p:cNvPr id="8" name="Picture 7" descr="B3"/>
            <p:cNvPicPr>
              <a:picLocks noChangeAspect="1"/>
            </p:cNvPicPr>
            <p:nvPr/>
          </p:nvPicPr>
          <p:blipFill>
            <a:blip r:embed="rId4"/>
            <a:srcRect l="34606" r="34606" b="64723"/>
            <a:stretch>
              <a:fillRect/>
            </a:stretch>
          </p:blipFill>
          <p:spPr>
            <a:xfrm>
              <a:off x="4392" y="2487"/>
              <a:ext cx="3140" cy="1226"/>
            </a:xfrm>
            <a:prstGeom prst="rect">
              <a:avLst/>
            </a:prstGeom>
          </p:spPr>
        </p:pic>
        <p:pic>
          <p:nvPicPr>
            <p:cNvPr id="9" name="Picture 8" descr="B3"/>
            <p:cNvPicPr>
              <a:picLocks noChangeAspect="1"/>
            </p:cNvPicPr>
            <p:nvPr/>
          </p:nvPicPr>
          <p:blipFill>
            <a:blip r:embed="rId4"/>
            <a:srcRect l="33497" t="35108" r="31945" b="3702"/>
            <a:stretch>
              <a:fillRect/>
            </a:stretch>
          </p:blipFill>
          <p:spPr>
            <a:xfrm rot="16200000">
              <a:off x="4766" y="835"/>
              <a:ext cx="1227" cy="6680"/>
            </a:xfrm>
            <a:prstGeom prst="rect">
              <a:avLst/>
            </a:prstGeom>
          </p:spPr>
        </p:pic>
      </p:grpSp>
      <p:sp>
        <p:nvSpPr>
          <p:cNvPr id="24" name="Text Box 23"/>
          <p:cNvSpPr txBox="1"/>
          <p:nvPr/>
        </p:nvSpPr>
        <p:spPr>
          <a:xfrm>
            <a:off x="1935480" y="1275080"/>
            <a:ext cx="2846705" cy="583565"/>
          </a:xfrm>
          <a:prstGeom prst="rect">
            <a:avLst/>
          </a:prstGeom>
          <a:noFill/>
        </p:spPr>
        <p:txBody>
          <a:bodyPr wrap="square" rtlCol="0">
            <a:spAutoFit/>
          </a:bodyPr>
          <a:lstStyle/>
          <a:p>
            <a:r>
              <a:rPr lang="vi-VN" altLang="en-US" sz="3200">
                <a:latin typeface="Times New Roman" panose="02020603050405020304" pitchFamily="18" charset="0"/>
                <a:cs typeface="Times New Roman" panose="02020603050405020304" pitchFamily="18" charset="0"/>
              </a:rPr>
              <a:t>-  Vui như t</a:t>
            </a:r>
            <a:r>
              <a:rPr lang="vi-VN" altLang="en-US" sz="3200">
                <a:solidFill>
                  <a:srgbClr val="FF0000"/>
                </a:solidFill>
                <a:latin typeface="Times New Roman" panose="02020603050405020304" pitchFamily="18" charset="0"/>
                <a:cs typeface="Times New Roman" panose="02020603050405020304" pitchFamily="18" charset="0"/>
              </a:rPr>
              <a:t>ết</a:t>
            </a:r>
          </a:p>
        </p:txBody>
      </p:sp>
      <p:sp>
        <p:nvSpPr>
          <p:cNvPr id="28" name="Text Box 27"/>
          <p:cNvSpPr txBox="1"/>
          <p:nvPr/>
        </p:nvSpPr>
        <p:spPr>
          <a:xfrm>
            <a:off x="3922395" y="1335405"/>
            <a:ext cx="356870" cy="368300"/>
          </a:xfrm>
          <a:prstGeom prst="rect">
            <a:avLst/>
          </a:prstGeom>
          <a:solidFill>
            <a:schemeClr val="accent4"/>
          </a:solidFill>
          <a:ln w="19050">
            <a:solidFill>
              <a:srgbClr val="FF0000"/>
            </a:solidFill>
          </a:ln>
        </p:spPr>
        <p:txBody>
          <a:bodyPr wrap="square" rtlCol="0">
            <a:spAutoFit/>
          </a:bodyPr>
          <a:lstStyle/>
          <a:p>
            <a:endParaRPr lang="en-US" sz="1800"/>
          </a:p>
        </p:txBody>
      </p:sp>
      <p:sp>
        <p:nvSpPr>
          <p:cNvPr id="25" name="Text Box 24"/>
          <p:cNvSpPr txBox="1"/>
          <p:nvPr/>
        </p:nvSpPr>
        <p:spPr>
          <a:xfrm>
            <a:off x="299085" y="2833370"/>
            <a:ext cx="6642735" cy="553085"/>
          </a:xfrm>
          <a:prstGeom prst="rect">
            <a:avLst/>
          </a:prstGeom>
          <a:noFill/>
        </p:spPr>
        <p:txBody>
          <a:bodyPr wrap="square" rtlCol="0">
            <a:spAutoFit/>
          </a:bodyPr>
          <a:lstStyle/>
          <a:p>
            <a:r>
              <a:rPr lang="vi-VN" altLang="en-US" sz="3000">
                <a:latin typeface="Times New Roman" panose="02020603050405020304" pitchFamily="18" charset="0"/>
                <a:cs typeface="Times New Roman" panose="02020603050405020304" pitchFamily="18" charset="0"/>
              </a:rPr>
              <a:t>-  </a:t>
            </a:r>
            <a:r>
              <a:rPr lang="vi-VN" altLang="en-US" sz="3000">
                <a:solidFill>
                  <a:srgbClr val="FF0000"/>
                </a:solidFill>
                <a:latin typeface="Times New Roman" panose="02020603050405020304" pitchFamily="18" charset="0"/>
                <a:cs typeface="Times New Roman" panose="02020603050405020304" pitchFamily="18" charset="0"/>
              </a:rPr>
              <a:t>Ếch</a:t>
            </a:r>
            <a:r>
              <a:rPr lang="vi-VN" altLang="en-US" sz="3000">
                <a:latin typeface="Times New Roman" panose="02020603050405020304" pitchFamily="18" charset="0"/>
                <a:cs typeface="Times New Roman" panose="02020603050405020304" pitchFamily="18" charset="0"/>
              </a:rPr>
              <a:t> kêu uôm uôm, ao chuôm đầy nước.</a:t>
            </a:r>
          </a:p>
        </p:txBody>
      </p:sp>
      <p:sp>
        <p:nvSpPr>
          <p:cNvPr id="29" name="Text Box 28"/>
          <p:cNvSpPr txBox="1"/>
          <p:nvPr/>
        </p:nvSpPr>
        <p:spPr>
          <a:xfrm>
            <a:off x="668020" y="2901950"/>
            <a:ext cx="680720" cy="398780"/>
          </a:xfrm>
          <a:prstGeom prst="rect">
            <a:avLst/>
          </a:prstGeom>
          <a:solidFill>
            <a:schemeClr val="accent4"/>
          </a:solidFill>
          <a:ln w="19050">
            <a:solidFill>
              <a:srgbClr val="FF0000"/>
            </a:solidFill>
          </a:ln>
        </p:spPr>
        <p:txBody>
          <a:bodyPr wrap="square" rtlCol="0">
            <a:spAutoFit/>
          </a:bodyPr>
          <a:lstStyle/>
          <a:p>
            <a:endParaRPr lang="en-US" sz="2000"/>
          </a:p>
        </p:txBody>
      </p:sp>
      <p:sp>
        <p:nvSpPr>
          <p:cNvPr id="26" name="Text Box 25"/>
          <p:cNvSpPr txBox="1"/>
          <p:nvPr/>
        </p:nvSpPr>
        <p:spPr>
          <a:xfrm>
            <a:off x="90170" y="4340860"/>
            <a:ext cx="6326505" cy="583565"/>
          </a:xfrm>
          <a:prstGeom prst="rect">
            <a:avLst/>
          </a:prstGeom>
          <a:noFill/>
        </p:spPr>
        <p:txBody>
          <a:bodyPr wrap="square" rtlCol="0">
            <a:spAutoFit/>
          </a:bodyPr>
          <a:lstStyle/>
          <a:p>
            <a:r>
              <a:rPr lang="vi-VN" altLang="en-US" sz="3200">
                <a:latin typeface="Times New Roman" panose="02020603050405020304" pitchFamily="18" charset="0"/>
                <a:cs typeface="Times New Roman" panose="02020603050405020304" pitchFamily="18" charset="0"/>
              </a:rPr>
              <a:t>-  Ánh trăng chênh ch</a:t>
            </a:r>
            <a:r>
              <a:rPr lang="vi-VN" altLang="en-US" sz="3200">
                <a:solidFill>
                  <a:srgbClr val="FF0000"/>
                </a:solidFill>
                <a:latin typeface="Times New Roman" panose="02020603050405020304" pitchFamily="18" charset="0"/>
                <a:cs typeface="Times New Roman" panose="02020603050405020304" pitchFamily="18" charset="0"/>
              </a:rPr>
              <a:t>ếch</a:t>
            </a:r>
            <a:r>
              <a:rPr lang="vi-VN" altLang="en-US" sz="3200">
                <a:latin typeface="Times New Roman" panose="02020603050405020304" pitchFamily="18" charset="0"/>
                <a:cs typeface="Times New Roman" panose="02020603050405020304" pitchFamily="18" charset="0"/>
              </a:rPr>
              <a:t> đầu làng.</a:t>
            </a:r>
          </a:p>
        </p:txBody>
      </p:sp>
      <p:sp>
        <p:nvSpPr>
          <p:cNvPr id="30" name="Text Box 29"/>
          <p:cNvSpPr txBox="1"/>
          <p:nvPr/>
        </p:nvSpPr>
        <p:spPr>
          <a:xfrm>
            <a:off x="3717290" y="4387850"/>
            <a:ext cx="561975" cy="398780"/>
          </a:xfrm>
          <a:prstGeom prst="rect">
            <a:avLst/>
          </a:prstGeom>
          <a:solidFill>
            <a:schemeClr val="accent4"/>
          </a:solidFill>
          <a:ln w="19050">
            <a:solidFill>
              <a:srgbClr val="FF0000"/>
            </a:solidFill>
          </a:ln>
        </p:spPr>
        <p:txBody>
          <a:bodyPr wrap="square" rtlCol="0">
            <a:spAutoFit/>
          </a:bodyPr>
          <a:lstStyle/>
          <a:p>
            <a:endParaRPr lang="en-US" sz="200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left)">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9" presetClass="exit" presetSubtype="0" fill="hold" grpId="1" nodeType="clickEffect">
                                  <p:stCondLst>
                                    <p:cond delay="0"/>
                                  </p:stCondLst>
                                  <p:childTnLst>
                                    <p:animEffect transition="out" filter="dissolve">
                                      <p:cBhvr>
                                        <p:cTn id="36" dur="500"/>
                                        <p:tgtEl>
                                          <p:spTgt spid="28"/>
                                        </p:tgtEl>
                                      </p:cBhvr>
                                    </p:animEffect>
                                    <p:set>
                                      <p:cBhvr>
                                        <p:cTn id="37" dur="1" fill="hold">
                                          <p:stCondLst>
                                            <p:cond delay="499"/>
                                          </p:stCondLst>
                                        </p:cTn>
                                        <p:tgtEl>
                                          <p:spTgt spid="2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9" presetClass="exit" presetSubtype="0" fill="hold" grpId="1" nodeType="clickEffect">
                                  <p:stCondLst>
                                    <p:cond delay="0"/>
                                  </p:stCondLst>
                                  <p:childTnLst>
                                    <p:animEffect transition="out" filter="dissolve">
                                      <p:cBhvr>
                                        <p:cTn id="41" dur="500"/>
                                        <p:tgtEl>
                                          <p:spTgt spid="29"/>
                                        </p:tgtEl>
                                      </p:cBhvr>
                                    </p:animEffect>
                                    <p:set>
                                      <p:cBhvr>
                                        <p:cTn id="42" dur="1" fill="hold">
                                          <p:stCondLst>
                                            <p:cond delay="499"/>
                                          </p:stCondLst>
                                        </p:cTn>
                                        <p:tgtEl>
                                          <p:spTgt spid="2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9" presetClass="exit" presetSubtype="0" fill="hold" grpId="1" nodeType="clickEffect">
                                  <p:stCondLst>
                                    <p:cond delay="0"/>
                                  </p:stCondLst>
                                  <p:childTnLst>
                                    <p:animEffect transition="out" filter="dissolve">
                                      <p:cBhvr>
                                        <p:cTn id="46" dur="500"/>
                                        <p:tgtEl>
                                          <p:spTgt spid="30"/>
                                        </p:tgtEl>
                                      </p:cBhvr>
                                    </p:animEffect>
                                    <p:set>
                                      <p:cBhvr>
                                        <p:cTn id="47"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24" grpId="0"/>
      <p:bldP spid="28" grpId="0" animBg="1"/>
      <p:bldP spid="28" grpId="1" animBg="1"/>
      <p:bldP spid="25" grpId="0"/>
      <p:bldP spid="29" grpId="0" animBg="1"/>
      <p:bldP spid="29" grpId="1" animBg="1"/>
      <p:bldP spid="26" grpId="0"/>
      <p:bldP spid="30" grpId="0" animBg="1"/>
      <p:bldP spid="30"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7000" t="-2000" r="-4000"/>
          </a:stretch>
        </a:blipFill>
        <a:effectLst/>
      </p:bgPr>
    </p:bg>
    <p:spTree>
      <p:nvGrpSpPr>
        <p:cNvPr id="1" name=""/>
        <p:cNvGrpSpPr/>
        <p:nvPr/>
      </p:nvGrpSpPr>
      <p:grpSpPr>
        <a:xfrm>
          <a:off x="0" y="0"/>
          <a:ext cx="0" cy="0"/>
          <a:chOff x="0" y="0"/>
          <a:chExt cx="0" cy="0"/>
        </a:xfrm>
      </p:grpSpPr>
      <p:sp>
        <p:nvSpPr>
          <p:cNvPr id="4" name="Text Box 3"/>
          <p:cNvSpPr txBox="1"/>
          <p:nvPr/>
        </p:nvSpPr>
        <p:spPr>
          <a:xfrm>
            <a:off x="1327785" y="3255010"/>
            <a:ext cx="4439285" cy="429895"/>
          </a:xfrm>
          <a:prstGeom prst="rect">
            <a:avLst/>
          </a:prstGeom>
          <a:solidFill>
            <a:schemeClr val="accent2"/>
          </a:solidFill>
        </p:spPr>
        <p:txBody>
          <a:bodyPr wrap="square" rtlCol="0">
            <a:spAutoFit/>
          </a:bodyPr>
          <a:lstStyle/>
          <a:p>
            <a:r>
              <a:rPr lang="vi-VN" altLang="en-US" sz="2200" b="1">
                <a:solidFill>
                  <a:srgbClr val="00B0F0"/>
                </a:solidFill>
                <a:latin typeface="Times New Roman" panose="02020603050405020304" pitchFamily="18" charset="0"/>
                <a:cs typeface="Times New Roman" panose="02020603050405020304" pitchFamily="18" charset="0"/>
              </a:rPr>
              <a:t>TIẾT HỌC ĐẾN ĐÂY KẾT THÚC.</a:t>
            </a:r>
          </a:p>
        </p:txBody>
      </p:sp>
      <p:sp>
        <p:nvSpPr>
          <p:cNvPr id="5" name="Text Box 4"/>
          <p:cNvSpPr txBox="1"/>
          <p:nvPr/>
        </p:nvSpPr>
        <p:spPr>
          <a:xfrm>
            <a:off x="1327785" y="393700"/>
            <a:ext cx="4689475" cy="2861310"/>
          </a:xfrm>
          <a:prstGeom prst="rect">
            <a:avLst/>
          </a:prstGeom>
          <a:noFill/>
        </p:spPr>
        <p:txBody>
          <a:bodyPr wrap="square" rtlCol="0">
            <a:spAutoFit/>
          </a:bodyPr>
          <a:lstStyle/>
          <a:p>
            <a:pPr marL="285750" indent="-285750">
              <a:lnSpc>
                <a:spcPct val="150000"/>
              </a:lnSpc>
              <a:buFont typeface="Wingdings" panose="05000000000000000000" charset="0"/>
              <a:buChar char="v"/>
            </a:pPr>
            <a:r>
              <a:rPr lang="vi-VN" altLang="en-US" sz="6000" b="1">
                <a:latin typeface="Times New Roman" panose="02020603050405020304" pitchFamily="18" charset="0"/>
                <a:cs typeface="Times New Roman" panose="02020603050405020304" pitchFamily="18" charset="0"/>
              </a:rPr>
              <a:t>CỦNG CỐ</a:t>
            </a:r>
          </a:p>
          <a:p>
            <a:pPr marL="285750" indent="-285750">
              <a:lnSpc>
                <a:spcPct val="150000"/>
              </a:lnSpc>
              <a:buFont typeface="Wingdings" panose="05000000000000000000" charset="0"/>
              <a:buChar char="v"/>
            </a:pPr>
            <a:r>
              <a:rPr lang="vi-VN" altLang="en-US" sz="6000" b="1">
                <a:latin typeface="Times New Roman" panose="02020603050405020304" pitchFamily="18" charset="0"/>
                <a:cs typeface="Times New Roman" panose="02020603050405020304" pitchFamily="18" charset="0"/>
              </a:rPr>
              <a:t>DẶN DÒ</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5"/>
                                        </p:tgtEl>
                                        <p:attrNameLst>
                                          <p:attrName>ppt_x</p:attrName>
                                          <p:attrName>ppt_y</p:attrName>
                                        </p:attrNameLst>
                                      </p:cBhvr>
                                    </p:animMotion>
                                    <p:animRot by="1500000">
                                      <p:cBhvr>
                                        <p:cTn id="7" dur="125" fill="hold">
                                          <p:stCondLst>
                                            <p:cond delay="0"/>
                                          </p:stCondLst>
                                        </p:cTn>
                                        <p:tgtEl>
                                          <p:spTgt spid="5"/>
                                        </p:tgtEl>
                                        <p:attrNameLst>
                                          <p:attrName>r</p:attrName>
                                        </p:attrNameLst>
                                      </p:cBhvr>
                                    </p:animRot>
                                    <p:animRot by="-1500000">
                                      <p:cBhvr>
                                        <p:cTn id="8" dur="125" fill="hold">
                                          <p:stCondLst>
                                            <p:cond delay="125"/>
                                          </p:stCondLst>
                                        </p:cTn>
                                        <p:tgtEl>
                                          <p:spTgt spid="5"/>
                                        </p:tgtEl>
                                        <p:attrNameLst>
                                          <p:attrName>r</p:attrName>
                                        </p:attrNameLst>
                                      </p:cBhvr>
                                    </p:animRot>
                                    <p:animRot by="-1500000">
                                      <p:cBhvr>
                                        <p:cTn id="9" dur="125" fill="hold">
                                          <p:stCondLst>
                                            <p:cond delay="250"/>
                                          </p:stCondLst>
                                        </p:cTn>
                                        <p:tgtEl>
                                          <p:spTgt spid="5"/>
                                        </p:tgtEl>
                                        <p:attrNameLst>
                                          <p:attrName>r</p:attrName>
                                        </p:attrNameLst>
                                      </p:cBhvr>
                                    </p:animRot>
                                    <p:animRot by="1500000">
                                      <p:cBhvr>
                                        <p:cTn id="10" dur="125" fill="hold">
                                          <p:stCondLst>
                                            <p:cond delay="375"/>
                                          </p:stCondLst>
                                        </p:cTn>
                                        <p:tgtEl>
                                          <p:spTgt spid="5"/>
                                        </p:tgtEl>
                                        <p:attrNameLst>
                                          <p:attrName>r</p:attrName>
                                        </p:attrNameLst>
                                      </p:cBhvr>
                                    </p:animRot>
                                  </p:childTnLst>
                                </p:cTn>
                              </p:par>
                              <p:par>
                                <p:cTn id="11" presetID="12" presetClass="entr" presetSubtype="8" repeatCount="indefinite" fill="hold" grpId="0" nodeType="withEffect">
                                  <p:stCondLst>
                                    <p:cond delay="0"/>
                                  </p:stCondLst>
                                  <p:childTnLst>
                                    <p:set>
                                      <p:cBhvr>
                                        <p:cTn id="12" dur="3000" fill="hold">
                                          <p:stCondLst>
                                            <p:cond delay="0"/>
                                          </p:stCondLst>
                                        </p:cTn>
                                        <p:tgtEl>
                                          <p:spTgt spid="4"/>
                                        </p:tgtEl>
                                        <p:attrNameLst>
                                          <p:attrName>style.visibility</p:attrName>
                                        </p:attrNameLst>
                                      </p:cBhvr>
                                      <p:to>
                                        <p:strVal val="visible"/>
                                      </p:to>
                                    </p:set>
                                    <p:anim calcmode="lin" valueType="num">
                                      <p:cBhvr additive="base">
                                        <p:cTn id="13" dur="3000"/>
                                        <p:tgtEl>
                                          <p:spTgt spid="4"/>
                                        </p:tgtEl>
                                        <p:attrNameLst>
                                          <p:attrName>ppt_x</p:attrName>
                                        </p:attrNameLst>
                                      </p:cBhvr>
                                      <p:tavLst>
                                        <p:tav tm="0">
                                          <p:val>
                                            <p:strVal val="#ppt_x-#ppt_w*1.125000"/>
                                          </p:val>
                                        </p:tav>
                                        <p:tav tm="100000">
                                          <p:val>
                                            <p:strVal val="#ppt_x"/>
                                          </p:val>
                                        </p:tav>
                                      </p:tavLst>
                                    </p:anim>
                                    <p:animEffect transition="in" filter="wipe(right)">
                                      <p:cBhvr>
                                        <p:cTn id="14"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stretch>
            <a:fillRect t="-3000" b="-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1495425" y="3119120"/>
            <a:ext cx="3405505" cy="1780540"/>
            <a:chOff x="1417547" y="1264224"/>
            <a:chExt cx="4405927" cy="3318271"/>
          </a:xfrm>
        </p:grpSpPr>
        <p:pic>
          <p:nvPicPr>
            <p:cNvPr id="26" name="Picture 25"/>
            <p:cNvPicPr>
              <a:picLocks noChangeAspect="1"/>
            </p:cNvPicPr>
            <p:nvPr/>
          </p:nvPicPr>
          <p:blipFill>
            <a:blip r:embed="rId4">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27" name="TextBox 26"/>
            <p:cNvSpPr txBox="1"/>
            <p:nvPr/>
          </p:nvSpPr>
          <p:spPr>
            <a:xfrm>
              <a:off x="2654789" y="2765570"/>
              <a:ext cx="2622360" cy="1373935"/>
            </a:xfrm>
            <a:prstGeom prst="rect">
              <a:avLst/>
            </a:prstGeom>
            <a:noFill/>
          </p:spPr>
          <p:txBody>
            <a:bodyPr wrap="square" rtlCol="0">
              <a:spAutoFit/>
            </a:bodyPr>
            <a:lstStyle/>
            <a:p>
              <a:pPr algn="ctr">
                <a:lnSpc>
                  <a:spcPct val="150000"/>
                </a:lnSpc>
              </a:pPr>
              <a:r>
                <a:rPr lang="vi-VN" altLang="en-US" sz="2800" b="1" dirty="0" smtClean="0">
                  <a:solidFill>
                    <a:srgbClr val="17479D"/>
                  </a:solidFill>
                  <a:latin typeface="Times New Roman" panose="02020603050405020304" pitchFamily="18" charset="0"/>
                  <a:cs typeface="Times New Roman" panose="02020603050405020304" pitchFamily="18" charset="0"/>
                </a:rPr>
                <a:t>Luện tập</a:t>
              </a:r>
            </a:p>
          </p:txBody>
        </p:sp>
        <p:sp>
          <p:nvSpPr>
            <p:cNvPr id="28" name="TextBox 27"/>
            <p:cNvSpPr txBox="1"/>
            <p:nvPr/>
          </p:nvSpPr>
          <p:spPr>
            <a:xfrm>
              <a:off x="2445946" y="2517364"/>
              <a:ext cx="3041009" cy="972760"/>
            </a:xfrm>
            <a:prstGeom prst="rect">
              <a:avLst/>
            </a:prstGeom>
            <a:noFill/>
          </p:spPr>
          <p:txBody>
            <a:bodyPr wrap="square" rtlCol="0">
              <a:spAutoFit/>
            </a:bodyPr>
            <a:lstStyle/>
            <a:p>
              <a:pPr algn="ctr">
                <a:lnSpc>
                  <a:spcPct val="100000"/>
                </a:lnSpc>
              </a:pPr>
              <a:r>
                <a:rPr lang="vi-VN" sz="2800" b="1" dirty="0">
                  <a:solidFill>
                    <a:srgbClr val="FF0000"/>
                  </a:solidFill>
                  <a:latin typeface="Times New Roman" panose="02020603050405020304" pitchFamily="18" charset="0"/>
                  <a:cs typeface="Times New Roman" panose="02020603050405020304" pitchFamily="18" charset="0"/>
                </a:rPr>
                <a:t>Tiết 4</a:t>
              </a:r>
            </a:p>
          </p:txBody>
        </p:sp>
      </p:grpSp>
      <p:sp>
        <p:nvSpPr>
          <p:cNvPr id="2" name="Text Box 1"/>
          <p:cNvSpPr txBox="1"/>
          <p:nvPr/>
        </p:nvSpPr>
        <p:spPr>
          <a:xfrm>
            <a:off x="0" y="612140"/>
            <a:ext cx="6784975" cy="1210945"/>
          </a:xfrm>
          <a:prstGeom prst="rect">
            <a:avLst/>
          </a:prstGeom>
          <a:noFill/>
        </p:spPr>
        <p:txBody>
          <a:bodyPr wrap="square" rtlCol="0">
            <a:spAutoFit/>
          </a:bodyPr>
          <a:lstStyle/>
          <a:p>
            <a:pPr algn="ctr">
              <a:lnSpc>
                <a:spcPct val="130000"/>
              </a:lnSpc>
            </a:pPr>
            <a:r>
              <a:rPr lang="vi-VN" altLang="en-US" sz="2800" b="1">
                <a:latin typeface="HP001 4 hàng" panose="020B0603050302020204" charset="0"/>
                <a:cs typeface="HP001 4 hàng" panose="020B0603050302020204" charset="0"/>
              </a:rPr>
              <a:t>Thứ năm, ngày 24 tháng 3 năm 2022</a:t>
            </a:r>
          </a:p>
          <a:p>
            <a:pPr algn="ctr">
              <a:lnSpc>
                <a:spcPct val="130000"/>
              </a:lnSpc>
            </a:pPr>
            <a:r>
              <a:rPr lang="vi-VN" altLang="en-US" sz="2800" b="1">
                <a:latin typeface="HP001 4 hàng" panose="020B0603050302020204" charset="0"/>
                <a:cs typeface="HP001 4 hàng" panose="020B0603050302020204" charset="0"/>
              </a:rPr>
              <a:t>Tiếng Việt</a:t>
            </a:r>
          </a:p>
        </p:txBody>
      </p:sp>
      <p:sp>
        <p:nvSpPr>
          <p:cNvPr id="3" name="Text Box 2"/>
          <p:cNvSpPr txBox="1"/>
          <p:nvPr/>
        </p:nvSpPr>
        <p:spPr>
          <a:xfrm>
            <a:off x="1149985" y="1822450"/>
            <a:ext cx="4857115" cy="1296670"/>
          </a:xfrm>
          <a:prstGeom prst="rect">
            <a:avLst/>
          </a:prstGeom>
          <a:noFill/>
        </p:spPr>
        <p:txBody>
          <a:bodyPr wrap="square" rtlCol="0">
            <a:spAutoFit/>
          </a:bodyPr>
          <a:lstStyle/>
          <a:p>
            <a:pPr algn="ctr">
              <a:lnSpc>
                <a:spcPct val="140000"/>
              </a:lnSpc>
            </a:pPr>
            <a:r>
              <a:rPr lang="vi-VN" altLang="en-US" sz="2800" b="1">
                <a:latin typeface="HP001 4 hàng" panose="020B0603050302020204" charset="0"/>
                <a:cs typeface="HP001 4 hàng" panose="020B0603050302020204" charset="0"/>
              </a:rPr>
              <a:t>Bài 14: Mở rộng vốn từ bảo vệ môi trường; Dấu phẩy.</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stretch>
            <a:fillRect l="-2000" t="-2000" r="-2000" b="-2000"/>
          </a:stretch>
        </a:blipFill>
        <a:effectLst/>
      </p:bgPr>
    </p:bg>
    <p:spTree>
      <p:nvGrpSpPr>
        <p:cNvPr id="1" name=""/>
        <p:cNvGrpSpPr/>
        <p:nvPr/>
      </p:nvGrpSpPr>
      <p:grpSpPr>
        <a:xfrm>
          <a:off x="0" y="0"/>
          <a:ext cx="0" cy="0"/>
          <a:chOff x="0" y="0"/>
          <a:chExt cx="0" cy="0"/>
        </a:xfrm>
      </p:grpSpPr>
      <p:sp>
        <p:nvSpPr>
          <p:cNvPr id="3" name="TextBox 2"/>
          <p:cNvSpPr txBox="1"/>
          <p:nvPr/>
        </p:nvSpPr>
        <p:spPr>
          <a:xfrm>
            <a:off x="314325" y="394335"/>
            <a:ext cx="6301740" cy="977265"/>
          </a:xfrm>
          <a:prstGeom prst="rect">
            <a:avLst/>
          </a:prstGeom>
          <a:noFill/>
        </p:spPr>
        <p:txBody>
          <a:bodyPr wrap="square" rtlCol="0">
            <a:spAutoFit/>
          </a:bodyPr>
          <a:lstStyle/>
          <a:p>
            <a:pPr algn="just">
              <a:lnSpc>
                <a:spcPct val="90000"/>
              </a:lnSpc>
            </a:pPr>
            <a:r>
              <a:rPr lang="en-US" sz="3200" b="1" dirty="0" smtClean="0">
                <a:latin typeface="Times New Roman" panose="02020603050405020304" pitchFamily="18" charset="0"/>
                <a:cs typeface="Times New Roman" panose="02020603050405020304" pitchFamily="18" charset="0"/>
              </a:rPr>
              <a:t>1. </a:t>
            </a:r>
            <a:r>
              <a:rPr lang="en-US" sz="3200" dirty="0" err="1" smtClean="0">
                <a:latin typeface="Times New Roman" panose="02020603050405020304" pitchFamily="18" charset="0"/>
                <a:cs typeface="Times New Roman" panose="02020603050405020304" pitchFamily="18" charset="0"/>
              </a:rPr>
              <a:t>Tìm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từ</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ngữ</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chỉ</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hoạt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động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bảo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vệ</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chăm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sóc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cây</a:t>
            </a:r>
            <a:r>
              <a:rPr lang="vi-VN" altLang="en-US" sz="3200" dirty="0" err="1" smtClean="0">
                <a:latin typeface="Times New Roman" panose="02020603050405020304" pitchFamily="18" charset="0"/>
                <a:cs typeface="Times New Roman" panose="02020603050405020304" pitchFamily="18" charset="0"/>
              </a:rPr>
              <a:t>.</a:t>
            </a:r>
          </a:p>
        </p:txBody>
      </p:sp>
      <p:grpSp>
        <p:nvGrpSpPr>
          <p:cNvPr id="5" name="Group 4"/>
          <p:cNvGrpSpPr/>
          <p:nvPr/>
        </p:nvGrpSpPr>
        <p:grpSpPr>
          <a:xfrm>
            <a:off x="383540" y="1371600"/>
            <a:ext cx="1419225" cy="1390015"/>
            <a:chOff x="497526" y="1381126"/>
            <a:chExt cx="1171693" cy="1211188"/>
          </a:xfrm>
        </p:grpSpPr>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497526" y="1381126"/>
              <a:ext cx="1171693" cy="1211188"/>
            </a:xfrm>
            <a:prstGeom prst="rect">
              <a:avLst/>
            </a:prstGeom>
          </p:spPr>
        </p:pic>
        <p:sp>
          <p:nvSpPr>
            <p:cNvPr id="4" name="TextBox 3"/>
            <p:cNvSpPr txBox="1"/>
            <p:nvPr/>
          </p:nvSpPr>
          <p:spPr>
            <a:xfrm>
              <a:off x="655325" y="1789995"/>
              <a:ext cx="856620" cy="320918"/>
            </a:xfrm>
            <a:prstGeom prst="rect">
              <a:avLst/>
            </a:prstGeom>
            <a:noFill/>
          </p:spPr>
          <p:txBody>
            <a:bodyPr wrap="square" rtlCol="0">
              <a:spAutoFit/>
            </a:bodyPr>
            <a:lstStyle/>
            <a:p>
              <a:r>
                <a:rPr lang="en-US" sz="1800" b="1" dirty="0" err="1" smtClean="0">
                  <a:solidFill>
                    <a:schemeClr val="accent2"/>
                  </a:solidFill>
                  <a:latin typeface="Times New Roman" panose="02020603050405020304" pitchFamily="18" charset="0"/>
                  <a:cs typeface="Times New Roman" panose="02020603050405020304" pitchFamily="18" charset="0"/>
                </a:rPr>
                <a:t>tưới</a:t>
              </a:r>
              <a:r>
                <a:rPr lang="en-US" sz="1800" b="1" dirty="0" smtClean="0">
                  <a:solidFill>
                    <a:schemeClr val="accent2"/>
                  </a:solidFill>
                  <a:latin typeface="Times New Roman" panose="02020603050405020304" pitchFamily="18" charset="0"/>
                  <a:cs typeface="Times New Roman" panose="02020603050405020304" pitchFamily="18" charset="0"/>
                </a:rPr>
                <a:t> </a:t>
              </a:r>
              <a:r>
                <a:rPr lang="en-US" sz="1800" b="1" dirty="0" err="1" smtClean="0">
                  <a:solidFill>
                    <a:schemeClr val="accent2"/>
                  </a:solidFill>
                  <a:latin typeface="Times New Roman" panose="02020603050405020304" pitchFamily="18" charset="0"/>
                  <a:cs typeface="Times New Roman" panose="02020603050405020304" pitchFamily="18" charset="0"/>
                </a:rPr>
                <a:t>cây</a:t>
              </a:r>
            </a:p>
          </p:txBody>
        </p:sp>
      </p:grpSp>
      <p:grpSp>
        <p:nvGrpSpPr>
          <p:cNvPr id="59" name="Group 58"/>
          <p:cNvGrpSpPr/>
          <p:nvPr/>
        </p:nvGrpSpPr>
        <p:grpSpPr>
          <a:xfrm>
            <a:off x="1943735" y="1407795"/>
            <a:ext cx="1464310" cy="1354455"/>
            <a:chOff x="497526" y="1381126"/>
            <a:chExt cx="1171693" cy="1211188"/>
          </a:xfrm>
        </p:grpSpPr>
        <p:pic>
          <p:nvPicPr>
            <p:cNvPr id="60" name="Picture 59"/>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497526" y="1381126"/>
              <a:ext cx="1171693" cy="1211188"/>
            </a:xfrm>
            <a:prstGeom prst="rect">
              <a:avLst/>
            </a:prstGeom>
          </p:spPr>
        </p:pic>
        <p:sp>
          <p:nvSpPr>
            <p:cNvPr id="61" name="TextBox 60"/>
            <p:cNvSpPr txBox="1"/>
            <p:nvPr/>
          </p:nvSpPr>
          <p:spPr>
            <a:xfrm>
              <a:off x="621581" y="1769267"/>
              <a:ext cx="856910" cy="329343"/>
            </a:xfrm>
            <a:prstGeom prst="rect">
              <a:avLst/>
            </a:prstGeom>
            <a:noFill/>
          </p:spPr>
          <p:txBody>
            <a:bodyPr wrap="square" rtlCol="0">
              <a:spAutoFit/>
            </a:bodyPr>
            <a:lstStyle/>
            <a:p>
              <a:r>
                <a:rPr lang="en-US" sz="1800" b="1" dirty="0" err="1" smtClean="0">
                  <a:solidFill>
                    <a:schemeClr val="accent2"/>
                  </a:solidFill>
                  <a:latin typeface="Times New Roman" panose="02020603050405020304" pitchFamily="18" charset="0"/>
                  <a:cs typeface="Times New Roman" panose="02020603050405020304" pitchFamily="18" charset="0"/>
                </a:rPr>
                <a:t>bẻ</a:t>
              </a:r>
              <a:r>
                <a:rPr lang="en-US" sz="1800" b="1" dirty="0" smtClean="0">
                  <a:solidFill>
                    <a:schemeClr val="accent2"/>
                  </a:solidFill>
                  <a:latin typeface="Times New Roman" panose="02020603050405020304" pitchFamily="18" charset="0"/>
                  <a:cs typeface="Times New Roman" panose="02020603050405020304" pitchFamily="18" charset="0"/>
                </a:rPr>
                <a:t> </a:t>
              </a:r>
              <a:r>
                <a:rPr lang="en-US" sz="1800" b="1" dirty="0" err="1" smtClean="0">
                  <a:solidFill>
                    <a:schemeClr val="accent2"/>
                  </a:solidFill>
                  <a:latin typeface="Times New Roman" panose="02020603050405020304" pitchFamily="18" charset="0"/>
                  <a:cs typeface="Times New Roman" panose="02020603050405020304" pitchFamily="18" charset="0"/>
                </a:rPr>
                <a:t>cành</a:t>
              </a:r>
            </a:p>
          </p:txBody>
        </p:sp>
      </p:grpSp>
      <p:grpSp>
        <p:nvGrpSpPr>
          <p:cNvPr id="62" name="Group 61"/>
          <p:cNvGrpSpPr/>
          <p:nvPr/>
        </p:nvGrpSpPr>
        <p:grpSpPr>
          <a:xfrm>
            <a:off x="3546475" y="1407795"/>
            <a:ext cx="1512570" cy="1353820"/>
            <a:chOff x="497526" y="1381126"/>
            <a:chExt cx="1171693" cy="1211188"/>
          </a:xfrm>
        </p:grpSpPr>
        <p:pic>
          <p:nvPicPr>
            <p:cNvPr id="63" name="Picture 62"/>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497526" y="1381126"/>
              <a:ext cx="1171693" cy="1211188"/>
            </a:xfrm>
            <a:prstGeom prst="rect">
              <a:avLst/>
            </a:prstGeom>
          </p:spPr>
        </p:pic>
        <p:sp>
          <p:nvSpPr>
            <p:cNvPr id="64" name="TextBox 63"/>
            <p:cNvSpPr txBox="1"/>
            <p:nvPr/>
          </p:nvSpPr>
          <p:spPr>
            <a:xfrm>
              <a:off x="779415" y="1769455"/>
              <a:ext cx="699883" cy="329498"/>
            </a:xfrm>
            <a:prstGeom prst="rect">
              <a:avLst/>
            </a:prstGeom>
            <a:noFill/>
          </p:spPr>
          <p:txBody>
            <a:bodyPr wrap="square" rtlCol="0">
              <a:spAutoFit/>
            </a:bodyPr>
            <a:lstStyle/>
            <a:p>
              <a:r>
                <a:rPr lang="en-US" sz="1800" b="1" dirty="0" err="1" smtClean="0">
                  <a:solidFill>
                    <a:schemeClr val="accent2"/>
                  </a:solidFill>
                  <a:latin typeface="Times New Roman" panose="02020603050405020304" pitchFamily="18" charset="0"/>
                  <a:cs typeface="Times New Roman" panose="02020603050405020304" pitchFamily="18" charset="0"/>
                </a:rPr>
                <a:t>tỉa</a:t>
              </a:r>
              <a:r>
                <a:rPr lang="en-US" sz="1800" b="1" dirty="0" smtClean="0">
                  <a:solidFill>
                    <a:schemeClr val="accent2"/>
                  </a:solidFill>
                  <a:latin typeface="Times New Roman" panose="02020603050405020304" pitchFamily="18" charset="0"/>
                  <a:cs typeface="Times New Roman" panose="02020603050405020304" pitchFamily="18" charset="0"/>
                </a:rPr>
                <a:t> </a:t>
              </a:r>
              <a:r>
                <a:rPr lang="en-US" sz="1800" b="1" dirty="0" err="1" smtClean="0">
                  <a:solidFill>
                    <a:schemeClr val="accent2"/>
                  </a:solidFill>
                  <a:latin typeface="Times New Roman" panose="02020603050405020304" pitchFamily="18" charset="0"/>
                  <a:cs typeface="Times New Roman" panose="02020603050405020304" pitchFamily="18" charset="0"/>
                </a:rPr>
                <a:t>lá</a:t>
              </a:r>
            </a:p>
          </p:txBody>
        </p:sp>
      </p:grpSp>
      <p:grpSp>
        <p:nvGrpSpPr>
          <p:cNvPr id="68" name="Group 67"/>
          <p:cNvGrpSpPr/>
          <p:nvPr/>
        </p:nvGrpSpPr>
        <p:grpSpPr>
          <a:xfrm>
            <a:off x="396240" y="2943860"/>
            <a:ext cx="1397000" cy="1284605"/>
            <a:chOff x="497526" y="1381126"/>
            <a:chExt cx="1171693" cy="1211188"/>
          </a:xfrm>
        </p:grpSpPr>
        <p:pic>
          <p:nvPicPr>
            <p:cNvPr id="69" name="Picture 68"/>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497526" y="1381126"/>
              <a:ext cx="1171693" cy="1211188"/>
            </a:xfrm>
            <a:prstGeom prst="rect">
              <a:avLst/>
            </a:prstGeom>
          </p:spPr>
        </p:pic>
        <p:sp>
          <p:nvSpPr>
            <p:cNvPr id="70" name="TextBox 69"/>
            <p:cNvSpPr txBox="1"/>
            <p:nvPr/>
          </p:nvSpPr>
          <p:spPr>
            <a:xfrm>
              <a:off x="686062" y="1781256"/>
              <a:ext cx="792491" cy="347251"/>
            </a:xfrm>
            <a:prstGeom prst="rect">
              <a:avLst/>
            </a:prstGeom>
            <a:noFill/>
          </p:spPr>
          <p:txBody>
            <a:bodyPr wrap="square" rtlCol="0">
              <a:spAutoFit/>
            </a:bodyPr>
            <a:lstStyle/>
            <a:p>
              <a:r>
                <a:rPr lang="en-US" sz="1800" b="1" dirty="0" err="1">
                  <a:solidFill>
                    <a:schemeClr val="accent2"/>
                  </a:solidFill>
                  <a:latin typeface="Times New Roman" panose="02020603050405020304" pitchFamily="18" charset="0"/>
                  <a:cs typeface="Times New Roman" panose="02020603050405020304" pitchFamily="18" charset="0"/>
                </a:rPr>
                <a:t>v</a:t>
              </a:r>
              <a:r>
                <a:rPr lang="en-US" sz="1800" b="1" dirty="0" err="1" smtClean="0">
                  <a:solidFill>
                    <a:schemeClr val="accent2"/>
                  </a:solidFill>
                  <a:latin typeface="Times New Roman" panose="02020603050405020304" pitchFamily="18" charset="0"/>
                  <a:cs typeface="Times New Roman" panose="02020603050405020304" pitchFamily="18" charset="0"/>
                </a:rPr>
                <a:t>un</a:t>
              </a:r>
              <a:r>
                <a:rPr lang="en-US" sz="1800" b="1" dirty="0" smtClean="0">
                  <a:solidFill>
                    <a:schemeClr val="accent2"/>
                  </a:solidFill>
                  <a:latin typeface="Times New Roman" panose="02020603050405020304" pitchFamily="18" charset="0"/>
                  <a:cs typeface="Times New Roman" panose="02020603050405020304" pitchFamily="18" charset="0"/>
                </a:rPr>
                <a:t> </a:t>
              </a:r>
              <a:r>
                <a:rPr lang="en-US" sz="1800" b="1" dirty="0" err="1" smtClean="0">
                  <a:solidFill>
                    <a:schemeClr val="accent2"/>
                  </a:solidFill>
                  <a:latin typeface="Times New Roman" panose="02020603050405020304" pitchFamily="18" charset="0"/>
                  <a:cs typeface="Times New Roman" panose="02020603050405020304" pitchFamily="18" charset="0"/>
                </a:rPr>
                <a:t>gốc</a:t>
              </a:r>
            </a:p>
          </p:txBody>
        </p:sp>
      </p:grpSp>
      <p:grpSp>
        <p:nvGrpSpPr>
          <p:cNvPr id="71" name="Group 70"/>
          <p:cNvGrpSpPr/>
          <p:nvPr/>
        </p:nvGrpSpPr>
        <p:grpSpPr>
          <a:xfrm>
            <a:off x="1949450" y="3017520"/>
            <a:ext cx="1454150" cy="1317625"/>
            <a:chOff x="497526" y="1381126"/>
            <a:chExt cx="1171693" cy="1211188"/>
          </a:xfrm>
        </p:grpSpPr>
        <p:pic>
          <p:nvPicPr>
            <p:cNvPr id="72" name="Picture 71"/>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497526" y="1381126"/>
              <a:ext cx="1171693" cy="1211188"/>
            </a:xfrm>
            <a:prstGeom prst="rect">
              <a:avLst/>
            </a:prstGeom>
          </p:spPr>
        </p:pic>
        <p:sp>
          <p:nvSpPr>
            <p:cNvPr id="73" name="TextBox 72"/>
            <p:cNvSpPr txBox="1"/>
            <p:nvPr/>
          </p:nvSpPr>
          <p:spPr>
            <a:xfrm>
              <a:off x="652187" y="1690649"/>
              <a:ext cx="891540" cy="593044"/>
            </a:xfrm>
            <a:prstGeom prst="rect">
              <a:avLst/>
            </a:prstGeom>
            <a:noFill/>
          </p:spPr>
          <p:txBody>
            <a:bodyPr wrap="square" rtlCol="0">
              <a:spAutoFit/>
            </a:bodyPr>
            <a:lstStyle/>
            <a:p>
              <a:pPr algn="ctr"/>
              <a:r>
                <a:rPr lang="en-US" sz="1800" b="1" dirty="0" err="1" smtClean="0">
                  <a:solidFill>
                    <a:schemeClr val="accent2"/>
                  </a:solidFill>
                  <a:latin typeface="Times New Roman" panose="02020603050405020304" pitchFamily="18" charset="0"/>
                  <a:cs typeface="Times New Roman" panose="02020603050405020304" pitchFamily="18" charset="0"/>
                </a:rPr>
                <a:t>giẫm</a:t>
              </a:r>
              <a:r>
                <a:rPr lang="en-US" sz="1800" b="1" dirty="0" smtClean="0">
                  <a:solidFill>
                    <a:schemeClr val="accent2"/>
                  </a:solidFill>
                  <a:latin typeface="Times New Roman" panose="02020603050405020304" pitchFamily="18" charset="0"/>
                  <a:cs typeface="Times New Roman" panose="02020603050405020304" pitchFamily="18" charset="0"/>
                </a:rPr>
                <a:t> </a:t>
              </a:r>
              <a:r>
                <a:rPr lang="en-US" sz="1800" b="1" dirty="0" err="1" smtClean="0">
                  <a:solidFill>
                    <a:schemeClr val="accent2"/>
                  </a:solidFill>
                  <a:latin typeface="Times New Roman" panose="02020603050405020304" pitchFamily="18" charset="0"/>
                  <a:cs typeface="Times New Roman" panose="02020603050405020304" pitchFamily="18" charset="0"/>
                </a:rPr>
                <a:t>lên</a:t>
              </a:r>
              <a:r>
                <a:rPr lang="en-US" sz="1800" b="1" dirty="0" smtClean="0">
                  <a:solidFill>
                    <a:schemeClr val="accent2"/>
                  </a:solidFill>
                  <a:latin typeface="Times New Roman" panose="02020603050405020304" pitchFamily="18" charset="0"/>
                  <a:cs typeface="Times New Roman" panose="02020603050405020304" pitchFamily="18" charset="0"/>
                </a:rPr>
                <a:t> </a:t>
              </a:r>
              <a:r>
                <a:rPr lang="en-US" sz="1800" b="1" dirty="0" err="1" smtClean="0">
                  <a:solidFill>
                    <a:schemeClr val="accent2"/>
                  </a:solidFill>
                  <a:latin typeface="Times New Roman" panose="02020603050405020304" pitchFamily="18" charset="0"/>
                  <a:cs typeface="Times New Roman" panose="02020603050405020304" pitchFamily="18" charset="0"/>
                </a:rPr>
                <a:t>cỏ</a:t>
              </a:r>
            </a:p>
          </p:txBody>
        </p:sp>
      </p:grpSp>
      <p:grpSp>
        <p:nvGrpSpPr>
          <p:cNvPr id="74" name="Group 73"/>
          <p:cNvGrpSpPr/>
          <p:nvPr/>
        </p:nvGrpSpPr>
        <p:grpSpPr>
          <a:xfrm>
            <a:off x="3559810" y="3017519"/>
            <a:ext cx="1499235" cy="1317625"/>
            <a:chOff x="497526" y="1381709"/>
            <a:chExt cx="1171693" cy="1211188"/>
          </a:xfrm>
        </p:grpSpPr>
        <p:pic>
          <p:nvPicPr>
            <p:cNvPr id="75" name="Picture 74"/>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497526" y="1381709"/>
              <a:ext cx="1171693" cy="1211188"/>
            </a:xfrm>
            <a:prstGeom prst="rect">
              <a:avLst/>
            </a:prstGeom>
          </p:spPr>
        </p:pic>
        <p:sp>
          <p:nvSpPr>
            <p:cNvPr id="76" name="TextBox 75"/>
            <p:cNvSpPr txBox="1"/>
            <p:nvPr/>
          </p:nvSpPr>
          <p:spPr>
            <a:xfrm>
              <a:off x="702982" y="1749444"/>
              <a:ext cx="760285" cy="338549"/>
            </a:xfrm>
            <a:prstGeom prst="rect">
              <a:avLst/>
            </a:prstGeom>
            <a:noFill/>
          </p:spPr>
          <p:txBody>
            <a:bodyPr wrap="square" rtlCol="0">
              <a:spAutoFit/>
            </a:bodyPr>
            <a:lstStyle/>
            <a:p>
              <a:r>
                <a:rPr lang="en-US" sz="1800" b="1" dirty="0" err="1" smtClean="0">
                  <a:solidFill>
                    <a:schemeClr val="accent2"/>
                  </a:solidFill>
                  <a:latin typeface="Times New Roman" panose="02020603050405020304" pitchFamily="18" charset="0"/>
                  <a:cs typeface="Times New Roman" panose="02020603050405020304" pitchFamily="18" charset="0"/>
                </a:rPr>
                <a:t>hái</a:t>
              </a:r>
              <a:r>
                <a:rPr lang="en-US" sz="1800" b="1" dirty="0" smtClean="0">
                  <a:solidFill>
                    <a:schemeClr val="accent2"/>
                  </a:solidFill>
                  <a:latin typeface="Times New Roman" panose="02020603050405020304" pitchFamily="18" charset="0"/>
                  <a:cs typeface="Times New Roman" panose="02020603050405020304" pitchFamily="18" charset="0"/>
                </a:rPr>
                <a:t> </a:t>
              </a:r>
              <a:r>
                <a:rPr lang="en-US" sz="1800" b="1" dirty="0" err="1" smtClean="0">
                  <a:solidFill>
                    <a:schemeClr val="accent2"/>
                  </a:solidFill>
                  <a:latin typeface="Times New Roman" panose="02020603050405020304" pitchFamily="18" charset="0"/>
                  <a:cs typeface="Times New Roman" panose="02020603050405020304" pitchFamily="18" charset="0"/>
                </a:rPr>
                <a:t>hoa</a:t>
              </a:r>
            </a:p>
          </p:txBody>
        </p:sp>
      </p:grpSp>
      <p:grpSp>
        <p:nvGrpSpPr>
          <p:cNvPr id="77" name="Group 76"/>
          <p:cNvGrpSpPr/>
          <p:nvPr/>
        </p:nvGrpSpPr>
        <p:grpSpPr>
          <a:xfrm>
            <a:off x="5119370" y="3018155"/>
            <a:ext cx="1325602" cy="1316990"/>
            <a:chOff x="495281" y="1400982"/>
            <a:chExt cx="1171693" cy="1211188"/>
          </a:xfrm>
        </p:grpSpPr>
        <p:pic>
          <p:nvPicPr>
            <p:cNvPr id="78" name="Picture 77"/>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495281" y="1400982"/>
              <a:ext cx="1171693" cy="1211188"/>
            </a:xfrm>
            <a:prstGeom prst="rect">
              <a:avLst/>
            </a:prstGeom>
          </p:spPr>
        </p:pic>
        <p:sp>
          <p:nvSpPr>
            <p:cNvPr id="79" name="TextBox 78"/>
            <p:cNvSpPr txBox="1"/>
            <p:nvPr/>
          </p:nvSpPr>
          <p:spPr>
            <a:xfrm>
              <a:off x="708564" y="1768893"/>
              <a:ext cx="792518" cy="338712"/>
            </a:xfrm>
            <a:prstGeom prst="rect">
              <a:avLst/>
            </a:prstGeom>
            <a:noFill/>
          </p:spPr>
          <p:txBody>
            <a:bodyPr wrap="square" rtlCol="0">
              <a:spAutoFit/>
            </a:bodyPr>
            <a:lstStyle/>
            <a:p>
              <a:r>
                <a:rPr lang="en-US" sz="1800" b="1" dirty="0" err="1" smtClean="0">
                  <a:solidFill>
                    <a:schemeClr val="accent2"/>
                  </a:solidFill>
                  <a:latin typeface="Times New Roman" panose="02020603050405020304" pitchFamily="18" charset="0"/>
                  <a:cs typeface="Times New Roman" panose="02020603050405020304" pitchFamily="18" charset="0"/>
                </a:rPr>
                <a:t>bắt</a:t>
              </a:r>
              <a:r>
                <a:rPr lang="en-US" sz="1800" b="1" dirty="0" smtClean="0">
                  <a:solidFill>
                    <a:schemeClr val="accent2"/>
                  </a:solidFill>
                  <a:latin typeface="Times New Roman" panose="02020603050405020304" pitchFamily="18" charset="0"/>
                  <a:cs typeface="Times New Roman" panose="02020603050405020304" pitchFamily="18" charset="0"/>
                </a:rPr>
                <a:t> </a:t>
              </a:r>
              <a:r>
                <a:rPr lang="en-US" sz="1800" b="1" dirty="0" err="1" smtClean="0">
                  <a:solidFill>
                    <a:schemeClr val="accent2"/>
                  </a:solidFill>
                  <a:latin typeface="Times New Roman" panose="02020603050405020304" pitchFamily="18" charset="0"/>
                  <a:cs typeface="Times New Roman" panose="02020603050405020304" pitchFamily="18" charset="0"/>
                </a:rPr>
                <a:t>sâu</a:t>
              </a:r>
            </a:p>
          </p:txBody>
        </p:sp>
      </p:grpSp>
      <p:grpSp>
        <p:nvGrpSpPr>
          <p:cNvPr id="65" name="Group 64"/>
          <p:cNvGrpSpPr/>
          <p:nvPr/>
        </p:nvGrpSpPr>
        <p:grpSpPr>
          <a:xfrm>
            <a:off x="5121910" y="1389380"/>
            <a:ext cx="1374140" cy="1390650"/>
            <a:chOff x="497526" y="1381126"/>
            <a:chExt cx="1171693" cy="1211188"/>
          </a:xfrm>
        </p:grpSpPr>
        <p:pic>
          <p:nvPicPr>
            <p:cNvPr id="66" name="Picture 65"/>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497526" y="1381126"/>
              <a:ext cx="1171693" cy="1211188"/>
            </a:xfrm>
            <a:prstGeom prst="rect">
              <a:avLst/>
            </a:prstGeom>
          </p:spPr>
        </p:pic>
        <p:sp>
          <p:nvSpPr>
            <p:cNvPr id="67" name="TextBox 66"/>
            <p:cNvSpPr txBox="1"/>
            <p:nvPr/>
          </p:nvSpPr>
          <p:spPr>
            <a:xfrm>
              <a:off x="592800" y="1824675"/>
              <a:ext cx="935579" cy="320771"/>
            </a:xfrm>
            <a:prstGeom prst="rect">
              <a:avLst/>
            </a:prstGeom>
            <a:noFill/>
          </p:spPr>
          <p:txBody>
            <a:bodyPr wrap="square" rtlCol="0">
              <a:spAutoFit/>
            </a:bodyPr>
            <a:lstStyle/>
            <a:p>
              <a:r>
                <a:rPr lang="en-US" sz="1800" b="1" dirty="0" err="1" smtClean="0">
                  <a:solidFill>
                    <a:schemeClr val="accent2"/>
                  </a:solidFill>
                  <a:latin typeface="Times New Roman" panose="02020603050405020304" pitchFamily="18" charset="0"/>
                  <a:cs typeface="Times New Roman" panose="02020603050405020304" pitchFamily="18" charset="0"/>
                </a:rPr>
                <a:t>chặt</a:t>
              </a:r>
              <a:r>
                <a:rPr lang="en-US" sz="1800" b="1" dirty="0" smtClean="0">
                  <a:solidFill>
                    <a:schemeClr val="accent2"/>
                  </a:solidFill>
                  <a:latin typeface="Times New Roman" panose="02020603050405020304" pitchFamily="18" charset="0"/>
                  <a:cs typeface="Times New Roman" panose="02020603050405020304" pitchFamily="18" charset="0"/>
                </a:rPr>
                <a:t> </a:t>
              </a:r>
              <a:r>
                <a:rPr lang="en-US" sz="1800" b="1" dirty="0" err="1" smtClean="0">
                  <a:solidFill>
                    <a:schemeClr val="accent2"/>
                  </a:solidFill>
                  <a:latin typeface="Times New Roman" panose="02020603050405020304" pitchFamily="18" charset="0"/>
                  <a:cs typeface="Times New Roman" panose="02020603050405020304" pitchFamily="18" charset="0"/>
                </a:rPr>
                <a:t>cây</a:t>
              </a:r>
            </a:p>
          </p:txBody>
        </p:sp>
      </p:grpSp>
      <p:grpSp>
        <p:nvGrpSpPr>
          <p:cNvPr id="7" name="Group 6"/>
          <p:cNvGrpSpPr/>
          <p:nvPr/>
        </p:nvGrpSpPr>
        <p:grpSpPr>
          <a:xfrm>
            <a:off x="621030" y="2623820"/>
            <a:ext cx="5709920" cy="1936115"/>
            <a:chOff x="978" y="4132"/>
            <a:chExt cx="8992" cy="3049"/>
          </a:xfrm>
        </p:grpSpPr>
        <p:sp>
          <p:nvSpPr>
            <p:cNvPr id="6" name="Rounded Rectangle 5"/>
            <p:cNvSpPr/>
            <p:nvPr/>
          </p:nvSpPr>
          <p:spPr>
            <a:xfrm>
              <a:off x="978" y="5383"/>
              <a:ext cx="8992" cy="1798"/>
            </a:xfrm>
            <a:prstGeom prst="roundRect">
              <a:avLst/>
            </a:prstGeom>
            <a:solidFill>
              <a:schemeClr val="accent4"/>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vi-VN" altLang="en-US" sz="2400">
                  <a:solidFill>
                    <a:srgbClr val="000000"/>
                  </a:solidFill>
                  <a:latin typeface="Times New Roman" panose="02020603050405020304" pitchFamily="18" charset="0"/>
                  <a:cs typeface="Times New Roman" panose="02020603050405020304" pitchFamily="18" charset="0"/>
                </a:rPr>
                <a:t>      Ngoài ra còn có một số từ ngữ chỉ hoạt động bảo vệ, chăm sóc cây là: bón phân,</a:t>
              </a:r>
            </a:p>
            <a:p>
              <a:pPr algn="l"/>
              <a:r>
                <a:rPr lang="vi-VN" altLang="en-US" sz="2400">
                  <a:solidFill>
                    <a:srgbClr val="000000"/>
                  </a:solidFill>
                  <a:latin typeface="Times New Roman" panose="02020603050405020304" pitchFamily="18" charset="0"/>
                  <a:cs typeface="Times New Roman" panose="02020603050405020304" pitchFamily="18" charset="0"/>
                </a:rPr>
                <a:t>xới đất, nhổ cỏ, vun xới, chăm sóc, .....</a:t>
              </a:r>
            </a:p>
          </p:txBody>
        </p:sp>
        <p:pic>
          <p:nvPicPr>
            <p:cNvPr id="14" name="Picture 13" descr="B3"/>
            <p:cNvPicPr>
              <a:picLocks noChangeAspect="1"/>
            </p:cNvPicPr>
            <p:nvPr/>
          </p:nvPicPr>
          <p:blipFill>
            <a:blip r:embed="rId6"/>
            <a:srcRect l="130" r="69082" b="64344"/>
            <a:stretch>
              <a:fillRect/>
            </a:stretch>
          </p:blipFill>
          <p:spPr>
            <a:xfrm>
              <a:off x="3880" y="4132"/>
              <a:ext cx="3129" cy="1283"/>
            </a:xfrm>
            <a:prstGeom prst="rect">
              <a:avLst/>
            </a:prstGeom>
          </p:spPr>
        </p:pic>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500"/>
                                        <p:tgtEl>
                                          <p:spTgt spid="59"/>
                                        </p:tgtEl>
                                      </p:cBhvr>
                                    </p:animEffect>
                                  </p:childTnLst>
                                </p:cTn>
                              </p:par>
                              <p:par>
                                <p:cTn id="16" presetID="10" presetClass="entr" presetSubtype="0" fill="hold" nodeType="withEffect">
                                  <p:stCondLst>
                                    <p:cond delay="0"/>
                                  </p:stCondLst>
                                  <p:childTnLst>
                                    <p:set>
                                      <p:cBhvr>
                                        <p:cTn id="17" dur="1" fill="hold">
                                          <p:stCondLst>
                                            <p:cond delay="0"/>
                                          </p:stCondLst>
                                        </p:cTn>
                                        <p:tgtEl>
                                          <p:spTgt spid="62"/>
                                        </p:tgtEl>
                                        <p:attrNameLst>
                                          <p:attrName>style.visibility</p:attrName>
                                        </p:attrNameLst>
                                      </p:cBhvr>
                                      <p:to>
                                        <p:strVal val="visible"/>
                                      </p:to>
                                    </p:set>
                                    <p:animEffect transition="in" filter="fade">
                                      <p:cBhvr>
                                        <p:cTn id="18" dur="500"/>
                                        <p:tgtEl>
                                          <p:spTgt spid="62"/>
                                        </p:tgtEl>
                                      </p:cBhvr>
                                    </p:animEffect>
                                  </p:childTnLst>
                                </p:cTn>
                              </p:par>
                              <p:par>
                                <p:cTn id="19" presetID="10" presetClass="entr" presetSubtype="0"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Effect transition="in" filter="fade">
                                      <p:cBhvr>
                                        <p:cTn id="21" dur="500"/>
                                        <p:tgtEl>
                                          <p:spTgt spid="65"/>
                                        </p:tgtEl>
                                      </p:cBhvr>
                                    </p:animEffect>
                                  </p:childTnLst>
                                </p:cTn>
                              </p:par>
                              <p:par>
                                <p:cTn id="22" presetID="10" presetClass="entr" presetSubtype="0" fill="hold" nodeType="withEffect">
                                  <p:stCondLst>
                                    <p:cond delay="0"/>
                                  </p:stCondLst>
                                  <p:childTnLst>
                                    <p:set>
                                      <p:cBhvr>
                                        <p:cTn id="23" dur="1" fill="hold">
                                          <p:stCondLst>
                                            <p:cond delay="0"/>
                                          </p:stCondLst>
                                        </p:cTn>
                                        <p:tgtEl>
                                          <p:spTgt spid="68"/>
                                        </p:tgtEl>
                                        <p:attrNameLst>
                                          <p:attrName>style.visibility</p:attrName>
                                        </p:attrNameLst>
                                      </p:cBhvr>
                                      <p:to>
                                        <p:strVal val="visible"/>
                                      </p:to>
                                    </p:set>
                                    <p:animEffect transition="in" filter="fade">
                                      <p:cBhvr>
                                        <p:cTn id="24" dur="500"/>
                                        <p:tgtEl>
                                          <p:spTgt spid="68"/>
                                        </p:tgtEl>
                                      </p:cBhvr>
                                    </p:animEffect>
                                  </p:childTnLst>
                                </p:cTn>
                              </p:par>
                              <p:par>
                                <p:cTn id="25" presetID="10" presetClass="entr" presetSubtype="0" fill="hold" nodeType="with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500"/>
                                        <p:tgtEl>
                                          <p:spTgt spid="71"/>
                                        </p:tgtEl>
                                      </p:cBhvr>
                                    </p:animEffect>
                                  </p:childTnLst>
                                </p:cTn>
                              </p:par>
                              <p:par>
                                <p:cTn id="28" presetID="10" presetClass="entr" presetSubtype="0" fill="hold" nodeType="withEffect">
                                  <p:stCondLst>
                                    <p:cond delay="0"/>
                                  </p:stCondLst>
                                  <p:childTnLst>
                                    <p:set>
                                      <p:cBhvr>
                                        <p:cTn id="29" dur="1" fill="hold">
                                          <p:stCondLst>
                                            <p:cond delay="0"/>
                                          </p:stCondLst>
                                        </p:cTn>
                                        <p:tgtEl>
                                          <p:spTgt spid="74"/>
                                        </p:tgtEl>
                                        <p:attrNameLst>
                                          <p:attrName>style.visibility</p:attrName>
                                        </p:attrNameLst>
                                      </p:cBhvr>
                                      <p:to>
                                        <p:strVal val="visible"/>
                                      </p:to>
                                    </p:set>
                                    <p:animEffect transition="in" filter="fade">
                                      <p:cBhvr>
                                        <p:cTn id="30" dur="500"/>
                                        <p:tgtEl>
                                          <p:spTgt spid="74"/>
                                        </p:tgtEl>
                                      </p:cBhvr>
                                    </p:animEffect>
                                  </p:childTnLst>
                                </p:cTn>
                              </p:par>
                              <p:par>
                                <p:cTn id="31" presetID="10" presetClass="entr" presetSubtype="0" fill="hold" nodeType="withEffect">
                                  <p:stCondLst>
                                    <p:cond delay="0"/>
                                  </p:stCondLst>
                                  <p:childTnLst>
                                    <p:set>
                                      <p:cBhvr>
                                        <p:cTn id="32" dur="1" fill="hold">
                                          <p:stCondLst>
                                            <p:cond delay="0"/>
                                          </p:stCondLst>
                                        </p:cTn>
                                        <p:tgtEl>
                                          <p:spTgt spid="77"/>
                                        </p:tgtEl>
                                        <p:attrNameLst>
                                          <p:attrName>style.visibility</p:attrName>
                                        </p:attrNameLst>
                                      </p:cBhvr>
                                      <p:to>
                                        <p:strVal val="visible"/>
                                      </p:to>
                                    </p:set>
                                    <p:animEffect transition="in" filter="fade">
                                      <p:cBhvr>
                                        <p:cTn id="33" dur="500"/>
                                        <p:tgtEl>
                                          <p:spTgt spid="77"/>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xit" presetSubtype="4" fill="hold" nodeType="clickEffect">
                                  <p:stCondLst>
                                    <p:cond delay="0"/>
                                  </p:stCondLst>
                                  <p:childTnLst>
                                    <p:anim calcmode="lin" valueType="num">
                                      <p:cBhvr additive="base">
                                        <p:cTn id="37" dur="500"/>
                                        <p:tgtEl>
                                          <p:spTgt spid="59"/>
                                        </p:tgtEl>
                                        <p:attrNameLst>
                                          <p:attrName>ppt_x</p:attrName>
                                        </p:attrNameLst>
                                      </p:cBhvr>
                                      <p:tavLst>
                                        <p:tav tm="0">
                                          <p:val>
                                            <p:strVal val="ppt_x"/>
                                          </p:val>
                                        </p:tav>
                                        <p:tav tm="100000">
                                          <p:val>
                                            <p:strVal val="ppt_x"/>
                                          </p:val>
                                        </p:tav>
                                      </p:tavLst>
                                    </p:anim>
                                    <p:anim calcmode="lin" valueType="num">
                                      <p:cBhvr additive="base">
                                        <p:cTn id="38" dur="500"/>
                                        <p:tgtEl>
                                          <p:spTgt spid="59"/>
                                        </p:tgtEl>
                                        <p:attrNameLst>
                                          <p:attrName>ppt_y</p:attrName>
                                        </p:attrNameLst>
                                      </p:cBhvr>
                                      <p:tavLst>
                                        <p:tav tm="0">
                                          <p:val>
                                            <p:strVal val="ppt_y"/>
                                          </p:val>
                                        </p:tav>
                                        <p:tav tm="100000">
                                          <p:val>
                                            <p:strVal val="1+ppt_h/2"/>
                                          </p:val>
                                        </p:tav>
                                      </p:tavLst>
                                    </p:anim>
                                    <p:set>
                                      <p:cBhvr>
                                        <p:cTn id="39" dur="1" fill="hold">
                                          <p:stCondLst>
                                            <p:cond delay="499"/>
                                          </p:stCondLst>
                                        </p:cTn>
                                        <p:tgtEl>
                                          <p:spTgt spid="59"/>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 presetClass="exit" presetSubtype="4" fill="hold" nodeType="clickEffect">
                                  <p:stCondLst>
                                    <p:cond delay="150"/>
                                  </p:stCondLst>
                                  <p:childTnLst>
                                    <p:anim calcmode="lin" valueType="num">
                                      <p:cBhvr additive="base">
                                        <p:cTn id="43" dur="500"/>
                                        <p:tgtEl>
                                          <p:spTgt spid="65"/>
                                        </p:tgtEl>
                                        <p:attrNameLst>
                                          <p:attrName>ppt_x</p:attrName>
                                        </p:attrNameLst>
                                      </p:cBhvr>
                                      <p:tavLst>
                                        <p:tav tm="0">
                                          <p:val>
                                            <p:strVal val="ppt_x"/>
                                          </p:val>
                                        </p:tav>
                                        <p:tav tm="100000">
                                          <p:val>
                                            <p:strVal val="ppt_x"/>
                                          </p:val>
                                        </p:tav>
                                      </p:tavLst>
                                    </p:anim>
                                    <p:anim calcmode="lin" valueType="num">
                                      <p:cBhvr additive="base">
                                        <p:cTn id="44" dur="500"/>
                                        <p:tgtEl>
                                          <p:spTgt spid="65"/>
                                        </p:tgtEl>
                                        <p:attrNameLst>
                                          <p:attrName>ppt_y</p:attrName>
                                        </p:attrNameLst>
                                      </p:cBhvr>
                                      <p:tavLst>
                                        <p:tav tm="0">
                                          <p:val>
                                            <p:strVal val="ppt_y"/>
                                          </p:val>
                                        </p:tav>
                                        <p:tav tm="100000">
                                          <p:val>
                                            <p:strVal val="1+ppt_h/2"/>
                                          </p:val>
                                        </p:tav>
                                      </p:tavLst>
                                    </p:anim>
                                    <p:set>
                                      <p:cBhvr>
                                        <p:cTn id="45" dur="1" fill="hold">
                                          <p:stCondLst>
                                            <p:cond delay="499"/>
                                          </p:stCondLst>
                                        </p:cTn>
                                        <p:tgtEl>
                                          <p:spTgt spid="65"/>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56" presetClass="path" presetSubtype="0" accel="50000" decel="50000" fill="hold" nodeType="clickEffect">
                                  <p:stCondLst>
                                    <p:cond delay="0"/>
                                  </p:stCondLst>
                                  <p:childTnLst>
                                    <p:animMotion origin="layout" path="M 0 0 L 0.233148 -0.282469 " pathEditMode="relative" rAng="0" ptsTypes="">
                                      <p:cBhvr>
                                        <p:cTn id="49" dur="500" fill="hold"/>
                                        <p:tgtEl>
                                          <p:spTgt spid="68"/>
                                        </p:tgtEl>
                                        <p:attrNameLst>
                                          <p:attrName>ppt_x</p:attrName>
                                          <p:attrName>ppt_y</p:attrName>
                                        </p:attrNameLst>
                                      </p:cBhvr>
                                      <p:rCtr x="12500" y="-12500"/>
                                    </p:animMotion>
                                  </p:childTnLst>
                                </p:cTn>
                              </p:par>
                            </p:childTnLst>
                          </p:cTn>
                        </p:par>
                      </p:childTnLst>
                    </p:cTn>
                  </p:par>
                  <p:par>
                    <p:cTn id="50" fill="hold">
                      <p:stCondLst>
                        <p:cond delay="indefinite"/>
                      </p:stCondLst>
                      <p:childTnLst>
                        <p:par>
                          <p:cTn id="51" fill="hold">
                            <p:stCondLst>
                              <p:cond delay="0"/>
                            </p:stCondLst>
                            <p:childTnLst>
                              <p:par>
                                <p:cTn id="52" presetID="2" presetClass="exit" presetSubtype="4" fill="hold" nodeType="clickEffect">
                                  <p:stCondLst>
                                    <p:cond delay="0"/>
                                  </p:stCondLst>
                                  <p:childTnLst>
                                    <p:anim calcmode="lin" valueType="num">
                                      <p:cBhvr additive="base">
                                        <p:cTn id="53" dur="500"/>
                                        <p:tgtEl>
                                          <p:spTgt spid="71"/>
                                        </p:tgtEl>
                                        <p:attrNameLst>
                                          <p:attrName>ppt_x</p:attrName>
                                        </p:attrNameLst>
                                      </p:cBhvr>
                                      <p:tavLst>
                                        <p:tav tm="0">
                                          <p:val>
                                            <p:strVal val="ppt_x"/>
                                          </p:val>
                                        </p:tav>
                                        <p:tav tm="100000">
                                          <p:val>
                                            <p:strVal val="ppt_x"/>
                                          </p:val>
                                        </p:tav>
                                      </p:tavLst>
                                    </p:anim>
                                    <p:anim calcmode="lin" valueType="num">
                                      <p:cBhvr additive="base">
                                        <p:cTn id="54" dur="500"/>
                                        <p:tgtEl>
                                          <p:spTgt spid="71"/>
                                        </p:tgtEl>
                                        <p:attrNameLst>
                                          <p:attrName>ppt_y</p:attrName>
                                        </p:attrNameLst>
                                      </p:cBhvr>
                                      <p:tavLst>
                                        <p:tav tm="0">
                                          <p:val>
                                            <p:strVal val="ppt_y"/>
                                          </p:val>
                                        </p:tav>
                                        <p:tav tm="100000">
                                          <p:val>
                                            <p:strVal val="1+ppt_h/2"/>
                                          </p:val>
                                        </p:tav>
                                      </p:tavLst>
                                    </p:anim>
                                    <p:set>
                                      <p:cBhvr>
                                        <p:cTn id="55" dur="1" fill="hold">
                                          <p:stCondLst>
                                            <p:cond delay="499"/>
                                          </p:stCondLst>
                                        </p:cTn>
                                        <p:tgtEl>
                                          <p:spTgt spid="71"/>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2" presetClass="exit" presetSubtype="4" accel="100000" fill="hold" nodeType="clickEffect">
                                  <p:stCondLst>
                                    <p:cond delay="0"/>
                                  </p:stCondLst>
                                  <p:childTnLst>
                                    <p:anim calcmode="lin" valueType="num">
                                      <p:cBhvr additive="base">
                                        <p:cTn id="59" dur="500"/>
                                        <p:tgtEl>
                                          <p:spTgt spid="74"/>
                                        </p:tgtEl>
                                        <p:attrNameLst>
                                          <p:attrName>ppt_x</p:attrName>
                                        </p:attrNameLst>
                                      </p:cBhvr>
                                      <p:tavLst>
                                        <p:tav tm="0">
                                          <p:val>
                                            <p:strVal val="ppt_x"/>
                                          </p:val>
                                        </p:tav>
                                        <p:tav tm="100000">
                                          <p:val>
                                            <p:strVal val="ppt_x"/>
                                          </p:val>
                                        </p:tav>
                                      </p:tavLst>
                                    </p:anim>
                                    <p:anim calcmode="lin" valueType="num">
                                      <p:cBhvr additive="base">
                                        <p:cTn id="60" dur="500"/>
                                        <p:tgtEl>
                                          <p:spTgt spid="74"/>
                                        </p:tgtEl>
                                        <p:attrNameLst>
                                          <p:attrName>ppt_y</p:attrName>
                                        </p:attrNameLst>
                                      </p:cBhvr>
                                      <p:tavLst>
                                        <p:tav tm="0">
                                          <p:val>
                                            <p:strVal val="ppt_y"/>
                                          </p:val>
                                        </p:tav>
                                        <p:tav tm="100000">
                                          <p:val>
                                            <p:strVal val="1+ppt_h/2"/>
                                          </p:val>
                                        </p:tav>
                                      </p:tavLst>
                                    </p:anim>
                                    <p:set>
                                      <p:cBhvr>
                                        <p:cTn id="61" dur="1" fill="hold">
                                          <p:stCondLst>
                                            <p:cond delay="499"/>
                                          </p:stCondLst>
                                        </p:cTn>
                                        <p:tgtEl>
                                          <p:spTgt spid="74"/>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56" presetClass="path" presetSubtype="0" accel="50000" decel="50000" fill="hold" nodeType="clickEffect">
                                  <p:stCondLst>
                                    <p:cond delay="0"/>
                                  </p:stCondLst>
                                  <p:childTnLst>
                                    <p:animMotion origin="layout" path="M 0 0 L 0.00333333 -0.30321 " pathEditMode="relative" rAng="0" ptsTypes="">
                                      <p:cBhvr>
                                        <p:cTn id="65" dur="500" fill="hold"/>
                                        <p:tgtEl>
                                          <p:spTgt spid="77"/>
                                        </p:tgtEl>
                                        <p:attrNameLst>
                                          <p:attrName>ppt_x</p:attrName>
                                          <p:attrName>ppt_y</p:attrName>
                                        </p:attrNameLst>
                                      </p:cBhvr>
                                      <p:rCtr x="12500" y="-12500"/>
                                    </p:animMotion>
                                  </p:childTnLst>
                                </p:cTn>
                              </p:par>
                            </p:childTnLst>
                          </p:cTn>
                        </p:par>
                      </p:childTnLst>
                    </p:cTn>
                  </p:par>
                  <p:par>
                    <p:cTn id="66" fill="hold">
                      <p:stCondLst>
                        <p:cond delay="indefinite"/>
                      </p:stCondLst>
                      <p:childTnLst>
                        <p:par>
                          <p:cTn id="67" fill="hold">
                            <p:stCondLst>
                              <p:cond delay="0"/>
                            </p:stCondLst>
                            <p:childTnLst>
                              <p:par>
                                <p:cTn id="68" presetID="12" presetClass="entr" presetSubtype="1" fill="hold" nodeType="clickEffect">
                                  <p:stCondLst>
                                    <p:cond delay="0"/>
                                  </p:stCondLst>
                                  <p:childTnLst>
                                    <p:set>
                                      <p:cBhvr>
                                        <p:cTn id="69" dur="1" fill="hold">
                                          <p:stCondLst>
                                            <p:cond delay="0"/>
                                          </p:stCondLst>
                                        </p:cTn>
                                        <p:tgtEl>
                                          <p:spTgt spid="7"/>
                                        </p:tgtEl>
                                        <p:attrNameLst>
                                          <p:attrName>style.visibility</p:attrName>
                                        </p:attrNameLst>
                                      </p:cBhvr>
                                      <p:to>
                                        <p:strVal val="visible"/>
                                      </p:to>
                                    </p:set>
                                    <p:anim calcmode="lin" valueType="num">
                                      <p:cBhvr additive="base">
                                        <p:cTn id="70" dur="500"/>
                                        <p:tgtEl>
                                          <p:spTgt spid="7"/>
                                        </p:tgtEl>
                                        <p:attrNameLst>
                                          <p:attrName>ppt_y</p:attrName>
                                        </p:attrNameLst>
                                      </p:cBhvr>
                                      <p:tavLst>
                                        <p:tav tm="0">
                                          <p:val>
                                            <p:strVal val="#ppt_y-#ppt_h*1.125000"/>
                                          </p:val>
                                        </p:tav>
                                        <p:tav tm="100000">
                                          <p:val>
                                            <p:strVal val="#ppt_y"/>
                                          </p:val>
                                        </p:tav>
                                      </p:tavLst>
                                    </p:anim>
                                    <p:animEffect transition="in" filter="wipe(down)">
                                      <p:cBhvr>
                                        <p:cTn id="7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stretch>
            <a:fillRect l="-2000" t="-2000" r="-2000" b="-2000"/>
          </a:stretch>
        </a:blipFill>
        <a:effectLst/>
      </p:bgPr>
    </p:bg>
    <p:spTree>
      <p:nvGrpSpPr>
        <p:cNvPr id="1" name=""/>
        <p:cNvGrpSpPr/>
        <p:nvPr/>
      </p:nvGrpSpPr>
      <p:grpSpPr>
        <a:xfrm>
          <a:off x="0" y="0"/>
          <a:ext cx="0" cy="0"/>
          <a:chOff x="0" y="0"/>
          <a:chExt cx="0" cy="0"/>
        </a:xfrm>
      </p:grpSpPr>
      <p:sp>
        <p:nvSpPr>
          <p:cNvPr id="2" name="TextBox 1"/>
          <p:cNvSpPr txBox="1"/>
          <p:nvPr/>
        </p:nvSpPr>
        <p:spPr>
          <a:xfrm>
            <a:off x="352425" y="231775"/>
            <a:ext cx="6153150" cy="460375"/>
          </a:xfrm>
          <a:prstGeom prst="rect">
            <a:avLst/>
          </a:prstGeom>
          <a:noFill/>
        </p:spPr>
        <p:txBody>
          <a:bodyPr wrap="square" rtlCol="0">
            <a:spAutoFit/>
          </a:bodyPr>
          <a:lstStyle/>
          <a:p>
            <a:pPr algn="l">
              <a:lnSpc>
                <a:spcPct val="100000"/>
              </a:lnSpc>
            </a:pPr>
            <a:r>
              <a:rPr lang="en-US" sz="2400" b="1" dirty="0" smtClean="0">
                <a:latin typeface="Times New Roman" panose="02020603050405020304" pitchFamily="18" charset="0"/>
                <a:cs typeface="Times New Roman" panose="02020603050405020304" pitchFamily="18" charset="0"/>
              </a:rPr>
              <a:t>2. </a:t>
            </a:r>
            <a:r>
              <a:rPr lang="en-US" sz="2400" dirty="0" err="1" smtClean="0">
                <a:latin typeface="Times New Roman" panose="02020603050405020304" pitchFamily="18" charset="0"/>
                <a:cs typeface="Times New Roman" panose="02020603050405020304" pitchFamily="18" charset="0"/>
              </a:rPr>
              <a:t>Chọn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từ</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ngữ</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phù</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hợp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thay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cho</a:t>
            </a:r>
            <a:r>
              <a:rPr lang="en-US" sz="2400" dirty="0" smtClean="0">
                <a:latin typeface="Times New Roman" panose="02020603050405020304" pitchFamily="18" charset="0"/>
                <a:cs typeface="Times New Roman" panose="02020603050405020304" pitchFamily="18" charset="0"/>
              </a:rPr>
              <a:t> ô </a:t>
            </a:r>
            <a:r>
              <a:rPr lang="en-US" sz="2400" dirty="0" err="1" smtClean="0">
                <a:latin typeface="Times New Roman" panose="02020603050405020304" pitchFamily="18" charset="0"/>
                <a:cs typeface="Times New Roman" panose="02020603050405020304" pitchFamily="18" charset="0"/>
              </a:rPr>
              <a:t>vuông</a:t>
            </a:r>
            <a:r>
              <a:rPr lang="vi-VN" altLang="en-US" sz="2400" dirty="0" err="1" smtClean="0">
                <a:latin typeface="Times New Roman" panose="02020603050405020304" pitchFamily="18" charset="0"/>
                <a:cs typeface="Times New Roman" panose="02020603050405020304" pitchFamily="18" charset="0"/>
              </a:rPr>
              <a:t>.</a:t>
            </a:r>
          </a:p>
        </p:txBody>
      </p:sp>
      <p:sp>
        <p:nvSpPr>
          <p:cNvPr id="15" name="TextBox 14"/>
          <p:cNvSpPr txBox="1"/>
          <p:nvPr/>
        </p:nvSpPr>
        <p:spPr>
          <a:xfrm>
            <a:off x="117475" y="1139190"/>
            <a:ext cx="4446905" cy="3784600"/>
          </a:xfrm>
          <a:prstGeom prst="rect">
            <a:avLst/>
          </a:prstGeom>
          <a:noFill/>
        </p:spPr>
        <p:txBody>
          <a:bodyPr wrap="square" rtlCol="0">
            <a:spAutoFit/>
          </a:bodyPr>
          <a:lstStyle/>
          <a:p>
            <a:pPr algn="ctr">
              <a:lnSpc>
                <a:spcPct val="100000"/>
              </a:lnSpc>
            </a:pPr>
            <a:r>
              <a:rPr lang="vi-VN" altLang="en-US" sz="2400" dirty="0" smtClean="0">
                <a:solidFill>
                  <a:srgbClr val="FF0000"/>
                </a:solidFill>
                <a:latin typeface="Times New Roman" panose="02020603050405020304" pitchFamily="18" charset="0"/>
                <a:cs typeface="Times New Roman" panose="02020603050405020304" pitchFamily="18" charset="0"/>
              </a:rPr>
              <a:t>C</a:t>
            </a:r>
            <a:r>
              <a:rPr lang="en-US" sz="2400" dirty="0" smtClean="0">
                <a:solidFill>
                  <a:srgbClr val="FF0000"/>
                </a:solidFill>
                <a:latin typeface="Times New Roman" panose="02020603050405020304" pitchFamily="18" charset="0"/>
                <a:cs typeface="Times New Roman" panose="02020603050405020304" pitchFamily="18" charset="0"/>
              </a:rPr>
              <a:t>ho </a:t>
            </a:r>
            <a:r>
              <a:rPr lang="en-US" sz="2400" dirty="0" err="1" smtClean="0">
                <a:solidFill>
                  <a:srgbClr val="FF0000"/>
                </a:solidFill>
                <a:latin typeface="Times New Roman" panose="02020603050405020304" pitchFamily="18" charset="0"/>
                <a:cs typeface="Times New Roman" panose="02020603050405020304" pitchFamily="18" charset="0"/>
              </a:rPr>
              <a:t>hoa</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khoe</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sắc</a:t>
            </a:r>
            <a:endParaRPr lang="en-US" sz="2400" dirty="0" smtClean="0">
              <a:solidFill>
                <a:srgbClr val="FF0000"/>
              </a:solidFill>
              <a:latin typeface="Times New Roman" panose="02020603050405020304" pitchFamily="18" charset="0"/>
              <a:cs typeface="Times New Roman" panose="02020603050405020304" pitchFamily="18" charset="0"/>
            </a:endParaRPr>
          </a:p>
          <a:p>
            <a:pPr algn="l">
              <a:lnSpc>
                <a:spcPct val="100000"/>
              </a:lnSpc>
            </a:pP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Buổi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bước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vườn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hồng</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bông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hồng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đỏ</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thắm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bé</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vui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sướng</a:t>
            </a:r>
            <a:r>
              <a:rPr lang="en-US" sz="2400" dirty="0" smtClean="0">
                <a:latin typeface="Times New Roman" panose="02020603050405020304" pitchFamily="18" charset="0"/>
                <a:cs typeface="Times New Roman" panose="02020603050405020304" pitchFamily="18" charset="0"/>
              </a:rPr>
              <a:t> reo </a:t>
            </a:r>
            <a:r>
              <a:rPr lang="en-US" sz="2400" dirty="0" err="1" smtClean="0">
                <a:latin typeface="Times New Roman" panose="02020603050405020304" pitchFamily="18" charset="0"/>
                <a:cs typeface="Times New Roman" panose="02020603050405020304" pitchFamily="18" charset="0"/>
              </a:rPr>
              <a:t>lên</a:t>
            </a:r>
            <a:r>
              <a:rPr lang="en-US" sz="2400" dirty="0" smtClean="0">
                <a:latin typeface="Times New Roman" panose="02020603050405020304" pitchFamily="18" charset="0"/>
                <a:cs typeface="Times New Roman" panose="02020603050405020304" pitchFamily="18" charset="0"/>
              </a:rPr>
              <a:t>:</a:t>
            </a:r>
          </a:p>
          <a:p>
            <a:pPr algn="l">
              <a:lnSpc>
                <a:spcPct val="100000"/>
              </a:lnSpc>
            </a:pP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xinh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đẹp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yêu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sao</a:t>
            </a:r>
            <a:r>
              <a:rPr lang="en-US" sz="2400" dirty="0" smtClean="0">
                <a:latin typeface="Times New Roman" panose="02020603050405020304" pitchFamily="18" charset="0"/>
                <a:cs typeface="Times New Roman" panose="02020603050405020304" pitchFamily="18" charset="0"/>
              </a:rPr>
              <a:t>!</a:t>
            </a:r>
          </a:p>
          <a:p>
            <a:pPr algn="l">
              <a:lnSpc>
                <a:spcPct val="100000"/>
              </a:lnSpc>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Nói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rồi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bé</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định</a:t>
            </a:r>
            <a:r>
              <a:rPr lang="en-US" sz="2400" dirty="0" smtClean="0">
                <a:latin typeface="Times New Roman" panose="02020603050405020304" pitchFamily="18" charset="0"/>
                <a:cs typeface="Times New Roman" panose="02020603050405020304" pitchFamily="18" charset="0"/>
              </a:rPr>
              <a:t>  ……..…</a:t>
            </a:r>
            <a:r>
              <a:rPr lang="vi-VN" altLang="en-US"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hoa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Bỗng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tiếng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thì</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thầm</a:t>
            </a:r>
            <a:r>
              <a:rPr lang="en-US" sz="2400" dirty="0" smtClean="0">
                <a:latin typeface="Times New Roman" panose="02020603050405020304" pitchFamily="18" charset="0"/>
                <a:cs typeface="Times New Roman" panose="02020603050405020304" pitchFamily="18" charset="0"/>
              </a:rPr>
              <a:t>:</a:t>
            </a:r>
          </a:p>
          <a:p>
            <a:pPr algn="l">
              <a:lnSpc>
                <a:spcPct val="100000"/>
              </a:lnSpc>
            </a:pPr>
            <a:r>
              <a:rPr lang="en-US" sz="2400" dirty="0" smtClean="0">
                <a:latin typeface="Times New Roman" panose="02020603050405020304" pitchFamily="18" charset="0"/>
                <a:cs typeface="Times New Roman" panose="02020603050405020304" pitchFamily="18" charset="0"/>
              </a:rPr>
              <a:t>- Xin  ……….… </a:t>
            </a:r>
            <a:r>
              <a:rPr lang="en-US" sz="2400" dirty="0" err="1" smtClean="0">
                <a:latin typeface="Times New Roman" panose="02020603050405020304" pitchFamily="18" charset="0"/>
                <a:cs typeface="Times New Roman" panose="02020603050405020304" pitchFamily="18" charset="0"/>
              </a:rPr>
              <a:t>tôi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Tôi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sẽ</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rất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buồn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nếu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được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khoe</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sắc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cùng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hoa</a:t>
            </a:r>
            <a:r>
              <a:rPr lang="en-US" sz="2400" dirty="0" smtClean="0">
                <a:latin typeface="Times New Roman" panose="02020603050405020304" pitchFamily="18" charset="0"/>
                <a:cs typeface="Times New Roman" panose="02020603050405020304" pitchFamily="18" charset="0"/>
              </a:rPr>
              <a:t>.</a:t>
            </a:r>
          </a:p>
        </p:txBody>
      </p:sp>
      <p:sp>
        <p:nvSpPr>
          <p:cNvPr id="3" name="Rounded Rectangle 2"/>
          <p:cNvSpPr/>
          <p:nvPr/>
        </p:nvSpPr>
        <p:spPr>
          <a:xfrm>
            <a:off x="1007110" y="703586"/>
            <a:ext cx="1438275" cy="424174"/>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err="1" smtClean="0">
                <a:solidFill>
                  <a:srgbClr val="000000"/>
                </a:solidFill>
                <a:latin typeface="Times New Roman" panose="02020603050405020304" pitchFamily="18" charset="0"/>
                <a:cs typeface="Times New Roman" panose="02020603050405020304" pitchFamily="18" charset="0"/>
              </a:rPr>
              <a:t>giơ</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tay</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hái</a:t>
            </a:r>
          </a:p>
        </p:txBody>
      </p:sp>
      <p:sp>
        <p:nvSpPr>
          <p:cNvPr id="16" name="Rounded Rectangle 15"/>
          <p:cNvSpPr/>
          <p:nvPr/>
        </p:nvSpPr>
        <p:spPr>
          <a:xfrm>
            <a:off x="2709384" y="703586"/>
            <a:ext cx="1438275" cy="424174"/>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err="1" smtClean="0">
                <a:solidFill>
                  <a:srgbClr val="000000"/>
                </a:solidFill>
                <a:latin typeface="Times New Roman" panose="02020603050405020304" pitchFamily="18" charset="0"/>
                <a:cs typeface="Times New Roman" panose="02020603050405020304" pitchFamily="18" charset="0"/>
              </a:rPr>
              <a:t>nhìn</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thấy</a:t>
            </a:r>
          </a:p>
        </p:txBody>
      </p:sp>
      <p:sp>
        <p:nvSpPr>
          <p:cNvPr id="17" name="Rounded Rectangle 16"/>
          <p:cNvSpPr/>
          <p:nvPr/>
        </p:nvSpPr>
        <p:spPr>
          <a:xfrm>
            <a:off x="4480238" y="703586"/>
            <a:ext cx="1438275" cy="424174"/>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err="1" smtClean="0">
                <a:solidFill>
                  <a:srgbClr val="000000"/>
                </a:solidFill>
                <a:latin typeface="Times New Roman" panose="02020603050405020304" pitchFamily="18" charset="0"/>
                <a:cs typeface="Times New Roman" panose="02020603050405020304" pitchFamily="18" charset="0"/>
              </a:rPr>
              <a:t>đừng</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hái</a:t>
            </a:r>
          </a:p>
        </p:txBody>
      </p:sp>
      <p:pic>
        <p:nvPicPr>
          <p:cNvPr id="5" name="Picture 4" descr="luyen-tap-trang-59-60-38719"/>
          <p:cNvPicPr>
            <a:picLocks noChangeAspect="1"/>
          </p:cNvPicPr>
          <p:nvPr/>
        </p:nvPicPr>
        <p:blipFill>
          <a:blip r:embed="rId4"/>
          <a:srcRect l="56139" t="6941" r="766" b="15039"/>
          <a:stretch>
            <a:fillRect/>
          </a:stretch>
        </p:blipFill>
        <p:spPr>
          <a:xfrm>
            <a:off x="4412615" y="2098040"/>
            <a:ext cx="2339975" cy="2406015"/>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xEl>
                                              <p:pRg st="0" end="0"/>
                                            </p:txEl>
                                          </p:spTgt>
                                        </p:tgtEl>
                                        <p:attrNameLst>
                                          <p:attrName>style.visibility</p:attrName>
                                        </p:attrNameLst>
                                      </p:cBhvr>
                                      <p:to>
                                        <p:strVal val="visible"/>
                                      </p:to>
                                    </p:set>
                                    <p:animEffect transition="in" filter="fade">
                                      <p:cBhvr>
                                        <p:cTn id="23" dur="500"/>
                                        <p:tgtEl>
                                          <p:spTgt spid="15">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xEl>
                                              <p:pRg st="1" end="1"/>
                                            </p:txEl>
                                          </p:spTgt>
                                        </p:tgtEl>
                                        <p:attrNameLst>
                                          <p:attrName>style.visibility</p:attrName>
                                        </p:attrNameLst>
                                      </p:cBhvr>
                                      <p:to>
                                        <p:strVal val="visible"/>
                                      </p:to>
                                    </p:set>
                                    <p:animEffect transition="in" filter="fade">
                                      <p:cBhvr>
                                        <p:cTn id="26" dur="500"/>
                                        <p:tgtEl>
                                          <p:spTgt spid="15">
                                            <p:txEl>
                                              <p:pRg st="1" end="1"/>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
                                            <p:txEl>
                                              <p:pRg st="2" end="2"/>
                                            </p:txEl>
                                          </p:spTgt>
                                        </p:tgtEl>
                                        <p:attrNameLst>
                                          <p:attrName>style.visibility</p:attrName>
                                        </p:attrNameLst>
                                      </p:cBhvr>
                                      <p:to>
                                        <p:strVal val="visible"/>
                                      </p:to>
                                    </p:set>
                                    <p:animEffect transition="in" filter="fade">
                                      <p:cBhvr>
                                        <p:cTn id="29" dur="500"/>
                                        <p:tgtEl>
                                          <p:spTgt spid="15">
                                            <p:txEl>
                                              <p:pRg st="2" end="2"/>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xEl>
                                              <p:pRg st="3" end="3"/>
                                            </p:txEl>
                                          </p:spTgt>
                                        </p:tgtEl>
                                        <p:attrNameLst>
                                          <p:attrName>style.visibility</p:attrName>
                                        </p:attrNameLst>
                                      </p:cBhvr>
                                      <p:to>
                                        <p:strVal val="visible"/>
                                      </p:to>
                                    </p:set>
                                    <p:animEffect transition="in" filter="fade">
                                      <p:cBhvr>
                                        <p:cTn id="32" dur="500"/>
                                        <p:tgtEl>
                                          <p:spTgt spid="15">
                                            <p:txEl>
                                              <p:pRg st="3" end="3"/>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5">
                                            <p:txEl>
                                              <p:pRg st="4" end="4"/>
                                            </p:txEl>
                                          </p:spTgt>
                                        </p:tgtEl>
                                        <p:attrNameLst>
                                          <p:attrName>style.visibility</p:attrName>
                                        </p:attrNameLst>
                                      </p:cBhvr>
                                      <p:to>
                                        <p:strVal val="visible"/>
                                      </p:to>
                                    </p:set>
                                    <p:animEffect transition="in" filter="fade">
                                      <p:cBhvr>
                                        <p:cTn id="35" dur="500"/>
                                        <p:tgtEl>
                                          <p:spTgt spid="15">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2"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additive="base">
                                        <p:cTn id="40" dur="500"/>
                                        <p:tgtEl>
                                          <p:spTgt spid="5"/>
                                        </p:tgtEl>
                                        <p:attrNameLst>
                                          <p:attrName>ppt_x</p:attrName>
                                        </p:attrNameLst>
                                      </p:cBhvr>
                                      <p:tavLst>
                                        <p:tav tm="0">
                                          <p:val>
                                            <p:strVal val="#ppt_x+#ppt_w*1.125000"/>
                                          </p:val>
                                        </p:tav>
                                        <p:tav tm="100000">
                                          <p:val>
                                            <p:strVal val="#ppt_x"/>
                                          </p:val>
                                        </p:tav>
                                      </p:tavLst>
                                    </p:anim>
                                    <p:animEffect transition="in" filter="wipe(left)">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path" presetSubtype="0" accel="50000" decel="50000" fill="hold" grpId="1" nodeType="clickEffect">
                                  <p:stCondLst>
                                    <p:cond delay="0"/>
                                  </p:stCondLst>
                                  <p:childTnLst>
                                    <p:animMotion origin="layout" path="M 0 -0.000246914 L -0.259907 0.231481 " pathEditMode="relative" rAng="0" ptsTypes="">
                                      <p:cBhvr>
                                        <p:cTn id="45" dur="2000" fill="hold"/>
                                        <p:tgtEl>
                                          <p:spTgt spid="16"/>
                                        </p:tgtEl>
                                        <p:attrNameLst>
                                          <p:attrName>ppt_x</p:attrName>
                                          <p:attrName>ppt_y</p:attrName>
                                        </p:attrNameLst>
                                      </p:cBhvr>
                                      <p:rCtr x="-12700" y="11000"/>
                                    </p:animMotion>
                                  </p:childTnLst>
                                </p:cTn>
                              </p:par>
                            </p:childTnLst>
                          </p:cTn>
                        </p:par>
                      </p:childTnLst>
                    </p:cTn>
                  </p:par>
                  <p:par>
                    <p:cTn id="46" fill="hold">
                      <p:stCondLst>
                        <p:cond delay="indefinite"/>
                      </p:stCondLst>
                      <p:childTnLst>
                        <p:par>
                          <p:cTn id="47" fill="hold">
                            <p:stCondLst>
                              <p:cond delay="0"/>
                            </p:stCondLst>
                            <p:childTnLst>
                              <p:par>
                                <p:cTn id="48" presetID="42" presetClass="path" presetSubtype="0" accel="50000" decel="50000" fill="hold" grpId="1" nodeType="clickEffect">
                                  <p:stCondLst>
                                    <p:cond delay="0"/>
                                  </p:stCondLst>
                                  <p:childTnLst>
                                    <p:animMotion origin="layout" path="M 0 -0.00037037 L 0.228704 0.444074 " pathEditMode="relative" rAng="0" ptsTypes="">
                                      <p:cBhvr>
                                        <p:cTn id="49" dur="2000" fill="hold"/>
                                        <p:tgtEl>
                                          <p:spTgt spid="3"/>
                                        </p:tgtEl>
                                        <p:attrNameLst>
                                          <p:attrName>ppt_x</p:attrName>
                                          <p:attrName>ppt_y</p:attrName>
                                        </p:attrNameLst>
                                      </p:cBhvr>
                                      <p:rCtr x="10400" y="22300"/>
                                    </p:animMotion>
                                  </p:childTnLst>
                                </p:cTn>
                              </p:par>
                            </p:childTnLst>
                          </p:cTn>
                        </p:par>
                      </p:childTnLst>
                    </p:cTn>
                  </p:par>
                  <p:par>
                    <p:cTn id="50" fill="hold">
                      <p:stCondLst>
                        <p:cond delay="indefinite"/>
                      </p:stCondLst>
                      <p:childTnLst>
                        <p:par>
                          <p:cTn id="51" fill="hold">
                            <p:stCondLst>
                              <p:cond delay="0"/>
                            </p:stCondLst>
                            <p:childTnLst>
                              <p:par>
                                <p:cTn id="52" presetID="42" presetClass="path" presetSubtype="0" accel="50000" decel="50000" fill="hold" grpId="1" nodeType="clickEffect">
                                  <p:stCondLst>
                                    <p:cond delay="0"/>
                                  </p:stCondLst>
                                  <p:childTnLst>
                                    <p:animMotion origin="layout" path="M 0 -0.000246914 L -0.524259 0.581358 " pathEditMode="relative" rAng="0" ptsTypes="">
                                      <p:cBhvr>
                                        <p:cTn id="53" dur="2000" fill="hold"/>
                                        <p:tgtEl>
                                          <p:spTgt spid="17"/>
                                        </p:tgtEl>
                                        <p:attrNameLst>
                                          <p:attrName>ppt_x</p:attrName>
                                          <p:attrName>ppt_y</p:attrName>
                                        </p:attrNameLst>
                                      </p:cBhvr>
                                      <p:rCtr x="-25200" y="287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5" grpId="0" uiExpand="1" build="p"/>
      <p:bldP spid="3" grpId="0" bldLvl="0" animBg="1"/>
      <p:bldP spid="3" grpId="1" bldLvl="0" animBg="1"/>
      <p:bldP spid="16" grpId="0" bldLvl="0" animBg="1"/>
      <p:bldP spid="16" grpId="1" bldLvl="0" animBg="1"/>
      <p:bldP spid="17" grpId="0" bldLvl="0" animBg="1"/>
      <p:bldP spid="17" grpId="1" bldLvl="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stretch>
            <a:fillRect l="-2000" t="-2000" r="-2000" b="-2000"/>
          </a:stretch>
        </a:blipFill>
        <a:effectLst/>
      </p:bgPr>
    </p:bg>
    <p:spTree>
      <p:nvGrpSpPr>
        <p:cNvPr id="1" name=""/>
        <p:cNvGrpSpPr/>
        <p:nvPr/>
      </p:nvGrpSpPr>
      <p:grpSpPr>
        <a:xfrm>
          <a:off x="0" y="0"/>
          <a:ext cx="0" cy="0"/>
          <a:chOff x="0" y="0"/>
          <a:chExt cx="0" cy="0"/>
        </a:xfrm>
      </p:grpSpPr>
      <p:sp>
        <p:nvSpPr>
          <p:cNvPr id="6" name="TextBox 1"/>
          <p:cNvSpPr txBox="1"/>
          <p:nvPr/>
        </p:nvSpPr>
        <p:spPr>
          <a:xfrm>
            <a:off x="352425" y="327025"/>
            <a:ext cx="6153150" cy="977265"/>
          </a:xfrm>
          <a:prstGeom prst="rect">
            <a:avLst/>
          </a:prstGeom>
          <a:noFill/>
        </p:spPr>
        <p:txBody>
          <a:bodyPr wrap="square" rtlCol="0">
            <a:spAutoFit/>
          </a:bodyPr>
          <a:lstStyle/>
          <a:p>
            <a:pPr algn="l">
              <a:lnSpc>
                <a:spcPct val="90000"/>
              </a:lnSpc>
            </a:pPr>
            <a:r>
              <a:rPr lang="vi-VN" altLang="en-US" sz="3200" b="1" dirty="0" smtClean="0">
                <a:latin typeface="Times New Roman" panose="02020603050405020304" pitchFamily="18" charset="0"/>
                <a:cs typeface="Times New Roman" panose="02020603050405020304" pitchFamily="18" charset="0"/>
              </a:rPr>
              <a:t>3</a:t>
            </a:r>
            <a:r>
              <a:rPr lang="en-US" sz="3200" b="1" dirty="0" smtClean="0">
                <a:latin typeface="Times New Roman" panose="02020603050405020304" pitchFamily="18" charset="0"/>
                <a:cs typeface="Times New Roman" panose="02020603050405020304" pitchFamily="18" charset="0"/>
              </a:rPr>
              <a:t>. </a:t>
            </a:r>
            <a:r>
              <a:rPr lang="vi-VN" altLang="en-US" sz="3200" dirty="0" smtClean="0">
                <a:latin typeface="Times New Roman" panose="02020603050405020304" pitchFamily="18" charset="0"/>
                <a:cs typeface="Times New Roman" panose="02020603050405020304" pitchFamily="18" charset="0"/>
              </a:rPr>
              <a:t>Cần đặt dấu phẩy vào những vị trí nào trong mỗi câu sau?</a:t>
            </a:r>
          </a:p>
        </p:txBody>
      </p:sp>
      <p:sp>
        <p:nvSpPr>
          <p:cNvPr id="9" name="Text Box 8"/>
          <p:cNvSpPr txBox="1"/>
          <p:nvPr/>
        </p:nvSpPr>
        <p:spPr>
          <a:xfrm>
            <a:off x="426085" y="1375410"/>
            <a:ext cx="6043930" cy="1038860"/>
          </a:xfrm>
          <a:prstGeom prst="rect">
            <a:avLst/>
          </a:prstGeom>
          <a:solidFill>
            <a:schemeClr val="accent2">
              <a:alpha val="44000"/>
            </a:schemeClr>
          </a:solidFill>
          <a:ln w="19050">
            <a:solidFill>
              <a:srgbClr val="00B0F0"/>
            </a:solidFill>
          </a:ln>
        </p:spPr>
        <p:txBody>
          <a:bodyPr wrap="square" rtlCol="0">
            <a:spAutoFit/>
          </a:bodyPr>
          <a:lstStyle/>
          <a:p>
            <a:pPr>
              <a:lnSpc>
                <a:spcPct val="110000"/>
              </a:lnSpc>
            </a:pPr>
            <a:r>
              <a:rPr lang="vi-VN" altLang="en-US" sz="2800" b="1">
                <a:latin typeface="HP001 4 hàng" panose="020B0603050302020204" charset="0"/>
                <a:cs typeface="HP001 4 hàng" panose="020B0603050302020204" charset="0"/>
              </a:rPr>
              <a:t>a. Các bạn học sinh đang tưới nước bắt sâu cho cây.</a:t>
            </a:r>
          </a:p>
        </p:txBody>
      </p:sp>
      <p:sp>
        <p:nvSpPr>
          <p:cNvPr id="10" name="Text Box 9"/>
          <p:cNvSpPr txBox="1"/>
          <p:nvPr/>
        </p:nvSpPr>
        <p:spPr>
          <a:xfrm>
            <a:off x="388620" y="2684145"/>
            <a:ext cx="6080760" cy="1038860"/>
          </a:xfrm>
          <a:prstGeom prst="rect">
            <a:avLst/>
          </a:prstGeom>
          <a:solidFill>
            <a:schemeClr val="accent2">
              <a:alpha val="44000"/>
            </a:schemeClr>
          </a:solidFill>
          <a:ln w="19050">
            <a:solidFill>
              <a:srgbClr val="00B0F0"/>
            </a:solidFill>
          </a:ln>
        </p:spPr>
        <p:txBody>
          <a:bodyPr wrap="square" rtlCol="0">
            <a:spAutoFit/>
          </a:bodyPr>
          <a:lstStyle/>
          <a:p>
            <a:pPr>
              <a:lnSpc>
                <a:spcPct val="110000"/>
              </a:lnSpc>
            </a:pPr>
            <a:r>
              <a:rPr lang="vi-VN" altLang="en-US" sz="2800" b="1">
                <a:latin typeface="HP001 4 hàng" panose="020B0603050302020204" charset="0"/>
                <a:cs typeface="HP001 4 hàng" panose="020B0603050302020204" charset="0"/>
              </a:rPr>
              <a:t>b. Mọi người không được hái hoa bẻ cành.</a:t>
            </a:r>
          </a:p>
        </p:txBody>
      </p:sp>
      <p:sp>
        <p:nvSpPr>
          <p:cNvPr id="11" name="Text Box 10"/>
          <p:cNvSpPr txBox="1"/>
          <p:nvPr/>
        </p:nvSpPr>
        <p:spPr>
          <a:xfrm>
            <a:off x="426720" y="3992880"/>
            <a:ext cx="6042660" cy="565150"/>
          </a:xfrm>
          <a:prstGeom prst="rect">
            <a:avLst/>
          </a:prstGeom>
          <a:solidFill>
            <a:schemeClr val="accent2">
              <a:alpha val="44000"/>
            </a:schemeClr>
          </a:solidFill>
          <a:ln w="19050">
            <a:solidFill>
              <a:srgbClr val="00B0F0"/>
            </a:solidFill>
          </a:ln>
        </p:spPr>
        <p:txBody>
          <a:bodyPr wrap="square" rtlCol="0">
            <a:spAutoFit/>
          </a:bodyPr>
          <a:lstStyle/>
          <a:p>
            <a:pPr>
              <a:lnSpc>
                <a:spcPct val="110000"/>
              </a:lnSpc>
            </a:pPr>
            <a:r>
              <a:rPr lang="vi-VN" altLang="en-US" sz="2800" b="1">
                <a:latin typeface="HP001 4 hàng" panose="020B0603050302020204" charset="0"/>
                <a:cs typeface="HP001 4 hàng" panose="020B0603050302020204" charset="0"/>
              </a:rPr>
              <a:t>c. Én nâu cỏ non đều đáng yêu.</a:t>
            </a:r>
          </a:p>
        </p:txBody>
      </p:sp>
      <p:sp>
        <p:nvSpPr>
          <p:cNvPr id="12" name="Text Box 11"/>
          <p:cNvSpPr txBox="1"/>
          <p:nvPr/>
        </p:nvSpPr>
        <p:spPr>
          <a:xfrm>
            <a:off x="5952490" y="1308735"/>
            <a:ext cx="325120" cy="583565"/>
          </a:xfrm>
          <a:prstGeom prst="rect">
            <a:avLst/>
          </a:prstGeom>
          <a:noFill/>
        </p:spPr>
        <p:txBody>
          <a:bodyPr wrap="square" rtlCol="0">
            <a:spAutoFit/>
          </a:bodyPr>
          <a:lstStyle/>
          <a:p>
            <a:r>
              <a:rPr lang="vi-VN" altLang="en-US" sz="3200" b="1">
                <a:solidFill>
                  <a:srgbClr val="FF0000"/>
                </a:solidFill>
                <a:latin typeface="Times New Roman" panose="02020603050405020304" pitchFamily="18" charset="0"/>
                <a:cs typeface="Times New Roman" panose="02020603050405020304" pitchFamily="18" charset="0"/>
              </a:rPr>
              <a:t>,</a:t>
            </a:r>
          </a:p>
        </p:txBody>
      </p:sp>
      <p:sp>
        <p:nvSpPr>
          <p:cNvPr id="13" name="Text Box 12"/>
          <p:cNvSpPr txBox="1"/>
          <p:nvPr/>
        </p:nvSpPr>
        <p:spPr>
          <a:xfrm>
            <a:off x="5434965" y="2598420"/>
            <a:ext cx="325120" cy="583565"/>
          </a:xfrm>
          <a:prstGeom prst="rect">
            <a:avLst/>
          </a:prstGeom>
          <a:noFill/>
        </p:spPr>
        <p:txBody>
          <a:bodyPr wrap="square" rtlCol="0">
            <a:spAutoFit/>
          </a:bodyPr>
          <a:lstStyle/>
          <a:p>
            <a:r>
              <a:rPr lang="vi-VN" altLang="en-US" sz="3200" b="1">
                <a:solidFill>
                  <a:srgbClr val="FF0000"/>
                </a:solidFill>
                <a:latin typeface="Times New Roman" panose="02020603050405020304" pitchFamily="18" charset="0"/>
                <a:cs typeface="Times New Roman" panose="02020603050405020304" pitchFamily="18" charset="0"/>
              </a:rPr>
              <a:t>,</a:t>
            </a:r>
          </a:p>
        </p:txBody>
      </p:sp>
      <p:sp>
        <p:nvSpPr>
          <p:cNvPr id="14" name="Text Box 13"/>
          <p:cNvSpPr txBox="1"/>
          <p:nvPr/>
        </p:nvSpPr>
        <p:spPr>
          <a:xfrm>
            <a:off x="2035810" y="3931920"/>
            <a:ext cx="325120" cy="583565"/>
          </a:xfrm>
          <a:prstGeom prst="rect">
            <a:avLst/>
          </a:prstGeom>
          <a:noFill/>
        </p:spPr>
        <p:txBody>
          <a:bodyPr wrap="square" rtlCol="0">
            <a:spAutoFit/>
          </a:bodyPr>
          <a:lstStyle/>
          <a:p>
            <a:r>
              <a:rPr lang="vi-VN" altLang="en-US" sz="3200" b="1">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p:tgtEl>
                                          <p:spTgt spid="9"/>
                                        </p:tgtEl>
                                        <p:attrNameLst>
                                          <p:attrName>ppt_y</p:attrName>
                                        </p:attrNameLst>
                                      </p:cBhvr>
                                      <p:tavLst>
                                        <p:tav tm="0">
                                          <p:val>
                                            <p:strVal val="#ppt_y-#ppt_h*1.125000"/>
                                          </p:val>
                                        </p:tav>
                                        <p:tav tm="100000">
                                          <p:val>
                                            <p:strVal val="#ppt_y"/>
                                          </p:val>
                                        </p:tav>
                                      </p:tavLst>
                                    </p:anim>
                                    <p:animEffect transition="in" filter="wipe(down)">
                                      <p:cBhvr>
                                        <p:cTn id="13" dur="500"/>
                                        <p:tgtEl>
                                          <p:spTgt spid="9"/>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p:tgtEl>
                                          <p:spTgt spid="10"/>
                                        </p:tgtEl>
                                        <p:attrNameLst>
                                          <p:attrName>ppt_x</p:attrName>
                                        </p:attrNameLst>
                                      </p:cBhvr>
                                      <p:tavLst>
                                        <p:tav tm="0">
                                          <p:val>
                                            <p:strVal val="#ppt_x-#ppt_w*1.125000"/>
                                          </p:val>
                                        </p:tav>
                                        <p:tav tm="100000">
                                          <p:val>
                                            <p:strVal val="#ppt_x"/>
                                          </p:val>
                                        </p:tav>
                                      </p:tavLst>
                                    </p:anim>
                                    <p:animEffect transition="in" filter="wipe(right)">
                                      <p:cBhvr>
                                        <p:cTn id="17" dur="500"/>
                                        <p:tgtEl>
                                          <p:spTgt spid="10"/>
                                        </p:tgtEl>
                                      </p:cBhvr>
                                    </p:animEffect>
                                  </p:childTnLst>
                                </p:cTn>
                              </p:par>
                              <p:par>
                                <p:cTn id="18" presetID="12" presetClass="entr" presetSubtype="4"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p:tgtEl>
                                          <p:spTgt spid="11"/>
                                        </p:tgtEl>
                                        <p:attrNameLst>
                                          <p:attrName>ppt_y</p:attrName>
                                        </p:attrNameLst>
                                      </p:cBhvr>
                                      <p:tavLst>
                                        <p:tav tm="0">
                                          <p:val>
                                            <p:strVal val="#ppt_y+#ppt_h*1.125000"/>
                                          </p:val>
                                        </p:tav>
                                        <p:tav tm="100000">
                                          <p:val>
                                            <p:strVal val="#ppt_y"/>
                                          </p:val>
                                        </p:tav>
                                      </p:tavLst>
                                    </p:anim>
                                    <p:animEffect transition="in" filter="wipe(up)">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3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800" decel="100000"/>
                                        <p:tgtEl>
                                          <p:spTgt spid="12"/>
                                        </p:tgtEl>
                                      </p:cBhvr>
                                    </p:animEffect>
                                    <p:anim calcmode="lin" valueType="num">
                                      <p:cBhvr>
                                        <p:cTn id="27" dur="800" decel="100000" fill="hold"/>
                                        <p:tgtEl>
                                          <p:spTgt spid="12"/>
                                        </p:tgtEl>
                                        <p:attrNameLst>
                                          <p:attrName>style.rotation</p:attrName>
                                        </p:attrNameLst>
                                      </p:cBhvr>
                                      <p:tavLst>
                                        <p:tav tm="0">
                                          <p:val>
                                            <p:fltVal val="-90"/>
                                          </p:val>
                                        </p:tav>
                                        <p:tav tm="100000">
                                          <p:val>
                                            <p:fltVal val="0"/>
                                          </p:val>
                                        </p:tav>
                                      </p:tavLst>
                                    </p:anim>
                                    <p:anim calcmode="lin" valueType="num">
                                      <p:cBhvr>
                                        <p:cTn id="28" dur="800" decel="100000" fill="hold"/>
                                        <p:tgtEl>
                                          <p:spTgt spid="12"/>
                                        </p:tgtEl>
                                        <p:attrNameLst>
                                          <p:attrName>ppt_x</p:attrName>
                                        </p:attrNameLst>
                                      </p:cBhvr>
                                      <p:tavLst>
                                        <p:tav tm="0">
                                          <p:val>
                                            <p:strVal val="#ppt_x+0.4"/>
                                          </p:val>
                                        </p:tav>
                                        <p:tav tm="100000">
                                          <p:val>
                                            <p:strVal val="#ppt_x-0.05"/>
                                          </p:val>
                                        </p:tav>
                                      </p:tavLst>
                                    </p:anim>
                                    <p:anim calcmode="lin" valueType="num">
                                      <p:cBhvr>
                                        <p:cTn id="29" dur="800" decel="100000" fill="hold"/>
                                        <p:tgtEl>
                                          <p:spTgt spid="12"/>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0"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800" decel="100000"/>
                                        <p:tgtEl>
                                          <p:spTgt spid="13"/>
                                        </p:tgtEl>
                                      </p:cBhvr>
                                    </p:animEffect>
                                    <p:anim calcmode="lin" valueType="num">
                                      <p:cBhvr>
                                        <p:cTn id="37" dur="800" decel="100000" fill="hold"/>
                                        <p:tgtEl>
                                          <p:spTgt spid="13"/>
                                        </p:tgtEl>
                                        <p:attrNameLst>
                                          <p:attrName>style.rotation</p:attrName>
                                        </p:attrNameLst>
                                      </p:cBhvr>
                                      <p:tavLst>
                                        <p:tav tm="0">
                                          <p:val>
                                            <p:fltVal val="-90"/>
                                          </p:val>
                                        </p:tav>
                                        <p:tav tm="100000">
                                          <p:val>
                                            <p:fltVal val="0"/>
                                          </p:val>
                                        </p:tav>
                                      </p:tavLst>
                                    </p:anim>
                                    <p:anim calcmode="lin" valueType="num">
                                      <p:cBhvr>
                                        <p:cTn id="38" dur="800" decel="100000" fill="hold"/>
                                        <p:tgtEl>
                                          <p:spTgt spid="13"/>
                                        </p:tgtEl>
                                        <p:attrNameLst>
                                          <p:attrName>ppt_x</p:attrName>
                                        </p:attrNameLst>
                                      </p:cBhvr>
                                      <p:tavLst>
                                        <p:tav tm="0">
                                          <p:val>
                                            <p:strVal val="#ppt_x+0.4"/>
                                          </p:val>
                                        </p:tav>
                                        <p:tav tm="100000">
                                          <p:val>
                                            <p:strVal val="#ppt_x-0.05"/>
                                          </p:val>
                                        </p:tav>
                                      </p:tavLst>
                                    </p:anim>
                                    <p:anim calcmode="lin" valueType="num">
                                      <p:cBhvr>
                                        <p:cTn id="39" dur="800" decel="100000" fill="hold"/>
                                        <p:tgtEl>
                                          <p:spTgt spid="13"/>
                                        </p:tgtEl>
                                        <p:attrNameLst>
                                          <p:attrName>ppt_y</p:attrName>
                                        </p:attrNameLst>
                                      </p:cBhvr>
                                      <p:tavLst>
                                        <p:tav tm="0">
                                          <p:val>
                                            <p:strVal val="#ppt_y-0.4"/>
                                          </p:val>
                                        </p:tav>
                                        <p:tav tm="100000">
                                          <p:val>
                                            <p:strVal val="#ppt_y+0.1"/>
                                          </p:val>
                                        </p:tav>
                                      </p:tavLst>
                                    </p:anim>
                                    <p:anim calcmode="lin" valueType="num">
                                      <p:cBhvr>
                                        <p:cTn id="40"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41"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0"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800" decel="100000"/>
                                        <p:tgtEl>
                                          <p:spTgt spid="14"/>
                                        </p:tgtEl>
                                      </p:cBhvr>
                                    </p:animEffect>
                                    <p:anim calcmode="lin" valueType="num">
                                      <p:cBhvr>
                                        <p:cTn id="47" dur="800" decel="100000" fill="hold"/>
                                        <p:tgtEl>
                                          <p:spTgt spid="14"/>
                                        </p:tgtEl>
                                        <p:attrNameLst>
                                          <p:attrName>style.rotation</p:attrName>
                                        </p:attrNameLst>
                                      </p:cBhvr>
                                      <p:tavLst>
                                        <p:tav tm="0">
                                          <p:val>
                                            <p:fltVal val="-90"/>
                                          </p:val>
                                        </p:tav>
                                        <p:tav tm="100000">
                                          <p:val>
                                            <p:fltVal val="0"/>
                                          </p:val>
                                        </p:tav>
                                      </p:tavLst>
                                    </p:anim>
                                    <p:anim calcmode="lin" valueType="num">
                                      <p:cBhvr>
                                        <p:cTn id="48" dur="800" decel="100000" fill="hold"/>
                                        <p:tgtEl>
                                          <p:spTgt spid="14"/>
                                        </p:tgtEl>
                                        <p:attrNameLst>
                                          <p:attrName>ppt_x</p:attrName>
                                        </p:attrNameLst>
                                      </p:cBhvr>
                                      <p:tavLst>
                                        <p:tav tm="0">
                                          <p:val>
                                            <p:strVal val="#ppt_x+0.4"/>
                                          </p:val>
                                        </p:tav>
                                        <p:tav tm="100000">
                                          <p:val>
                                            <p:strVal val="#ppt_x-0.05"/>
                                          </p:val>
                                        </p:tav>
                                      </p:tavLst>
                                    </p:anim>
                                    <p:anim calcmode="lin" valueType="num">
                                      <p:cBhvr>
                                        <p:cTn id="49" dur="800" decel="100000" fill="hold"/>
                                        <p:tgtEl>
                                          <p:spTgt spid="14"/>
                                        </p:tgtEl>
                                        <p:attrNameLst>
                                          <p:attrName>ppt_y</p:attrName>
                                        </p:attrNameLst>
                                      </p:cBhvr>
                                      <p:tavLst>
                                        <p:tav tm="0">
                                          <p:val>
                                            <p:strVal val="#ppt_y-0.4"/>
                                          </p:val>
                                        </p:tav>
                                        <p:tav tm="100000">
                                          <p:val>
                                            <p:strVal val="#ppt_y+0.1"/>
                                          </p:val>
                                        </p:tav>
                                      </p:tavLst>
                                    </p:anim>
                                    <p:anim calcmode="lin" valueType="num">
                                      <p:cBhvr>
                                        <p:cTn id="50"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51"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9" grpId="0" bldLvl="0" animBg="1"/>
      <p:bldP spid="10" grpId="0" bldLvl="0" animBg="1"/>
      <p:bldP spid="11" grpId="0" bldLvl="0" animBg="1"/>
      <p:bldP spid="12" grpId="0"/>
      <p:bldP spid="13" grpId="0"/>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7000" t="-2000" r="-4000"/>
          </a:stretch>
        </a:blipFill>
        <a:effectLst/>
      </p:bgPr>
    </p:bg>
    <p:spTree>
      <p:nvGrpSpPr>
        <p:cNvPr id="1" name=""/>
        <p:cNvGrpSpPr/>
        <p:nvPr/>
      </p:nvGrpSpPr>
      <p:grpSpPr>
        <a:xfrm>
          <a:off x="0" y="0"/>
          <a:ext cx="0" cy="0"/>
          <a:chOff x="0" y="0"/>
          <a:chExt cx="0" cy="0"/>
        </a:xfrm>
      </p:grpSpPr>
      <p:sp>
        <p:nvSpPr>
          <p:cNvPr id="4" name="Text Box 3"/>
          <p:cNvSpPr txBox="1"/>
          <p:nvPr/>
        </p:nvSpPr>
        <p:spPr>
          <a:xfrm>
            <a:off x="1327785" y="3255010"/>
            <a:ext cx="4439285" cy="429895"/>
          </a:xfrm>
          <a:prstGeom prst="rect">
            <a:avLst/>
          </a:prstGeom>
          <a:solidFill>
            <a:schemeClr val="accent2"/>
          </a:solidFill>
        </p:spPr>
        <p:txBody>
          <a:bodyPr wrap="square" rtlCol="0">
            <a:spAutoFit/>
          </a:bodyPr>
          <a:lstStyle/>
          <a:p>
            <a:r>
              <a:rPr lang="vi-VN" altLang="en-US" sz="2200" b="1">
                <a:solidFill>
                  <a:srgbClr val="00B0F0"/>
                </a:solidFill>
                <a:latin typeface="Times New Roman" panose="02020603050405020304" pitchFamily="18" charset="0"/>
                <a:cs typeface="Times New Roman" panose="02020603050405020304" pitchFamily="18" charset="0"/>
              </a:rPr>
              <a:t>TIẾT HỌC ĐẾN ĐÂY KẾT THÚC.</a:t>
            </a:r>
          </a:p>
        </p:txBody>
      </p:sp>
      <p:sp>
        <p:nvSpPr>
          <p:cNvPr id="5" name="Text Box 4"/>
          <p:cNvSpPr txBox="1"/>
          <p:nvPr/>
        </p:nvSpPr>
        <p:spPr>
          <a:xfrm>
            <a:off x="1327785" y="393700"/>
            <a:ext cx="4689475" cy="2861310"/>
          </a:xfrm>
          <a:prstGeom prst="rect">
            <a:avLst/>
          </a:prstGeom>
          <a:noFill/>
        </p:spPr>
        <p:txBody>
          <a:bodyPr wrap="square" rtlCol="0">
            <a:spAutoFit/>
          </a:bodyPr>
          <a:lstStyle/>
          <a:p>
            <a:pPr marL="285750" indent="-285750">
              <a:lnSpc>
                <a:spcPct val="150000"/>
              </a:lnSpc>
              <a:buFont typeface="Wingdings" panose="05000000000000000000" charset="0"/>
              <a:buChar char="v"/>
            </a:pPr>
            <a:r>
              <a:rPr lang="vi-VN" altLang="en-US" sz="6000" b="1">
                <a:latin typeface="Times New Roman" panose="02020603050405020304" pitchFamily="18" charset="0"/>
                <a:cs typeface="Times New Roman" panose="02020603050405020304" pitchFamily="18" charset="0"/>
              </a:rPr>
              <a:t>CỦNG CỐ</a:t>
            </a:r>
          </a:p>
          <a:p>
            <a:pPr marL="285750" indent="-285750">
              <a:lnSpc>
                <a:spcPct val="150000"/>
              </a:lnSpc>
              <a:buFont typeface="Wingdings" panose="05000000000000000000" charset="0"/>
              <a:buChar char="v"/>
            </a:pPr>
            <a:r>
              <a:rPr lang="vi-VN" altLang="en-US" sz="6000" b="1">
                <a:latin typeface="Times New Roman" panose="02020603050405020304" pitchFamily="18" charset="0"/>
                <a:cs typeface="Times New Roman" panose="02020603050405020304" pitchFamily="18" charset="0"/>
              </a:rPr>
              <a:t>DẶN DÒ</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5"/>
                                        </p:tgtEl>
                                        <p:attrNameLst>
                                          <p:attrName>ppt_x</p:attrName>
                                          <p:attrName>ppt_y</p:attrName>
                                        </p:attrNameLst>
                                      </p:cBhvr>
                                    </p:animMotion>
                                    <p:animRot by="1500000">
                                      <p:cBhvr>
                                        <p:cTn id="7" dur="125" fill="hold">
                                          <p:stCondLst>
                                            <p:cond delay="0"/>
                                          </p:stCondLst>
                                        </p:cTn>
                                        <p:tgtEl>
                                          <p:spTgt spid="5"/>
                                        </p:tgtEl>
                                        <p:attrNameLst>
                                          <p:attrName>r</p:attrName>
                                        </p:attrNameLst>
                                      </p:cBhvr>
                                    </p:animRot>
                                    <p:animRot by="-1500000">
                                      <p:cBhvr>
                                        <p:cTn id="8" dur="125" fill="hold">
                                          <p:stCondLst>
                                            <p:cond delay="125"/>
                                          </p:stCondLst>
                                        </p:cTn>
                                        <p:tgtEl>
                                          <p:spTgt spid="5"/>
                                        </p:tgtEl>
                                        <p:attrNameLst>
                                          <p:attrName>r</p:attrName>
                                        </p:attrNameLst>
                                      </p:cBhvr>
                                    </p:animRot>
                                    <p:animRot by="-1500000">
                                      <p:cBhvr>
                                        <p:cTn id="9" dur="125" fill="hold">
                                          <p:stCondLst>
                                            <p:cond delay="250"/>
                                          </p:stCondLst>
                                        </p:cTn>
                                        <p:tgtEl>
                                          <p:spTgt spid="5"/>
                                        </p:tgtEl>
                                        <p:attrNameLst>
                                          <p:attrName>r</p:attrName>
                                        </p:attrNameLst>
                                      </p:cBhvr>
                                    </p:animRot>
                                    <p:animRot by="1500000">
                                      <p:cBhvr>
                                        <p:cTn id="10" dur="125" fill="hold">
                                          <p:stCondLst>
                                            <p:cond delay="375"/>
                                          </p:stCondLst>
                                        </p:cTn>
                                        <p:tgtEl>
                                          <p:spTgt spid="5"/>
                                        </p:tgtEl>
                                        <p:attrNameLst>
                                          <p:attrName>r</p:attrName>
                                        </p:attrNameLst>
                                      </p:cBhvr>
                                    </p:animRot>
                                  </p:childTnLst>
                                </p:cTn>
                              </p:par>
                              <p:par>
                                <p:cTn id="11" presetID="12" presetClass="entr" presetSubtype="8" repeatCount="indefinite" fill="hold" grpId="0" nodeType="withEffect">
                                  <p:stCondLst>
                                    <p:cond delay="0"/>
                                  </p:stCondLst>
                                  <p:childTnLst>
                                    <p:set>
                                      <p:cBhvr>
                                        <p:cTn id="12" dur="3000" fill="hold">
                                          <p:stCondLst>
                                            <p:cond delay="0"/>
                                          </p:stCondLst>
                                        </p:cTn>
                                        <p:tgtEl>
                                          <p:spTgt spid="4"/>
                                        </p:tgtEl>
                                        <p:attrNameLst>
                                          <p:attrName>style.visibility</p:attrName>
                                        </p:attrNameLst>
                                      </p:cBhvr>
                                      <p:to>
                                        <p:strVal val="visible"/>
                                      </p:to>
                                    </p:set>
                                    <p:anim calcmode="lin" valueType="num">
                                      <p:cBhvr additive="base">
                                        <p:cTn id="13" dur="3000"/>
                                        <p:tgtEl>
                                          <p:spTgt spid="4"/>
                                        </p:tgtEl>
                                        <p:attrNameLst>
                                          <p:attrName>ppt_x</p:attrName>
                                        </p:attrNameLst>
                                      </p:cBhvr>
                                      <p:tavLst>
                                        <p:tav tm="0">
                                          <p:val>
                                            <p:strVal val="#ppt_x-#ppt_w*1.125000"/>
                                          </p:val>
                                        </p:tav>
                                        <p:tav tm="100000">
                                          <p:val>
                                            <p:strVal val="#ppt_x"/>
                                          </p:val>
                                        </p:tav>
                                      </p:tavLst>
                                    </p:anim>
                                    <p:animEffect transition="in" filter="wipe(right)">
                                      <p:cBhvr>
                                        <p:cTn id="14"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stretch>
            <a:fillRect t="-3000" b="-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1416685" y="2717165"/>
            <a:ext cx="3754120" cy="2104390"/>
            <a:chOff x="1417547" y="1264224"/>
            <a:chExt cx="4405927" cy="3318271"/>
          </a:xfrm>
        </p:grpSpPr>
        <p:pic>
          <p:nvPicPr>
            <p:cNvPr id="26" name="Picture 25"/>
            <p:cNvPicPr>
              <a:picLocks noChangeAspect="1"/>
            </p:cNvPicPr>
            <p:nvPr/>
          </p:nvPicPr>
          <p:blipFill>
            <a:blip r:embed="rId4">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27" name="TextBox 26"/>
            <p:cNvSpPr txBox="1"/>
            <p:nvPr/>
          </p:nvSpPr>
          <p:spPr>
            <a:xfrm>
              <a:off x="2258936" y="2864283"/>
              <a:ext cx="3152414" cy="1162496"/>
            </a:xfrm>
            <a:prstGeom prst="rect">
              <a:avLst/>
            </a:prstGeom>
            <a:noFill/>
          </p:spPr>
          <p:txBody>
            <a:bodyPr wrap="square" rtlCol="0">
              <a:spAutoFit/>
            </a:bodyPr>
            <a:lstStyle/>
            <a:p>
              <a:pPr algn="ctr">
                <a:lnSpc>
                  <a:spcPct val="150000"/>
                </a:lnSpc>
              </a:pPr>
              <a:r>
                <a:rPr lang="vi-VN" altLang="en-US" sz="2800" b="1" dirty="0" smtClean="0">
                  <a:solidFill>
                    <a:srgbClr val="17479D"/>
                  </a:solidFill>
                  <a:latin typeface="Times New Roman" panose="02020603050405020304" pitchFamily="18" charset="0"/>
                  <a:cs typeface="Times New Roman" panose="02020603050405020304" pitchFamily="18" charset="0"/>
                </a:rPr>
                <a:t>Luyện viết đoạn</a:t>
              </a:r>
            </a:p>
          </p:txBody>
        </p:sp>
        <p:sp>
          <p:nvSpPr>
            <p:cNvPr id="28" name="TextBox 27"/>
            <p:cNvSpPr txBox="1"/>
            <p:nvPr/>
          </p:nvSpPr>
          <p:spPr>
            <a:xfrm>
              <a:off x="2445946" y="2517364"/>
              <a:ext cx="3041009" cy="823059"/>
            </a:xfrm>
            <a:prstGeom prst="rect">
              <a:avLst/>
            </a:prstGeom>
            <a:noFill/>
          </p:spPr>
          <p:txBody>
            <a:bodyPr wrap="square" rtlCol="0">
              <a:spAutoFit/>
            </a:bodyPr>
            <a:lstStyle/>
            <a:p>
              <a:pPr algn="ctr">
                <a:lnSpc>
                  <a:spcPct val="100000"/>
                </a:lnSpc>
              </a:pPr>
              <a:r>
                <a:rPr lang="vi-VN" sz="2800" b="1" dirty="0">
                  <a:solidFill>
                    <a:srgbClr val="FF0000"/>
                  </a:solidFill>
                  <a:latin typeface="Times New Roman" panose="02020603050405020304" pitchFamily="18" charset="0"/>
                  <a:cs typeface="Times New Roman" panose="02020603050405020304" pitchFamily="18" charset="0"/>
                </a:rPr>
                <a:t>Tiết 5</a:t>
              </a:r>
            </a:p>
          </p:txBody>
        </p:sp>
      </p:grpSp>
      <p:sp>
        <p:nvSpPr>
          <p:cNvPr id="2" name="Text Box 1"/>
          <p:cNvSpPr txBox="1"/>
          <p:nvPr/>
        </p:nvSpPr>
        <p:spPr>
          <a:xfrm>
            <a:off x="36830" y="591185"/>
            <a:ext cx="6784975" cy="1210945"/>
          </a:xfrm>
          <a:prstGeom prst="rect">
            <a:avLst/>
          </a:prstGeom>
          <a:noFill/>
        </p:spPr>
        <p:txBody>
          <a:bodyPr wrap="square" rtlCol="0">
            <a:spAutoFit/>
          </a:bodyPr>
          <a:lstStyle/>
          <a:p>
            <a:pPr algn="ctr">
              <a:lnSpc>
                <a:spcPct val="130000"/>
              </a:lnSpc>
            </a:pPr>
            <a:r>
              <a:rPr lang="vi-VN" altLang="en-US" sz="2800" b="1">
                <a:latin typeface="HP001 4 hàng" panose="020B0603050302020204" charset="0"/>
                <a:cs typeface="HP001 4 hàng" panose="020B0603050302020204" charset="0"/>
              </a:rPr>
              <a:t>Thứ sáu, ngày 25 tháng 3 năm 2022</a:t>
            </a:r>
          </a:p>
          <a:p>
            <a:pPr algn="ctr">
              <a:lnSpc>
                <a:spcPct val="130000"/>
              </a:lnSpc>
            </a:pPr>
            <a:r>
              <a:rPr lang="vi-VN" altLang="en-US" sz="2800" b="1">
                <a:latin typeface="HP001 4 hàng" panose="020B0603050302020204" charset="0"/>
                <a:cs typeface="HP001 4 hàng" panose="020B0603050302020204" charset="0"/>
              </a:rPr>
              <a:t>Tiếng Việt</a:t>
            </a:r>
          </a:p>
        </p:txBody>
      </p:sp>
      <p:sp>
        <p:nvSpPr>
          <p:cNvPr id="3" name="Text Box 2"/>
          <p:cNvSpPr txBox="1"/>
          <p:nvPr/>
        </p:nvSpPr>
        <p:spPr>
          <a:xfrm>
            <a:off x="963930" y="1918335"/>
            <a:ext cx="4857115" cy="866140"/>
          </a:xfrm>
          <a:prstGeom prst="rect">
            <a:avLst/>
          </a:prstGeom>
          <a:noFill/>
        </p:spPr>
        <p:txBody>
          <a:bodyPr wrap="square" rtlCol="0">
            <a:spAutoFit/>
          </a:bodyPr>
          <a:lstStyle/>
          <a:p>
            <a:pPr algn="ctr">
              <a:lnSpc>
                <a:spcPct val="140000"/>
              </a:lnSpc>
            </a:pPr>
            <a:r>
              <a:rPr lang="vi-VN" altLang="en-US" sz="3200" b="1">
                <a:latin typeface="HP001 4 hàng" panose="020B0603050302020204" charset="0"/>
                <a:cs typeface="HP001 4 hàng" panose="020B0603050302020204" charset="0"/>
              </a:rPr>
              <a:t>Bài 14</a:t>
            </a:r>
            <a:r>
              <a:rPr lang="vi-VN" altLang="en-US" sz="3600" b="1">
                <a:latin typeface="HP001 4 hàng" panose="020B0603050302020204" charset="0"/>
                <a:cs typeface="HP001 4 hàng" panose="020B0603050302020204" charset="0"/>
              </a:rPr>
              <a:t>: Viết lời xin lỗi.</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stretch>
            <a:fillRect l="-2000" t="-2000" r="-2000" b="-2000"/>
          </a:stretch>
        </a:blipFill>
        <a:effectLst/>
      </p:bgPr>
    </p:bg>
    <p:spTree>
      <p:nvGrpSpPr>
        <p:cNvPr id="1" name=""/>
        <p:cNvGrpSpPr/>
        <p:nvPr/>
      </p:nvGrpSpPr>
      <p:grpSpPr>
        <a:xfrm>
          <a:off x="0" y="0"/>
          <a:ext cx="0" cy="0"/>
          <a:chOff x="0" y="0"/>
          <a:chExt cx="0" cy="0"/>
        </a:xfrm>
      </p:grpSpPr>
      <p:sp>
        <p:nvSpPr>
          <p:cNvPr id="2" name="TextBox 1"/>
          <p:cNvSpPr txBox="1"/>
          <p:nvPr/>
        </p:nvSpPr>
        <p:spPr>
          <a:xfrm>
            <a:off x="340995" y="895985"/>
            <a:ext cx="6174740" cy="829945"/>
          </a:xfrm>
          <a:prstGeom prst="rect">
            <a:avLst/>
          </a:prstGeom>
          <a:noFill/>
          <a:ln w="15875">
            <a:solidFill>
              <a:srgbClr val="0070C0"/>
            </a:solidFill>
          </a:ln>
        </p:spPr>
        <p:txBody>
          <a:bodyPr wrap="square" rtlCol="0">
            <a:spAutoFit/>
          </a:bodyPr>
          <a:lstStyle/>
          <a:p>
            <a:pPr>
              <a:lnSpc>
                <a:spcPct val="100000"/>
              </a:lnSpc>
            </a:pPr>
            <a:r>
              <a:rPr lang="en-US" sz="2400" dirty="0" smtClean="0">
                <a:latin typeface="Times New Roman" panose="02020603050405020304" pitchFamily="18" charset="0"/>
                <a:cs typeface="Times New Roman" panose="02020603050405020304" pitchFamily="18" charset="0"/>
              </a:rPr>
              <a:t>a. </a:t>
            </a:r>
            <a:r>
              <a:rPr lang="en-US" sz="2400" dirty="0" err="1" smtClean="0">
                <a:latin typeface="Times New Roman" panose="02020603050405020304" pitchFamily="18" charset="0"/>
                <a:cs typeface="Times New Roman" panose="02020603050405020304" pitchFamily="18" charset="0"/>
              </a:rPr>
              <a:t>Nếu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em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cô</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bé</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chuyện</a:t>
            </a:r>
            <a:r>
              <a:rPr lang="en-US" sz="2400" dirty="0" smtClean="0">
                <a:latin typeface="Times New Roman" panose="02020603050405020304" pitchFamily="18" charset="0"/>
                <a:cs typeface="Times New Roman" panose="02020603050405020304" pitchFamily="18" charset="0"/>
              </a:rPr>
              <a:t> </a:t>
            </a:r>
            <a:r>
              <a:rPr lang="en-US" sz="2400" i="1" dirty="0" smtClean="0">
                <a:latin typeface="Times New Roman" panose="02020603050405020304" pitchFamily="18" charset="0"/>
                <a:cs typeface="Times New Roman" panose="02020603050405020304" pitchFamily="18" charset="0"/>
              </a:rPr>
              <a:t>Cho </a:t>
            </a:r>
            <a:r>
              <a:rPr lang="en-US" sz="2400" i="1" dirty="0" err="1" smtClean="0">
                <a:latin typeface="Times New Roman" panose="02020603050405020304" pitchFamily="18" charset="0"/>
                <a:cs typeface="Times New Roman" panose="02020603050405020304" pitchFamily="18" charset="0"/>
              </a:rPr>
              <a:t>hoa</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khoe</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sắc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em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sẽ</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nói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xin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lỗi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hồng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như</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thế</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nào</a:t>
            </a:r>
            <a:r>
              <a:rPr lang="en-US" sz="2400" dirty="0" smtClean="0">
                <a:latin typeface="Times New Roman" panose="02020603050405020304" pitchFamily="18" charset="0"/>
                <a:cs typeface="Times New Roman" panose="02020603050405020304" pitchFamily="18" charset="0"/>
              </a:rPr>
              <a:t>?</a:t>
            </a:r>
          </a:p>
        </p:txBody>
      </p:sp>
      <p:sp>
        <p:nvSpPr>
          <p:cNvPr id="8" name="Rounded Rectangle 7"/>
          <p:cNvSpPr/>
          <p:nvPr/>
        </p:nvSpPr>
        <p:spPr>
          <a:xfrm>
            <a:off x="1530350" y="275590"/>
            <a:ext cx="4085590" cy="475615"/>
          </a:xfrm>
          <a:prstGeom prst="roundRect">
            <a:avLst/>
          </a:prstGeom>
          <a:solidFill>
            <a:schemeClr val="accent4">
              <a:lumMod val="90000"/>
              <a:alpha val="3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3200" b="1">
                <a:solidFill>
                  <a:srgbClr val="000000"/>
                </a:solidFill>
                <a:latin typeface="Times New Roman" panose="02020603050405020304" pitchFamily="18" charset="0"/>
                <a:cs typeface="Times New Roman" panose="02020603050405020304" pitchFamily="18" charset="0"/>
              </a:rPr>
              <a:t>1.</a:t>
            </a:r>
            <a:r>
              <a:rPr lang="vi-VN" altLang="en-US" sz="3200">
                <a:solidFill>
                  <a:srgbClr val="000000"/>
                </a:solidFill>
                <a:latin typeface="Times New Roman" panose="02020603050405020304" pitchFamily="18" charset="0"/>
                <a:cs typeface="Times New Roman" panose="02020603050405020304" pitchFamily="18" charset="0"/>
              </a:rPr>
              <a:t> Nói lời xin lỗi.</a:t>
            </a:r>
          </a:p>
        </p:txBody>
      </p:sp>
      <p:grpSp>
        <p:nvGrpSpPr>
          <p:cNvPr id="11" name="Group 10"/>
          <p:cNvGrpSpPr/>
          <p:nvPr/>
        </p:nvGrpSpPr>
        <p:grpSpPr>
          <a:xfrm>
            <a:off x="1174115" y="2273300"/>
            <a:ext cx="4508500" cy="2585720"/>
            <a:chOff x="1849" y="3580"/>
            <a:chExt cx="7100" cy="4072"/>
          </a:xfrm>
        </p:grpSpPr>
        <p:pic>
          <p:nvPicPr>
            <p:cNvPr id="3" name="Picture 2" descr="luyen-tap-trang-59-60-38719"/>
            <p:cNvPicPr>
              <a:picLocks noChangeAspect="1"/>
            </p:cNvPicPr>
            <p:nvPr/>
          </p:nvPicPr>
          <p:blipFill>
            <a:blip r:embed="rId4"/>
            <a:srcRect l="56139" t="6941" r="766" b="15039"/>
            <a:stretch>
              <a:fillRect/>
            </a:stretch>
          </p:blipFill>
          <p:spPr>
            <a:xfrm>
              <a:off x="1849" y="3580"/>
              <a:ext cx="7101" cy="4073"/>
            </a:xfrm>
            <a:prstGeom prst="rect">
              <a:avLst/>
            </a:prstGeom>
          </p:spPr>
        </p:pic>
        <p:sp>
          <p:nvSpPr>
            <p:cNvPr id="10" name="Text Box 9"/>
            <p:cNvSpPr txBox="1"/>
            <p:nvPr/>
          </p:nvSpPr>
          <p:spPr>
            <a:xfrm>
              <a:off x="1849" y="4816"/>
              <a:ext cx="488" cy="483"/>
            </a:xfrm>
            <a:prstGeom prst="rect">
              <a:avLst/>
            </a:prstGeom>
            <a:solidFill>
              <a:schemeClr val="accent2"/>
            </a:solidFill>
          </p:spPr>
          <p:txBody>
            <a:bodyPr wrap="none" rtlCol="0">
              <a:spAutoFit/>
            </a:bodyPr>
            <a:lstStyle/>
            <a:p>
              <a:endParaRPr lang="en-US"/>
            </a:p>
          </p:txBody>
        </p:sp>
      </p:grpSp>
      <p:sp>
        <p:nvSpPr>
          <p:cNvPr id="9" name="Oval Callout 8"/>
          <p:cNvSpPr/>
          <p:nvPr/>
        </p:nvSpPr>
        <p:spPr>
          <a:xfrm>
            <a:off x="3253740" y="1870710"/>
            <a:ext cx="3262630" cy="1091565"/>
          </a:xfrm>
          <a:prstGeom prst="wedgeEllipseCallout">
            <a:avLst>
              <a:gd name="adj1" fmla="val -65612"/>
              <a:gd name="adj2" fmla="val 42750"/>
            </a:avLst>
          </a:prstGeom>
          <a:solidFill>
            <a:schemeClr val="accent2"/>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400">
                <a:solidFill>
                  <a:srgbClr val="000000"/>
                </a:solidFill>
                <a:latin typeface="Times New Roman" panose="02020603050405020304" pitchFamily="18" charset="0"/>
                <a:cs typeface="Times New Roman" panose="02020603050405020304" pitchFamily="18" charset="0"/>
              </a:rPr>
              <a:t>Tớ xin lỗi vì đã định hái cậu nhé!</a:t>
            </a:r>
          </a:p>
        </p:txBody>
      </p:sp>
    </p:spTree>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p:tgtEl>
                                          <p:spTgt spid="11"/>
                                        </p:tgtEl>
                                        <p:attrNameLst>
                                          <p:attrName>ppt_y</p:attrName>
                                        </p:attrNameLst>
                                      </p:cBhvr>
                                      <p:tavLst>
                                        <p:tav tm="0">
                                          <p:val>
                                            <p:strVal val="#ppt_y-#ppt_h*1.125000"/>
                                          </p:val>
                                        </p:tav>
                                        <p:tav tm="100000">
                                          <p:val>
                                            <p:strVal val="#ppt_y"/>
                                          </p:val>
                                        </p:tav>
                                      </p:tavLst>
                                    </p:anim>
                                    <p:animEffect transition="in" filter="wipe(down)">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p:tgtEl>
                                          <p:spTgt spid="9"/>
                                        </p:tgtEl>
                                        <p:attrNameLst>
                                          <p:attrName>ppt_x</p:attrName>
                                        </p:attrNameLst>
                                      </p:cBhvr>
                                      <p:tavLst>
                                        <p:tav tm="0">
                                          <p:val>
                                            <p:strVal val="#ppt_x-#ppt_w*1.125000"/>
                                          </p:val>
                                        </p:tav>
                                        <p:tav tm="100000">
                                          <p:val>
                                            <p:strVal val="#ppt_x"/>
                                          </p:val>
                                        </p:tav>
                                      </p:tavLst>
                                    </p:anim>
                                    <p:animEffect transition="in" filter="wipe(right)">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stretch>
            <a:fillRect l="-2000" t="-2000" r="-2000" b="-2000"/>
          </a:stretch>
        </a:blipFill>
        <a:effectLst/>
      </p:bgPr>
    </p:bg>
    <p:spTree>
      <p:nvGrpSpPr>
        <p:cNvPr id="1" name=""/>
        <p:cNvGrpSpPr/>
        <p:nvPr/>
      </p:nvGrpSpPr>
      <p:grpSpPr>
        <a:xfrm>
          <a:off x="0" y="0"/>
          <a:ext cx="0" cy="0"/>
          <a:chOff x="0" y="0"/>
          <a:chExt cx="0" cy="0"/>
        </a:xfrm>
      </p:grpSpPr>
      <p:sp>
        <p:nvSpPr>
          <p:cNvPr id="2" name="TextBox 1"/>
          <p:cNvSpPr txBox="1"/>
          <p:nvPr/>
        </p:nvSpPr>
        <p:spPr>
          <a:xfrm>
            <a:off x="420247" y="435426"/>
            <a:ext cx="6016932" cy="1198880"/>
          </a:xfrm>
          <a:prstGeom prst="rect">
            <a:avLst/>
          </a:prstGeom>
          <a:noFill/>
          <a:ln w="15875">
            <a:solidFill>
              <a:srgbClr val="0070C0"/>
            </a:solidFill>
          </a:ln>
        </p:spPr>
        <p:txBody>
          <a:bodyPr wrap="square" rtlCol="0">
            <a:spAutoFit/>
          </a:bodyPr>
          <a:lstStyle/>
          <a:p>
            <a:pPr>
              <a:lnSpc>
                <a:spcPct val="100000"/>
              </a:lnSpc>
            </a:pPr>
            <a:r>
              <a:rPr lang="en-US" sz="2400" dirty="0" smtClean="0">
                <a:latin typeface="Times New Roman" panose="02020603050405020304" pitchFamily="18" charset="0"/>
                <a:cs typeface="Times New Roman" panose="02020603050405020304" pitchFamily="18" charset="0"/>
              </a:rPr>
              <a:t>b. </a:t>
            </a:r>
            <a:r>
              <a:rPr lang="en-US" sz="2400" dirty="0" err="1" smtClean="0">
                <a:latin typeface="Times New Roman" panose="02020603050405020304" pitchFamily="18" charset="0"/>
                <a:cs typeface="Times New Roman" panose="02020603050405020304" pitchFamily="18" charset="0"/>
              </a:rPr>
              <a:t>Nếu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em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nhỏ</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câu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chuyện</a:t>
            </a:r>
            <a:r>
              <a:rPr lang="en-US" sz="2400"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Cỏ</a:t>
            </a:r>
            <a:r>
              <a:rPr lang="en-US" sz="2400" i="1" dirty="0" smtClean="0">
                <a:latin typeface="Times New Roman" panose="02020603050405020304" pitchFamily="18" charset="0"/>
                <a:cs typeface="Times New Roman" panose="02020603050405020304" pitchFamily="18" charset="0"/>
              </a:rPr>
              <a:t> non </a:t>
            </a:r>
            <a:r>
              <a:rPr lang="en-US" sz="2400" i="1" dirty="0" err="1" smtClean="0">
                <a:latin typeface="Times New Roman" panose="02020603050405020304" pitchFamily="18" charset="0"/>
                <a:cs typeface="Times New Roman" panose="02020603050405020304" pitchFamily="18" charset="0"/>
              </a:rPr>
              <a:t>cười</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rồi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nghe</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thấy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cỏ</a:t>
            </a:r>
            <a:r>
              <a:rPr lang="en-US" sz="2400" dirty="0" smtClean="0">
                <a:latin typeface="Times New Roman" panose="02020603050405020304" pitchFamily="18" charset="0"/>
                <a:cs typeface="Times New Roman" panose="02020603050405020304" pitchFamily="18" charset="0"/>
              </a:rPr>
              <a:t> non </a:t>
            </a:r>
            <a:r>
              <a:rPr lang="en-US" sz="2400" dirty="0" err="1" smtClean="0">
                <a:latin typeface="Times New Roman" panose="02020603050405020304" pitchFamily="18" charset="0"/>
                <a:cs typeface="Times New Roman" panose="02020603050405020304" pitchFamily="18" charset="0"/>
              </a:rPr>
              <a:t>khóc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em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sẽ</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nói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gì</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với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cỏ</a:t>
            </a:r>
            <a:r>
              <a:rPr lang="en-US" sz="2400" dirty="0" smtClean="0">
                <a:latin typeface="Times New Roman" panose="02020603050405020304" pitchFamily="18" charset="0"/>
                <a:cs typeface="Times New Roman" panose="02020603050405020304" pitchFamily="18" charset="0"/>
              </a:rPr>
              <a:t> non?</a:t>
            </a:r>
          </a:p>
        </p:txBody>
      </p:sp>
      <p:pic>
        <p:nvPicPr>
          <p:cNvPr id="3" name="Picture 2" descr="Screen Clipping"/>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3542" t="3876" r="62767" b="4372"/>
          <a:stretch>
            <a:fillRect/>
          </a:stretch>
        </p:blipFill>
        <p:spPr>
          <a:xfrm>
            <a:off x="813435" y="2818765"/>
            <a:ext cx="1564640" cy="1998980"/>
          </a:xfrm>
          <a:prstGeom prst="rect">
            <a:avLst/>
          </a:prstGeom>
        </p:spPr>
      </p:pic>
      <p:pic>
        <p:nvPicPr>
          <p:cNvPr id="4" name="Picture 3" descr="Screen Clipping"/>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50021" t="1924" r="6540" b="4372"/>
          <a:stretch>
            <a:fillRect/>
          </a:stretch>
        </p:blipFill>
        <p:spPr>
          <a:xfrm>
            <a:off x="3893185" y="2818765"/>
            <a:ext cx="1785620" cy="2041525"/>
          </a:xfrm>
          <a:prstGeom prst="rect">
            <a:avLst/>
          </a:prstGeom>
        </p:spPr>
      </p:pic>
      <p:sp>
        <p:nvSpPr>
          <p:cNvPr id="5" name="Rounded Rectangular Callout 4"/>
          <p:cNvSpPr/>
          <p:nvPr/>
        </p:nvSpPr>
        <p:spPr>
          <a:xfrm>
            <a:off x="2314575" y="1758315"/>
            <a:ext cx="3364230" cy="1060450"/>
          </a:xfrm>
          <a:prstGeom prst="wedgeRoundRectCallout">
            <a:avLst>
              <a:gd name="adj1" fmla="val -57568"/>
              <a:gd name="adj2" fmla="val 96467"/>
              <a:gd name="adj3" fmla="val 16667"/>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000000"/>
                </a:solidFill>
                <a:latin typeface="Times New Roman" panose="02020603050405020304" pitchFamily="18" charset="0"/>
                <a:cs typeface="Times New Roman" panose="02020603050405020304" pitchFamily="18" charset="0"/>
              </a:rPr>
              <a:t>Mình</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xin</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lỗi</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vì</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đã</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giẫm</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lên</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người</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bạn</a:t>
            </a:r>
            <a:r>
              <a:rPr lang="en-US" sz="2800" dirty="0" smtClean="0">
                <a:solidFill>
                  <a:srgbClr val="000000"/>
                </a:solidFill>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alpha val="50000"/>
          </a:schemeClr>
        </a:solidFill>
        <a:effectLst/>
      </p:bgPr>
    </p:bg>
    <p:spTree>
      <p:nvGrpSpPr>
        <p:cNvPr id="1" name=""/>
        <p:cNvGrpSpPr/>
        <p:nvPr/>
      </p:nvGrpSpPr>
      <p:grpSpPr>
        <a:xfrm>
          <a:off x="0" y="0"/>
          <a:ext cx="0" cy="0"/>
          <a:chOff x="0" y="0"/>
          <a:chExt cx="0" cy="0"/>
        </a:xfrm>
      </p:grpSpPr>
      <p:sp>
        <p:nvSpPr>
          <p:cNvPr id="17" name="TextBox 16"/>
          <p:cNvSpPr txBox="1"/>
          <p:nvPr/>
        </p:nvSpPr>
        <p:spPr>
          <a:xfrm>
            <a:off x="48260" y="64770"/>
            <a:ext cx="6760845" cy="2799715"/>
          </a:xfrm>
          <a:prstGeom prst="rect">
            <a:avLst/>
          </a:prstGeom>
          <a:noFill/>
        </p:spPr>
        <p:txBody>
          <a:bodyPr wrap="square" rtlCol="0">
            <a:spAutoFit/>
          </a:bodyPr>
          <a:lstStyle/>
          <a:p>
            <a:pPr algn="just">
              <a:lnSpc>
                <a:spcPct val="100000"/>
              </a:lnSpc>
            </a:pP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Thế</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rồi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én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nâu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kêu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gọi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thêm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rất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nhiều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bạn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của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mình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Suốt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đêm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cả</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đàn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én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ra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sức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tìm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cỏ</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khô</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tết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thành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dòng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chữ</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Không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dẫm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chân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lên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cỏ</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đặt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bên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cạnh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bãi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cỏ</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Xong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việc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én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nâu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tươi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cười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bảo</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cỏ</a:t>
            </a:r>
            <a:r>
              <a:rPr lang="en-US" sz="2200" dirty="0" smtClean="0">
                <a:latin typeface="Times New Roman" panose="02020603050405020304" pitchFamily="18" charset="0"/>
                <a:cs typeface="Times New Roman" panose="02020603050405020304" pitchFamily="18" charset="0"/>
              </a:rPr>
              <a:t> non:</a:t>
            </a:r>
          </a:p>
          <a:p>
            <a:pPr algn="just">
              <a:lnSpc>
                <a:spcPct val="100000"/>
              </a:lnSpc>
            </a:pPr>
            <a:r>
              <a:rPr lang="en-US" sz="2200" dirty="0" smtClean="0">
                <a:latin typeface="Times New Roman" panose="02020603050405020304" pitchFamily="18" charset="0"/>
                <a:cs typeface="Times New Roman" panose="02020603050405020304" pitchFamily="18" charset="0"/>
              </a:rPr>
              <a:t>     - </a:t>
            </a:r>
            <a:r>
              <a:rPr lang="en-US" sz="2200" dirty="0" err="1" smtClean="0">
                <a:latin typeface="Times New Roman" panose="02020603050405020304" pitchFamily="18" charset="0"/>
                <a:cs typeface="Times New Roman" panose="02020603050405020304" pitchFamily="18" charset="0"/>
              </a:rPr>
              <a:t>Từ</a:t>
            </a:r>
            <a:r>
              <a:rPr lang="en-US" sz="2200" dirty="0" smtClean="0">
                <a:latin typeface="Times New Roman" panose="02020603050405020304" pitchFamily="18" charset="0"/>
                <a:cs typeface="Times New Roman" panose="02020603050405020304" pitchFamily="18" charset="0"/>
              </a:rPr>
              <a:t> nay </a:t>
            </a:r>
            <a:r>
              <a:rPr lang="en-US" sz="2200" dirty="0" err="1" smtClean="0">
                <a:latin typeface="Times New Roman" panose="02020603050405020304" pitchFamily="18" charset="0"/>
                <a:cs typeface="Times New Roman" panose="02020603050405020304" pitchFamily="18" charset="0"/>
              </a:rPr>
              <a:t>em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yên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tâm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rồi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Không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còn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ai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giẫm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lên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em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nữa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đâu</a:t>
            </a:r>
            <a:r>
              <a:rPr lang="en-US" sz="2200" dirty="0" smtClean="0">
                <a:latin typeface="Times New Roman" panose="02020603050405020304" pitchFamily="18" charset="0"/>
                <a:cs typeface="Times New Roman" panose="02020603050405020304" pitchFamily="18" charset="0"/>
              </a:rPr>
              <a:t>.</a:t>
            </a:r>
          </a:p>
          <a:p>
            <a:pPr algn="just">
              <a:lnSpc>
                <a:spcPct val="100000"/>
              </a:lnSpc>
            </a:pP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Cỏ</a:t>
            </a:r>
            <a:r>
              <a:rPr lang="en-US" sz="2200" dirty="0" smtClean="0">
                <a:latin typeface="Times New Roman" panose="02020603050405020304" pitchFamily="18" charset="0"/>
                <a:cs typeface="Times New Roman" panose="02020603050405020304" pitchFamily="18" charset="0"/>
              </a:rPr>
              <a:t> non </a:t>
            </a:r>
            <a:r>
              <a:rPr lang="en-US" sz="2200" dirty="0" err="1" smtClean="0">
                <a:latin typeface="Times New Roman" panose="02020603050405020304" pitchFamily="18" charset="0"/>
                <a:cs typeface="Times New Roman" panose="02020603050405020304" pitchFamily="18" charset="0"/>
              </a:rPr>
              <a:t>nhoẻn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miệng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cười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và</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cảm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ơn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chị</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én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nâu</a:t>
            </a:r>
            <a:r>
              <a:rPr lang="en-US" sz="2200" dirty="0" smtClean="0">
                <a:latin typeface="Times New Roman" panose="02020603050405020304" pitchFamily="18" charset="0"/>
                <a:cs typeface="Times New Roman" panose="02020603050405020304" pitchFamily="18" charset="0"/>
              </a:rPr>
              <a:t>. </a:t>
            </a:r>
            <a:endParaRPr lang="en-US" sz="2200" dirty="0">
              <a:latin typeface="Times New Roman" panose="02020603050405020304" pitchFamily="18" charset="0"/>
              <a:cs typeface="Times New Roman" panose="02020603050405020304" pitchFamily="18" charset="0"/>
            </a:endParaRPr>
          </a:p>
          <a:p>
            <a:pPr algn="r">
              <a:lnSpc>
                <a:spcPct val="100000"/>
              </a:lnSpc>
            </a:pPr>
            <a:r>
              <a:rPr lang="en-US" sz="2200" i="1" dirty="0" smtClean="0">
                <a:latin typeface="Times New Roman" panose="02020603050405020304" pitchFamily="18" charset="0"/>
                <a:cs typeface="Times New Roman" panose="02020603050405020304" pitchFamily="18" charset="0"/>
              </a:rPr>
              <a:t>(</a:t>
            </a:r>
            <a:r>
              <a:rPr lang="en-US" sz="2200" i="1" dirty="0">
                <a:latin typeface="Times New Roman" panose="02020603050405020304" pitchFamily="18" charset="0"/>
                <a:cs typeface="Times New Roman" panose="02020603050405020304" pitchFamily="18" charset="0"/>
              </a:rPr>
              <a:t>T</a:t>
            </a:r>
            <a:r>
              <a:rPr lang="en-US" sz="2200" i="1" dirty="0" smtClean="0">
                <a:latin typeface="Times New Roman" panose="02020603050405020304" pitchFamily="18" charset="0"/>
                <a:cs typeface="Times New Roman" panose="02020603050405020304" pitchFamily="18" charset="0"/>
              </a:rPr>
              <a:t>heo 365 </a:t>
            </a:r>
            <a:r>
              <a:rPr lang="en-US" sz="2200" i="1" dirty="0" err="1" smtClean="0">
                <a:latin typeface="Times New Roman" panose="02020603050405020304" pitchFamily="18" charset="0"/>
                <a:cs typeface="Times New Roman" panose="02020603050405020304" pitchFamily="18" charset="0"/>
              </a:rPr>
              <a:t>truyện</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kể</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hằng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đêm</a:t>
            </a:r>
            <a:r>
              <a:rPr lang="en-US" sz="2200" i="1" dirty="0" smtClean="0">
                <a:latin typeface="Times New Roman" panose="02020603050405020304" pitchFamily="18" charset="0"/>
                <a:cs typeface="Times New Roman" panose="02020603050405020304" pitchFamily="18" charset="0"/>
              </a:rPr>
              <a:t>)</a:t>
            </a:r>
          </a:p>
        </p:txBody>
      </p:sp>
      <p:pic>
        <p:nvPicPr>
          <p:cNvPr id="2" name="Picture 1" descr="1623839516-sttz"/>
          <p:cNvPicPr>
            <a:picLocks noChangeAspect="1"/>
          </p:cNvPicPr>
          <p:nvPr/>
        </p:nvPicPr>
        <p:blipFill>
          <a:blip r:embed="rId3"/>
          <a:srcRect l="2037" t="4121" r="863" b="2766"/>
          <a:stretch>
            <a:fillRect/>
          </a:stretch>
        </p:blipFill>
        <p:spPr>
          <a:xfrm>
            <a:off x="1599565" y="2940685"/>
            <a:ext cx="4050030" cy="22028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stretch>
            <a:fillRect l="-2000" t="-2000" r="-2000" b="-2000"/>
          </a:stretch>
        </a:blipFill>
        <a:effectLst/>
      </p:bgPr>
    </p:bg>
    <p:spTree>
      <p:nvGrpSpPr>
        <p:cNvPr id="1" name=""/>
        <p:cNvGrpSpPr/>
        <p:nvPr/>
      </p:nvGrpSpPr>
      <p:grpSpPr>
        <a:xfrm>
          <a:off x="0" y="0"/>
          <a:ext cx="0" cy="0"/>
          <a:chOff x="0" y="0"/>
          <a:chExt cx="0" cy="0"/>
        </a:xfrm>
      </p:grpSpPr>
      <p:sp>
        <p:nvSpPr>
          <p:cNvPr id="2" name="TextBox 1"/>
          <p:cNvSpPr txBox="1"/>
          <p:nvPr/>
        </p:nvSpPr>
        <p:spPr>
          <a:xfrm>
            <a:off x="341630" y="1106805"/>
            <a:ext cx="6174740" cy="953135"/>
          </a:xfrm>
          <a:prstGeom prst="rect">
            <a:avLst/>
          </a:prstGeom>
          <a:noFill/>
          <a:ln w="15875">
            <a:solidFill>
              <a:srgbClr val="0070C0"/>
            </a:solidFill>
          </a:ln>
        </p:spPr>
        <p:txBody>
          <a:bodyPr wrap="square" rtlCol="0">
            <a:spAutoFit/>
          </a:bodyPr>
          <a:lstStyle/>
          <a:p>
            <a:pPr>
              <a:lnSpc>
                <a:spcPct val="100000"/>
              </a:lnSpc>
            </a:pPr>
            <a:r>
              <a:rPr lang="vi-VN" altLang="en-US" sz="2800" i="1" dirty="0" smtClean="0">
                <a:latin typeface="Times New Roman" panose="02020603050405020304" pitchFamily="18" charset="0"/>
                <a:cs typeface="Times New Roman" panose="02020603050405020304" pitchFamily="18" charset="0"/>
              </a:rPr>
              <a:t>Tình huống: </a:t>
            </a:r>
            <a:r>
              <a:rPr lang="vi-VN" altLang="en-US" sz="2800" dirty="0" smtClean="0">
                <a:latin typeface="Times New Roman" panose="02020603050405020304" pitchFamily="18" charset="0"/>
                <a:cs typeface="Times New Roman" panose="02020603050405020304" pitchFamily="18" charset="0"/>
              </a:rPr>
              <a:t>Em làm việc riêng trong giờ học, bị cô giáo nhắc nhở.</a:t>
            </a:r>
          </a:p>
        </p:txBody>
      </p:sp>
      <p:sp>
        <p:nvSpPr>
          <p:cNvPr id="8" name="Rounded Rectangle 7"/>
          <p:cNvSpPr/>
          <p:nvPr/>
        </p:nvSpPr>
        <p:spPr>
          <a:xfrm>
            <a:off x="387985" y="476250"/>
            <a:ext cx="6082030" cy="475615"/>
          </a:xfrm>
          <a:prstGeom prst="roundRect">
            <a:avLst/>
          </a:prstGeom>
          <a:solidFill>
            <a:schemeClr val="accent4">
              <a:lumMod val="90000"/>
              <a:alpha val="3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800" b="1">
                <a:solidFill>
                  <a:srgbClr val="000000"/>
                </a:solidFill>
                <a:latin typeface="Times New Roman" panose="02020603050405020304" pitchFamily="18" charset="0"/>
                <a:cs typeface="Times New Roman" panose="02020603050405020304" pitchFamily="18" charset="0"/>
              </a:rPr>
              <a:t>2.</a:t>
            </a:r>
            <a:r>
              <a:rPr lang="vi-VN" altLang="en-US" sz="2800">
                <a:solidFill>
                  <a:srgbClr val="000000"/>
                </a:solidFill>
                <a:latin typeface="Times New Roman" panose="02020603050405020304" pitchFamily="18" charset="0"/>
                <a:cs typeface="Times New Roman" panose="02020603050405020304" pitchFamily="18" charset="0"/>
              </a:rPr>
              <a:t> Viết lời xin lỗi trong tình huống sau:</a:t>
            </a:r>
          </a:p>
        </p:txBody>
      </p:sp>
      <p:pic>
        <p:nvPicPr>
          <p:cNvPr id="4" name="Picture 3" descr="abcd_preview_rev_1"/>
          <p:cNvPicPr>
            <a:picLocks noChangeAspect="1"/>
          </p:cNvPicPr>
          <p:nvPr/>
        </p:nvPicPr>
        <p:blipFill>
          <a:blip r:embed="rId4"/>
          <a:srcRect l="29037" t="8386" r="10519" b="15704"/>
          <a:stretch>
            <a:fillRect/>
          </a:stretch>
        </p:blipFill>
        <p:spPr>
          <a:xfrm>
            <a:off x="271145" y="2413000"/>
            <a:ext cx="2030095" cy="2412365"/>
          </a:xfrm>
          <a:prstGeom prst="rect">
            <a:avLst/>
          </a:prstGeom>
        </p:spPr>
      </p:pic>
      <p:pic>
        <p:nvPicPr>
          <p:cNvPr id="5" name="Picture 4" descr="abcf_preview_rev_1"/>
          <p:cNvPicPr>
            <a:picLocks noChangeAspect="1"/>
          </p:cNvPicPr>
          <p:nvPr/>
        </p:nvPicPr>
        <p:blipFill>
          <a:blip r:embed="rId5"/>
          <a:srcRect l="8091" t="5061" r="6061" b="11121"/>
          <a:stretch>
            <a:fillRect/>
          </a:stretch>
        </p:blipFill>
        <p:spPr>
          <a:xfrm>
            <a:off x="271145" y="2477135"/>
            <a:ext cx="1693545" cy="2348230"/>
          </a:xfrm>
          <a:prstGeom prst="rect">
            <a:avLst/>
          </a:prstGeom>
        </p:spPr>
      </p:pic>
      <p:sp>
        <p:nvSpPr>
          <p:cNvPr id="6" name="Cloud Callout 5"/>
          <p:cNvSpPr/>
          <p:nvPr/>
        </p:nvSpPr>
        <p:spPr>
          <a:xfrm>
            <a:off x="2442210" y="2214880"/>
            <a:ext cx="4074160" cy="1850390"/>
          </a:xfrm>
          <a:prstGeom prst="cloudCallout">
            <a:avLst>
              <a:gd name="adj1" fmla="val -72023"/>
              <a:gd name="adj2" fmla="val 17249"/>
            </a:avLst>
          </a:prstGeom>
          <a:solidFill>
            <a:schemeClr val="accent2"/>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400">
                <a:solidFill>
                  <a:srgbClr val="000000"/>
                </a:solidFill>
                <a:latin typeface="Times New Roman" panose="02020603050405020304" pitchFamily="18" charset="0"/>
                <a:cs typeface="Times New Roman" panose="02020603050405020304" pitchFamily="18" charset="0"/>
              </a:rPr>
              <a:t>Khi nói lời xin lỗi, em cần nói như thế nào và có thái độ ra sao ?</a:t>
            </a:r>
          </a:p>
        </p:txBody>
      </p:sp>
      <p:sp>
        <p:nvSpPr>
          <p:cNvPr id="7" name="Cloud Callout 6"/>
          <p:cNvSpPr/>
          <p:nvPr/>
        </p:nvSpPr>
        <p:spPr>
          <a:xfrm>
            <a:off x="2367280" y="2183130"/>
            <a:ext cx="4149090" cy="2526030"/>
          </a:xfrm>
          <a:prstGeom prst="cloudCallout">
            <a:avLst>
              <a:gd name="adj1" fmla="val -79816"/>
              <a:gd name="adj2" fmla="val 12436"/>
            </a:avLst>
          </a:prstGeom>
          <a:solidFill>
            <a:schemeClr val="accent2"/>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400">
                <a:solidFill>
                  <a:srgbClr val="000000"/>
                </a:solidFill>
                <a:latin typeface="Times New Roman" panose="02020603050405020304" pitchFamily="18" charset="0"/>
                <a:cs typeface="Times New Roman" panose="02020603050405020304" pitchFamily="18" charset="0"/>
              </a:rPr>
              <a:t>Khi nói lời xin lỗi, em cần nêu lí do xin lỗi, đưa ra lời hứa và phải có thái độ nhận lỗi chân thành.</a:t>
            </a:r>
          </a:p>
        </p:txBody>
      </p:sp>
      <p:sp>
        <p:nvSpPr>
          <p:cNvPr id="10" name="Rectangular Callout 9"/>
          <p:cNvSpPr/>
          <p:nvPr/>
        </p:nvSpPr>
        <p:spPr>
          <a:xfrm>
            <a:off x="1637665" y="2477135"/>
            <a:ext cx="4953000" cy="1217295"/>
          </a:xfrm>
          <a:prstGeom prst="wedgeRectCallout">
            <a:avLst>
              <a:gd name="adj1" fmla="val -58653"/>
              <a:gd name="adj2" fmla="val 59076"/>
            </a:avLst>
          </a:prstGeom>
          <a:solidFill>
            <a:schemeClr val="accent2"/>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200">
                <a:solidFill>
                  <a:srgbClr val="000000"/>
                </a:solidFill>
                <a:latin typeface="Times New Roman" panose="02020603050405020304" pitchFamily="18" charset="0"/>
                <a:cs typeface="Times New Roman" panose="02020603050405020304" pitchFamily="18" charset="0"/>
              </a:rPr>
              <a:t>Em xin lỗi cô vì đã làm việc riêng trong giờ học. Em xin hứa sẽ học nghiêm túc hơn và không làm việc riêng nữa ạ!</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ppt_x</p:attrName>
                                        </p:attrNameLst>
                                      </p:cBhvr>
                                      <p:tavLst>
                                        <p:tav tm="0">
                                          <p:val>
                                            <p:strVal val="#ppt_x-#ppt_w*1.125000"/>
                                          </p:val>
                                        </p:tav>
                                        <p:tav tm="100000">
                                          <p:val>
                                            <p:strVal val="#ppt_x"/>
                                          </p:val>
                                        </p:tav>
                                      </p:tavLst>
                                    </p:anim>
                                    <p:animEffect transition="in" filter="wipe(right)">
                                      <p:cBhvr>
                                        <p:cTn id="14" dur="500"/>
                                        <p:tgtEl>
                                          <p:spTgt spid="4"/>
                                        </p:tgtEl>
                                      </p:cBhvr>
                                    </p:animEffect>
                                  </p:childTnLst>
                                </p:cTn>
                              </p:par>
                              <p:par>
                                <p:cTn id="15" presetID="12" presetClass="entr" presetSubtype="8"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p:tgtEl>
                                          <p:spTgt spid="6"/>
                                        </p:tgtEl>
                                        <p:attrNameLst>
                                          <p:attrName>ppt_x</p:attrName>
                                        </p:attrNameLst>
                                      </p:cBhvr>
                                      <p:tavLst>
                                        <p:tav tm="0">
                                          <p:val>
                                            <p:strVal val="#ppt_x-#ppt_w*1.125000"/>
                                          </p:val>
                                        </p:tav>
                                        <p:tav tm="100000">
                                          <p:val>
                                            <p:strVal val="#ppt_x"/>
                                          </p:val>
                                        </p:tav>
                                      </p:tavLst>
                                    </p:anim>
                                    <p:animEffect transition="in" filter="wipe(righ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xit" presetSubtype="0" fill="hold" nodeType="clickEffect">
                                  <p:stCondLst>
                                    <p:cond delay="0"/>
                                  </p:stCondLst>
                                  <p:childTnLst>
                                    <p:animEffect transition="out" filter="wedge">
                                      <p:cBhvr>
                                        <p:cTn id="22" dur="500"/>
                                        <p:tgtEl>
                                          <p:spTgt spid="4"/>
                                        </p:tgtEl>
                                      </p:cBhvr>
                                    </p:animEffect>
                                    <p:set>
                                      <p:cBhvr>
                                        <p:cTn id="23" dur="1" fill="hold">
                                          <p:stCondLst>
                                            <p:cond delay="500"/>
                                          </p:stCondLst>
                                        </p:cTn>
                                        <p:tgtEl>
                                          <p:spTgt spid="4"/>
                                        </p:tgtEl>
                                        <p:attrNameLst>
                                          <p:attrName>style.visibility</p:attrName>
                                        </p:attrNameLst>
                                      </p:cBhvr>
                                      <p:to>
                                        <p:strVal val="hidden"/>
                                      </p:to>
                                    </p:set>
                                  </p:childTnLst>
                                </p:cTn>
                              </p:par>
                              <p:par>
                                <p:cTn id="24" presetID="12" presetClass="exit" presetSubtype="4" fill="hold" grpId="1" nodeType="withEffect">
                                  <p:stCondLst>
                                    <p:cond delay="0"/>
                                  </p:stCondLst>
                                  <p:childTnLst>
                                    <p:anim calcmode="lin" valueType="num">
                                      <p:cBhvr additive="base">
                                        <p:cTn id="25" dur="500"/>
                                        <p:tgtEl>
                                          <p:spTgt spid="6"/>
                                        </p:tgtEl>
                                        <p:attrNameLst>
                                          <p:attrName>ppt_y</p:attrName>
                                        </p:attrNameLst>
                                      </p:cBhvr>
                                      <p:tavLst>
                                        <p:tav tm="0">
                                          <p:val>
                                            <p:strVal val="#ppt_y"/>
                                          </p:val>
                                        </p:tav>
                                        <p:tav tm="100000">
                                          <p:val>
                                            <p:strVal val="#ppt_y+#ppt_h*1.125000"/>
                                          </p:val>
                                        </p:tav>
                                      </p:tavLst>
                                    </p:anim>
                                    <p:animEffect transition="out" filter="wipe(down)">
                                      <p:cBhvr>
                                        <p:cTn id="26" dur="500"/>
                                        <p:tgtEl>
                                          <p:spTgt spid="6"/>
                                        </p:tgtEl>
                                      </p:cBhvr>
                                    </p:animEffect>
                                    <p:set>
                                      <p:cBhvr>
                                        <p:cTn id="27" dur="1" fill="hold">
                                          <p:stCondLst>
                                            <p:cond delay="499"/>
                                          </p:stCondLst>
                                        </p:cTn>
                                        <p:tgtEl>
                                          <p:spTgt spid="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p:tgtEl>
                                          <p:spTgt spid="5"/>
                                        </p:tgtEl>
                                        <p:attrNameLst>
                                          <p:attrName>ppt_y</p:attrName>
                                        </p:attrNameLst>
                                      </p:cBhvr>
                                      <p:tavLst>
                                        <p:tav tm="0">
                                          <p:val>
                                            <p:strVal val="#ppt_y+#ppt_h*1.125000"/>
                                          </p:val>
                                        </p:tav>
                                        <p:tav tm="100000">
                                          <p:val>
                                            <p:strVal val="#ppt_y"/>
                                          </p:val>
                                        </p:tav>
                                      </p:tavLst>
                                    </p:anim>
                                    <p:animEffect transition="in" filter="wipe(up)">
                                      <p:cBhvr>
                                        <p:cTn id="33" dur="500"/>
                                        <p:tgtEl>
                                          <p:spTgt spid="5"/>
                                        </p:tgtEl>
                                      </p:cBhvr>
                                    </p:animEffect>
                                  </p:childTnLst>
                                </p:cTn>
                              </p:par>
                              <p:par>
                                <p:cTn id="34" presetID="12" presetClass="entr" presetSubtype="4"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p:tgtEl>
                                          <p:spTgt spid="7"/>
                                        </p:tgtEl>
                                        <p:attrNameLst>
                                          <p:attrName>ppt_y</p:attrName>
                                        </p:attrNameLst>
                                      </p:cBhvr>
                                      <p:tavLst>
                                        <p:tav tm="0">
                                          <p:val>
                                            <p:strVal val="#ppt_y+#ppt_h*1.125000"/>
                                          </p:val>
                                        </p:tav>
                                        <p:tav tm="100000">
                                          <p:val>
                                            <p:strVal val="#ppt_y"/>
                                          </p:val>
                                        </p:tav>
                                      </p:tavLst>
                                    </p:anim>
                                    <p:animEffect transition="in" filter="wipe(up)">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xit" presetSubtype="32" fill="hold" grpId="1" nodeType="clickEffect">
                                  <p:stCondLst>
                                    <p:cond delay="0"/>
                                  </p:stCondLst>
                                  <p:childTnLst>
                                    <p:animEffect transition="out" filter="diamond(out)">
                                      <p:cBhvr>
                                        <p:cTn id="41" dur="500"/>
                                        <p:tgtEl>
                                          <p:spTgt spid="7"/>
                                        </p:tgtEl>
                                      </p:cBhvr>
                                    </p:animEffect>
                                    <p:set>
                                      <p:cBhvr>
                                        <p:cTn id="42" dur="1" fill="hold">
                                          <p:stCondLst>
                                            <p:cond delay="500"/>
                                          </p:stCondLst>
                                        </p:cTn>
                                        <p:tgtEl>
                                          <p:spTgt spid="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2" presetClass="entr" presetSubtype="8"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p:tgtEl>
                                          <p:spTgt spid="10"/>
                                        </p:tgtEl>
                                        <p:attrNameLst>
                                          <p:attrName>ppt_x</p:attrName>
                                        </p:attrNameLst>
                                      </p:cBhvr>
                                      <p:tavLst>
                                        <p:tav tm="0">
                                          <p:val>
                                            <p:strVal val="#ppt_x-#ppt_w*1.125000"/>
                                          </p:val>
                                        </p:tav>
                                        <p:tav tm="100000">
                                          <p:val>
                                            <p:strVal val="#ppt_x"/>
                                          </p:val>
                                        </p:tav>
                                      </p:tavLst>
                                    </p:anim>
                                    <p:animEffect transition="in" filter="wipe(right)">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bldLvl="0" animBg="1"/>
      <p:bldP spid="6" grpId="1" bldLvl="0" animBg="1"/>
      <p:bldP spid="7" grpId="0" bldLvl="0" animBg="1"/>
      <p:bldP spid="7" grpId="1" bldLvl="0" animBg="1"/>
      <p:bldP spid="10" grpId="0" bldLvl="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7000" t="-2000" r="-4000"/>
          </a:stretch>
        </a:blipFill>
        <a:effectLst/>
      </p:bgPr>
    </p:bg>
    <p:spTree>
      <p:nvGrpSpPr>
        <p:cNvPr id="1" name=""/>
        <p:cNvGrpSpPr/>
        <p:nvPr/>
      </p:nvGrpSpPr>
      <p:grpSpPr>
        <a:xfrm>
          <a:off x="0" y="0"/>
          <a:ext cx="0" cy="0"/>
          <a:chOff x="0" y="0"/>
          <a:chExt cx="0" cy="0"/>
        </a:xfrm>
      </p:grpSpPr>
      <p:sp>
        <p:nvSpPr>
          <p:cNvPr id="4" name="Text Box 3"/>
          <p:cNvSpPr txBox="1"/>
          <p:nvPr/>
        </p:nvSpPr>
        <p:spPr>
          <a:xfrm>
            <a:off x="1327785" y="3255010"/>
            <a:ext cx="4439285" cy="429895"/>
          </a:xfrm>
          <a:prstGeom prst="rect">
            <a:avLst/>
          </a:prstGeom>
          <a:solidFill>
            <a:schemeClr val="accent2"/>
          </a:solidFill>
        </p:spPr>
        <p:txBody>
          <a:bodyPr wrap="square" rtlCol="0">
            <a:spAutoFit/>
          </a:bodyPr>
          <a:lstStyle/>
          <a:p>
            <a:r>
              <a:rPr lang="vi-VN" altLang="en-US" sz="2200" b="1">
                <a:solidFill>
                  <a:srgbClr val="00B0F0"/>
                </a:solidFill>
                <a:latin typeface="Times New Roman" panose="02020603050405020304" pitchFamily="18" charset="0"/>
                <a:cs typeface="Times New Roman" panose="02020603050405020304" pitchFamily="18" charset="0"/>
              </a:rPr>
              <a:t>TIẾT HỌC ĐẾN ĐÂY KẾT THÚC.</a:t>
            </a:r>
          </a:p>
        </p:txBody>
      </p:sp>
      <p:sp>
        <p:nvSpPr>
          <p:cNvPr id="5" name="Text Box 4"/>
          <p:cNvSpPr txBox="1"/>
          <p:nvPr/>
        </p:nvSpPr>
        <p:spPr>
          <a:xfrm>
            <a:off x="1327785" y="393700"/>
            <a:ext cx="4689475" cy="2861310"/>
          </a:xfrm>
          <a:prstGeom prst="rect">
            <a:avLst/>
          </a:prstGeom>
          <a:noFill/>
        </p:spPr>
        <p:txBody>
          <a:bodyPr wrap="square" rtlCol="0">
            <a:spAutoFit/>
          </a:bodyPr>
          <a:lstStyle/>
          <a:p>
            <a:pPr marL="285750" indent="-285750">
              <a:lnSpc>
                <a:spcPct val="150000"/>
              </a:lnSpc>
              <a:buFont typeface="Wingdings" panose="05000000000000000000" charset="0"/>
              <a:buChar char="v"/>
            </a:pPr>
            <a:r>
              <a:rPr lang="vi-VN" altLang="en-US" sz="6000" b="1">
                <a:latin typeface="Times New Roman" panose="02020603050405020304" pitchFamily="18" charset="0"/>
                <a:cs typeface="Times New Roman" panose="02020603050405020304" pitchFamily="18" charset="0"/>
              </a:rPr>
              <a:t>CỦNG CỐ</a:t>
            </a:r>
          </a:p>
          <a:p>
            <a:pPr marL="285750" indent="-285750">
              <a:lnSpc>
                <a:spcPct val="150000"/>
              </a:lnSpc>
              <a:buFont typeface="Wingdings" panose="05000000000000000000" charset="0"/>
              <a:buChar char="v"/>
            </a:pPr>
            <a:r>
              <a:rPr lang="vi-VN" altLang="en-US" sz="6000" b="1">
                <a:latin typeface="Times New Roman" panose="02020603050405020304" pitchFamily="18" charset="0"/>
                <a:cs typeface="Times New Roman" panose="02020603050405020304" pitchFamily="18" charset="0"/>
              </a:rPr>
              <a:t>DẶN DÒ</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5"/>
                                        </p:tgtEl>
                                        <p:attrNameLst>
                                          <p:attrName>ppt_x</p:attrName>
                                          <p:attrName>ppt_y</p:attrName>
                                        </p:attrNameLst>
                                      </p:cBhvr>
                                    </p:animMotion>
                                    <p:animRot by="1500000">
                                      <p:cBhvr>
                                        <p:cTn id="7" dur="125" fill="hold">
                                          <p:stCondLst>
                                            <p:cond delay="0"/>
                                          </p:stCondLst>
                                        </p:cTn>
                                        <p:tgtEl>
                                          <p:spTgt spid="5"/>
                                        </p:tgtEl>
                                        <p:attrNameLst>
                                          <p:attrName>r</p:attrName>
                                        </p:attrNameLst>
                                      </p:cBhvr>
                                    </p:animRot>
                                    <p:animRot by="-1500000">
                                      <p:cBhvr>
                                        <p:cTn id="8" dur="125" fill="hold">
                                          <p:stCondLst>
                                            <p:cond delay="125"/>
                                          </p:stCondLst>
                                        </p:cTn>
                                        <p:tgtEl>
                                          <p:spTgt spid="5"/>
                                        </p:tgtEl>
                                        <p:attrNameLst>
                                          <p:attrName>r</p:attrName>
                                        </p:attrNameLst>
                                      </p:cBhvr>
                                    </p:animRot>
                                    <p:animRot by="-1500000">
                                      <p:cBhvr>
                                        <p:cTn id="9" dur="125" fill="hold">
                                          <p:stCondLst>
                                            <p:cond delay="250"/>
                                          </p:stCondLst>
                                        </p:cTn>
                                        <p:tgtEl>
                                          <p:spTgt spid="5"/>
                                        </p:tgtEl>
                                        <p:attrNameLst>
                                          <p:attrName>r</p:attrName>
                                        </p:attrNameLst>
                                      </p:cBhvr>
                                    </p:animRot>
                                    <p:animRot by="1500000">
                                      <p:cBhvr>
                                        <p:cTn id="10" dur="125" fill="hold">
                                          <p:stCondLst>
                                            <p:cond delay="375"/>
                                          </p:stCondLst>
                                        </p:cTn>
                                        <p:tgtEl>
                                          <p:spTgt spid="5"/>
                                        </p:tgtEl>
                                        <p:attrNameLst>
                                          <p:attrName>r</p:attrName>
                                        </p:attrNameLst>
                                      </p:cBhvr>
                                    </p:animRot>
                                  </p:childTnLst>
                                </p:cTn>
                              </p:par>
                              <p:par>
                                <p:cTn id="11" presetID="12" presetClass="entr" presetSubtype="8" repeatCount="indefinite" fill="hold" grpId="0" nodeType="withEffect">
                                  <p:stCondLst>
                                    <p:cond delay="0"/>
                                  </p:stCondLst>
                                  <p:childTnLst>
                                    <p:set>
                                      <p:cBhvr>
                                        <p:cTn id="12" dur="3000" fill="hold">
                                          <p:stCondLst>
                                            <p:cond delay="0"/>
                                          </p:stCondLst>
                                        </p:cTn>
                                        <p:tgtEl>
                                          <p:spTgt spid="4"/>
                                        </p:tgtEl>
                                        <p:attrNameLst>
                                          <p:attrName>style.visibility</p:attrName>
                                        </p:attrNameLst>
                                      </p:cBhvr>
                                      <p:to>
                                        <p:strVal val="visible"/>
                                      </p:to>
                                    </p:set>
                                    <p:anim calcmode="lin" valueType="num">
                                      <p:cBhvr additive="base">
                                        <p:cTn id="13" dur="3000"/>
                                        <p:tgtEl>
                                          <p:spTgt spid="4"/>
                                        </p:tgtEl>
                                        <p:attrNameLst>
                                          <p:attrName>ppt_x</p:attrName>
                                        </p:attrNameLst>
                                      </p:cBhvr>
                                      <p:tavLst>
                                        <p:tav tm="0">
                                          <p:val>
                                            <p:strVal val="#ppt_x-#ppt_w*1.125000"/>
                                          </p:val>
                                        </p:tav>
                                        <p:tav tm="100000">
                                          <p:val>
                                            <p:strVal val="#ppt_x"/>
                                          </p:val>
                                        </p:tav>
                                      </p:tavLst>
                                    </p:anim>
                                    <p:animEffect transition="in" filter="wipe(right)">
                                      <p:cBhvr>
                                        <p:cTn id="14"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stretch>
            <a:fillRect t="-3000" b="-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1416685" y="2717165"/>
            <a:ext cx="3754120" cy="2104390"/>
            <a:chOff x="1417547" y="1264224"/>
            <a:chExt cx="4405927" cy="3318271"/>
          </a:xfrm>
        </p:grpSpPr>
        <p:pic>
          <p:nvPicPr>
            <p:cNvPr id="26" name="Picture 25"/>
            <p:cNvPicPr>
              <a:picLocks noChangeAspect="1"/>
            </p:cNvPicPr>
            <p:nvPr/>
          </p:nvPicPr>
          <p:blipFill>
            <a:blip r:embed="rId4">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27" name="TextBox 26"/>
            <p:cNvSpPr txBox="1"/>
            <p:nvPr/>
          </p:nvSpPr>
          <p:spPr>
            <a:xfrm>
              <a:off x="2258936" y="2864283"/>
              <a:ext cx="3152414" cy="1162496"/>
            </a:xfrm>
            <a:prstGeom prst="rect">
              <a:avLst/>
            </a:prstGeom>
            <a:noFill/>
          </p:spPr>
          <p:txBody>
            <a:bodyPr wrap="square" rtlCol="0">
              <a:spAutoFit/>
            </a:bodyPr>
            <a:lstStyle/>
            <a:p>
              <a:pPr algn="ctr">
                <a:lnSpc>
                  <a:spcPct val="150000"/>
                </a:lnSpc>
              </a:pPr>
              <a:r>
                <a:rPr lang="vi-VN" altLang="en-US" sz="2800" b="1" dirty="0" smtClean="0">
                  <a:solidFill>
                    <a:srgbClr val="17479D"/>
                  </a:solidFill>
                  <a:latin typeface="Times New Roman" panose="02020603050405020304" pitchFamily="18" charset="0"/>
                  <a:cs typeface="Times New Roman" panose="02020603050405020304" pitchFamily="18" charset="0"/>
                </a:rPr>
                <a:t>Đọc</a:t>
              </a:r>
            </a:p>
          </p:txBody>
        </p:sp>
        <p:sp>
          <p:nvSpPr>
            <p:cNvPr id="28" name="TextBox 27"/>
            <p:cNvSpPr txBox="1"/>
            <p:nvPr/>
          </p:nvSpPr>
          <p:spPr>
            <a:xfrm>
              <a:off x="2445946" y="2517364"/>
              <a:ext cx="3041009" cy="823059"/>
            </a:xfrm>
            <a:prstGeom prst="rect">
              <a:avLst/>
            </a:prstGeom>
            <a:noFill/>
          </p:spPr>
          <p:txBody>
            <a:bodyPr wrap="square" rtlCol="0">
              <a:spAutoFit/>
            </a:bodyPr>
            <a:lstStyle/>
            <a:p>
              <a:pPr algn="ctr">
                <a:lnSpc>
                  <a:spcPct val="100000"/>
                </a:lnSpc>
              </a:pPr>
              <a:r>
                <a:rPr lang="vi-VN" sz="2800" b="1" dirty="0">
                  <a:solidFill>
                    <a:srgbClr val="FF0000"/>
                  </a:solidFill>
                  <a:latin typeface="Times New Roman" panose="02020603050405020304" pitchFamily="18" charset="0"/>
                  <a:cs typeface="Times New Roman" panose="02020603050405020304" pitchFamily="18" charset="0"/>
                </a:rPr>
                <a:t>Tiết 5</a:t>
              </a:r>
            </a:p>
          </p:txBody>
        </p:sp>
      </p:grpSp>
      <p:sp>
        <p:nvSpPr>
          <p:cNvPr id="2" name="Text Box 1"/>
          <p:cNvSpPr txBox="1"/>
          <p:nvPr/>
        </p:nvSpPr>
        <p:spPr>
          <a:xfrm>
            <a:off x="0" y="612140"/>
            <a:ext cx="6784975" cy="1210945"/>
          </a:xfrm>
          <a:prstGeom prst="rect">
            <a:avLst/>
          </a:prstGeom>
          <a:noFill/>
        </p:spPr>
        <p:txBody>
          <a:bodyPr wrap="square" rtlCol="0">
            <a:spAutoFit/>
          </a:bodyPr>
          <a:lstStyle/>
          <a:p>
            <a:pPr algn="ctr">
              <a:lnSpc>
                <a:spcPct val="130000"/>
              </a:lnSpc>
            </a:pPr>
            <a:r>
              <a:rPr lang="vi-VN" altLang="en-US" sz="2800" b="1">
                <a:latin typeface="HP001 4 hàng" panose="020B0603050302020204" charset="0"/>
                <a:cs typeface="HP001 4 hàng" panose="020B0603050302020204" charset="0"/>
              </a:rPr>
              <a:t>Thứ sáu, ngày 25 tháng 3 năm 2022</a:t>
            </a:r>
          </a:p>
          <a:p>
            <a:pPr algn="ctr">
              <a:lnSpc>
                <a:spcPct val="130000"/>
              </a:lnSpc>
            </a:pPr>
            <a:r>
              <a:rPr lang="vi-VN" altLang="en-US" sz="2800" b="1">
                <a:latin typeface="HP001 4 hàng" panose="020B0603050302020204" charset="0"/>
                <a:cs typeface="HP001 4 hàng" panose="020B0603050302020204" charset="0"/>
              </a:rPr>
              <a:t>Tiếng Việt</a:t>
            </a:r>
          </a:p>
        </p:txBody>
      </p:sp>
      <p:sp>
        <p:nvSpPr>
          <p:cNvPr id="3" name="Text Box 2"/>
          <p:cNvSpPr txBox="1"/>
          <p:nvPr/>
        </p:nvSpPr>
        <p:spPr>
          <a:xfrm>
            <a:off x="963930" y="1928495"/>
            <a:ext cx="4857115" cy="866140"/>
          </a:xfrm>
          <a:prstGeom prst="rect">
            <a:avLst/>
          </a:prstGeom>
          <a:noFill/>
        </p:spPr>
        <p:txBody>
          <a:bodyPr wrap="square" rtlCol="0">
            <a:spAutoFit/>
          </a:bodyPr>
          <a:lstStyle/>
          <a:p>
            <a:pPr algn="ctr">
              <a:lnSpc>
                <a:spcPct val="140000"/>
              </a:lnSpc>
            </a:pPr>
            <a:r>
              <a:rPr lang="vi-VN" altLang="en-US" sz="3200" b="1">
                <a:latin typeface="HP001 4 hàng" panose="020B0603050302020204" charset="0"/>
                <a:cs typeface="HP001 4 hàng" panose="020B0603050302020204" charset="0"/>
              </a:rPr>
              <a:t>Bài 14</a:t>
            </a:r>
            <a:r>
              <a:rPr lang="vi-VN" altLang="en-US" sz="3600" b="1">
                <a:latin typeface="HP001 4 hàng" panose="020B0603050302020204" charset="0"/>
                <a:cs typeface="HP001 4 hàng" panose="020B0603050302020204" charset="0"/>
              </a:rPr>
              <a:t>: Đọc mở rộng.</a:t>
            </a:r>
          </a:p>
        </p:txBody>
      </p:sp>
    </p:spTree>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stretch>
            <a:fillRect l="-2000" t="-2000" r="-2000" b="-2000"/>
          </a:stretch>
        </a:blipFill>
        <a:effectLst/>
      </p:bgPr>
    </p:bg>
    <p:spTree>
      <p:nvGrpSpPr>
        <p:cNvPr id="1" name=""/>
        <p:cNvGrpSpPr/>
        <p:nvPr/>
      </p:nvGrpSpPr>
      <p:grpSpPr>
        <a:xfrm>
          <a:off x="0" y="0"/>
          <a:ext cx="0" cy="0"/>
          <a:chOff x="0" y="0"/>
          <a:chExt cx="0" cy="0"/>
        </a:xfrm>
      </p:grpSpPr>
      <p:sp>
        <p:nvSpPr>
          <p:cNvPr id="2" name="TextBox 1"/>
          <p:cNvSpPr txBox="1"/>
          <p:nvPr/>
        </p:nvSpPr>
        <p:spPr>
          <a:xfrm>
            <a:off x="532868" y="321886"/>
            <a:ext cx="6022872" cy="1753235"/>
          </a:xfrm>
          <a:prstGeom prst="rect">
            <a:avLst/>
          </a:prstGeom>
          <a:noFill/>
        </p:spPr>
        <p:txBody>
          <a:bodyPr wrap="square" rtlCol="0">
            <a:spAutoFit/>
          </a:bodyPr>
          <a:lstStyle/>
          <a:p>
            <a:pPr lvl="1" algn="ctr">
              <a:lnSpc>
                <a:spcPct val="150000"/>
              </a:lnSpc>
            </a:pPr>
            <a:r>
              <a:rPr lang="en-US" sz="1800" b="1" dirty="0" smtClean="0">
                <a:latin typeface="Times New Roman" panose="02020603050405020304" pitchFamily="18" charset="0"/>
                <a:cs typeface="Times New Roman" panose="02020603050405020304" pitchFamily="18" charset="0"/>
              </a:rPr>
              <a:t>ĐỌC MỞ RỘNG</a:t>
            </a:r>
          </a:p>
          <a:p>
            <a:pPr marL="342900" lvl="1" indent="-342900">
              <a:lnSpc>
                <a:spcPct val="150000"/>
              </a:lnSpc>
              <a:buAutoNum type="arabicPeriod"/>
            </a:pPr>
            <a:r>
              <a:rPr lang="en-US" sz="1800" dirty="0" err="1" smtClean="0">
                <a:latin typeface="Times New Roman" panose="02020603050405020304" pitchFamily="18" charset="0"/>
                <a:cs typeface="Times New Roman" panose="02020603050405020304" pitchFamily="18" charset="0"/>
              </a:rPr>
              <a:t>Tìm</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đọc</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sách</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báo</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viết</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về</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các</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hoạt</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động</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giữ</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gìn</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môi</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trường</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xanh</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sạch</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đẹp</a:t>
            </a:r>
            <a:r>
              <a:rPr lang="en-US" sz="1800" dirty="0" smtClean="0">
                <a:latin typeface="Times New Roman" panose="02020603050405020304" pitchFamily="18" charset="0"/>
                <a:cs typeface="Times New Roman" panose="02020603050405020304" pitchFamily="18" charset="0"/>
              </a:rPr>
              <a:t> ở </a:t>
            </a:r>
            <a:r>
              <a:rPr lang="en-US" sz="1800" dirty="0" err="1" smtClean="0">
                <a:latin typeface="Times New Roman" panose="02020603050405020304" pitchFamily="18" charset="0"/>
                <a:cs typeface="Times New Roman" panose="02020603050405020304" pitchFamily="18" charset="0"/>
              </a:rPr>
              <a:t>nhà</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trường</a:t>
            </a:r>
            <a:r>
              <a:rPr lang="en-US" sz="1800" dirty="0" smtClean="0">
                <a:latin typeface="Times New Roman" panose="02020603050405020304" pitchFamily="18" charset="0"/>
                <a:cs typeface="Times New Roman" panose="02020603050405020304" pitchFamily="18" charset="0"/>
              </a:rPr>
              <a:t>.</a:t>
            </a:r>
          </a:p>
          <a:p>
            <a:pPr marL="342900" lvl="1" indent="-342900">
              <a:lnSpc>
                <a:spcPct val="150000"/>
              </a:lnSpc>
              <a:buAutoNum type="arabicPeriod"/>
            </a:pPr>
            <a:r>
              <a:rPr lang="en-US" sz="1800" dirty="0" smtClean="0">
                <a:latin typeface="Times New Roman" panose="02020603050405020304" pitchFamily="18" charset="0"/>
                <a:cs typeface="Times New Roman" panose="02020603050405020304" pitchFamily="18" charset="0"/>
              </a:rPr>
              <a:t>Chia </a:t>
            </a:r>
            <a:r>
              <a:rPr lang="en-US" sz="1800" dirty="0" err="1" smtClean="0">
                <a:latin typeface="Times New Roman" panose="02020603050405020304" pitchFamily="18" charset="0"/>
                <a:cs typeface="Times New Roman" panose="02020603050405020304" pitchFamily="18" charset="0"/>
              </a:rPr>
              <a:t>sẻ</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với</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các</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bạn</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những</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điều</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mà</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em</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đã</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đọc</a:t>
            </a:r>
            <a:r>
              <a:rPr lang="en-US" sz="1800" dirty="0" smtClean="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p:txBody>
      </p:sp>
      <p:pic>
        <p:nvPicPr>
          <p:cNvPr id="3" name="Picture 2" descr="Screen Clipping"/>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662305" y="2172970"/>
            <a:ext cx="5657850" cy="26797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7000" t="-2000" r="-4000"/>
          </a:stretch>
        </a:blipFill>
        <a:effectLst/>
      </p:bgPr>
    </p:bg>
    <p:spTree>
      <p:nvGrpSpPr>
        <p:cNvPr id="1" name=""/>
        <p:cNvGrpSpPr/>
        <p:nvPr/>
      </p:nvGrpSpPr>
      <p:grpSpPr>
        <a:xfrm>
          <a:off x="0" y="0"/>
          <a:ext cx="0" cy="0"/>
          <a:chOff x="0" y="0"/>
          <a:chExt cx="0" cy="0"/>
        </a:xfrm>
      </p:grpSpPr>
      <p:sp>
        <p:nvSpPr>
          <p:cNvPr id="4" name="Text Box 3"/>
          <p:cNvSpPr txBox="1"/>
          <p:nvPr/>
        </p:nvSpPr>
        <p:spPr>
          <a:xfrm>
            <a:off x="1327785" y="3255010"/>
            <a:ext cx="4439285" cy="429895"/>
          </a:xfrm>
          <a:prstGeom prst="rect">
            <a:avLst/>
          </a:prstGeom>
          <a:solidFill>
            <a:schemeClr val="accent2"/>
          </a:solidFill>
        </p:spPr>
        <p:txBody>
          <a:bodyPr wrap="square" rtlCol="0">
            <a:spAutoFit/>
          </a:bodyPr>
          <a:lstStyle/>
          <a:p>
            <a:r>
              <a:rPr lang="vi-VN" altLang="en-US" sz="2200" b="1">
                <a:solidFill>
                  <a:srgbClr val="00B0F0"/>
                </a:solidFill>
                <a:latin typeface="Times New Roman" panose="02020603050405020304" pitchFamily="18" charset="0"/>
                <a:cs typeface="Times New Roman" panose="02020603050405020304" pitchFamily="18" charset="0"/>
              </a:rPr>
              <a:t>TIẾT HỌC ĐẾN ĐÂY KẾT THÚC.</a:t>
            </a:r>
          </a:p>
        </p:txBody>
      </p:sp>
      <p:sp>
        <p:nvSpPr>
          <p:cNvPr id="5" name="Text Box 4"/>
          <p:cNvSpPr txBox="1"/>
          <p:nvPr/>
        </p:nvSpPr>
        <p:spPr>
          <a:xfrm>
            <a:off x="1327785" y="393700"/>
            <a:ext cx="4689475" cy="2861310"/>
          </a:xfrm>
          <a:prstGeom prst="rect">
            <a:avLst/>
          </a:prstGeom>
          <a:noFill/>
        </p:spPr>
        <p:txBody>
          <a:bodyPr wrap="square" rtlCol="0">
            <a:spAutoFit/>
          </a:bodyPr>
          <a:lstStyle/>
          <a:p>
            <a:pPr marL="285750" indent="-285750">
              <a:lnSpc>
                <a:spcPct val="150000"/>
              </a:lnSpc>
              <a:buFont typeface="Wingdings" panose="05000000000000000000" charset="0"/>
              <a:buChar char="v"/>
            </a:pPr>
            <a:r>
              <a:rPr lang="vi-VN" altLang="en-US" sz="6000" b="1">
                <a:latin typeface="Times New Roman" panose="02020603050405020304" pitchFamily="18" charset="0"/>
                <a:cs typeface="Times New Roman" panose="02020603050405020304" pitchFamily="18" charset="0"/>
              </a:rPr>
              <a:t>CỦNG CỐ</a:t>
            </a:r>
          </a:p>
          <a:p>
            <a:pPr marL="285750" indent="-285750">
              <a:lnSpc>
                <a:spcPct val="150000"/>
              </a:lnSpc>
              <a:buFont typeface="Wingdings" panose="05000000000000000000" charset="0"/>
              <a:buChar char="v"/>
            </a:pPr>
            <a:r>
              <a:rPr lang="vi-VN" altLang="en-US" sz="6000" b="1">
                <a:latin typeface="Times New Roman" panose="02020603050405020304" pitchFamily="18" charset="0"/>
                <a:cs typeface="Times New Roman" panose="02020603050405020304" pitchFamily="18" charset="0"/>
              </a:rPr>
              <a:t>DẶN DÒ</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5"/>
                                        </p:tgtEl>
                                        <p:attrNameLst>
                                          <p:attrName>ppt_x</p:attrName>
                                          <p:attrName>ppt_y</p:attrName>
                                        </p:attrNameLst>
                                      </p:cBhvr>
                                    </p:animMotion>
                                    <p:animRot by="1500000">
                                      <p:cBhvr>
                                        <p:cTn id="7" dur="125" fill="hold">
                                          <p:stCondLst>
                                            <p:cond delay="0"/>
                                          </p:stCondLst>
                                        </p:cTn>
                                        <p:tgtEl>
                                          <p:spTgt spid="5"/>
                                        </p:tgtEl>
                                        <p:attrNameLst>
                                          <p:attrName>r</p:attrName>
                                        </p:attrNameLst>
                                      </p:cBhvr>
                                    </p:animRot>
                                    <p:animRot by="-1500000">
                                      <p:cBhvr>
                                        <p:cTn id="8" dur="125" fill="hold">
                                          <p:stCondLst>
                                            <p:cond delay="125"/>
                                          </p:stCondLst>
                                        </p:cTn>
                                        <p:tgtEl>
                                          <p:spTgt spid="5"/>
                                        </p:tgtEl>
                                        <p:attrNameLst>
                                          <p:attrName>r</p:attrName>
                                        </p:attrNameLst>
                                      </p:cBhvr>
                                    </p:animRot>
                                    <p:animRot by="-1500000">
                                      <p:cBhvr>
                                        <p:cTn id="9" dur="125" fill="hold">
                                          <p:stCondLst>
                                            <p:cond delay="250"/>
                                          </p:stCondLst>
                                        </p:cTn>
                                        <p:tgtEl>
                                          <p:spTgt spid="5"/>
                                        </p:tgtEl>
                                        <p:attrNameLst>
                                          <p:attrName>r</p:attrName>
                                        </p:attrNameLst>
                                      </p:cBhvr>
                                    </p:animRot>
                                    <p:animRot by="1500000">
                                      <p:cBhvr>
                                        <p:cTn id="10" dur="125" fill="hold">
                                          <p:stCondLst>
                                            <p:cond delay="375"/>
                                          </p:stCondLst>
                                        </p:cTn>
                                        <p:tgtEl>
                                          <p:spTgt spid="5"/>
                                        </p:tgtEl>
                                        <p:attrNameLst>
                                          <p:attrName>r</p:attrName>
                                        </p:attrNameLst>
                                      </p:cBhvr>
                                    </p:animRot>
                                  </p:childTnLst>
                                </p:cTn>
                              </p:par>
                              <p:par>
                                <p:cTn id="11" presetID="12" presetClass="entr" presetSubtype="8" repeatCount="indefinite" fill="hold" grpId="0" nodeType="withEffect">
                                  <p:stCondLst>
                                    <p:cond delay="0"/>
                                  </p:stCondLst>
                                  <p:childTnLst>
                                    <p:set>
                                      <p:cBhvr>
                                        <p:cTn id="12" dur="3000" fill="hold">
                                          <p:stCondLst>
                                            <p:cond delay="0"/>
                                          </p:stCondLst>
                                        </p:cTn>
                                        <p:tgtEl>
                                          <p:spTgt spid="4"/>
                                        </p:tgtEl>
                                        <p:attrNameLst>
                                          <p:attrName>style.visibility</p:attrName>
                                        </p:attrNameLst>
                                      </p:cBhvr>
                                      <p:to>
                                        <p:strVal val="visible"/>
                                      </p:to>
                                    </p:set>
                                    <p:anim calcmode="lin" valueType="num">
                                      <p:cBhvr additive="base">
                                        <p:cTn id="13" dur="3000"/>
                                        <p:tgtEl>
                                          <p:spTgt spid="4"/>
                                        </p:tgtEl>
                                        <p:attrNameLst>
                                          <p:attrName>ppt_x</p:attrName>
                                        </p:attrNameLst>
                                      </p:cBhvr>
                                      <p:tavLst>
                                        <p:tav tm="0">
                                          <p:val>
                                            <p:strVal val="#ppt_x-#ppt_w*1.125000"/>
                                          </p:val>
                                        </p:tav>
                                        <p:tav tm="100000">
                                          <p:val>
                                            <p:strVal val="#ppt_x"/>
                                          </p:val>
                                        </p:tav>
                                      </p:tavLst>
                                    </p:anim>
                                    <p:animEffect transition="in" filter="wipe(right)">
                                      <p:cBhvr>
                                        <p:cTn id="14"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stretch>
            <a:fillRect l="-2000" t="-2000" r="-2000" b="-2000"/>
          </a:stretch>
        </a:blipFill>
        <a:effectLst/>
      </p:bgPr>
    </p:bg>
    <p:spTree>
      <p:nvGrpSpPr>
        <p:cNvPr id="1" name=""/>
        <p:cNvGrpSpPr/>
        <p:nvPr/>
      </p:nvGrpSpPr>
      <p:grpSpPr>
        <a:xfrm>
          <a:off x="0" y="0"/>
          <a:ext cx="0" cy="0"/>
          <a:chOff x="0" y="0"/>
          <a:chExt cx="0" cy="0"/>
        </a:xfrm>
      </p:grpSpPr>
      <p:cxnSp>
        <p:nvCxnSpPr>
          <p:cNvPr id="11" name="Straight Connector 10"/>
          <p:cNvCxnSpPr>
            <a:stCxn id="3" idx="0"/>
            <a:endCxn id="7" idx="2"/>
          </p:cNvCxnSpPr>
          <p:nvPr/>
        </p:nvCxnSpPr>
        <p:spPr>
          <a:xfrm>
            <a:off x="1923415" y="340995"/>
            <a:ext cx="3175" cy="453898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sp>
        <p:nvSpPr>
          <p:cNvPr id="3" name="Diamond 2"/>
          <p:cNvSpPr/>
          <p:nvPr/>
        </p:nvSpPr>
        <p:spPr>
          <a:xfrm>
            <a:off x="1484471" y="340678"/>
            <a:ext cx="877729" cy="795814"/>
          </a:xfrm>
          <a:prstGeom prst="diamond">
            <a:avLst/>
          </a:prstGeom>
          <a:solidFill>
            <a:schemeClr val="accent4">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700" b="1">
                <a:solidFill>
                  <a:srgbClr val="FF0000"/>
                </a:solidFill>
                <a:latin typeface="Times New Roman" panose="02020603050405020304" pitchFamily="18" charset="0"/>
                <a:cs typeface="Times New Roman" panose="02020603050405020304" pitchFamily="18" charset="0"/>
              </a:rPr>
              <a:t>1</a:t>
            </a:r>
          </a:p>
        </p:txBody>
      </p:sp>
      <p:sp>
        <p:nvSpPr>
          <p:cNvPr id="4" name="Oval 3"/>
          <p:cNvSpPr/>
          <p:nvPr/>
        </p:nvSpPr>
        <p:spPr>
          <a:xfrm>
            <a:off x="1560513" y="1326515"/>
            <a:ext cx="724376" cy="683895"/>
          </a:xfrm>
          <a:prstGeom prst="ellipse">
            <a:avLst/>
          </a:prstGeom>
          <a:solidFill>
            <a:schemeClr val="accent4">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700" b="1">
                <a:solidFill>
                  <a:srgbClr val="FF0000"/>
                </a:solidFill>
                <a:latin typeface="Times New Roman" panose="02020603050405020304" pitchFamily="18" charset="0"/>
                <a:cs typeface="Times New Roman" panose="02020603050405020304" pitchFamily="18" charset="0"/>
              </a:rPr>
              <a:t>2</a:t>
            </a:r>
          </a:p>
        </p:txBody>
      </p:sp>
      <p:sp>
        <p:nvSpPr>
          <p:cNvPr id="5" name="Diamond 4"/>
          <p:cNvSpPr/>
          <p:nvPr/>
        </p:nvSpPr>
        <p:spPr>
          <a:xfrm>
            <a:off x="1490345" y="2214880"/>
            <a:ext cx="871538" cy="785813"/>
          </a:xfrm>
          <a:prstGeom prst="diamond">
            <a:avLst/>
          </a:prstGeom>
          <a:solidFill>
            <a:schemeClr val="accent4">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700" b="1">
                <a:solidFill>
                  <a:srgbClr val="FF0000"/>
                </a:solidFill>
                <a:latin typeface="Times New Roman" panose="02020603050405020304" pitchFamily="18" charset="0"/>
                <a:cs typeface="Times New Roman" panose="02020603050405020304" pitchFamily="18" charset="0"/>
              </a:rPr>
              <a:t>3</a:t>
            </a:r>
          </a:p>
        </p:txBody>
      </p:sp>
      <p:sp>
        <p:nvSpPr>
          <p:cNvPr id="6" name="Oval 5"/>
          <p:cNvSpPr/>
          <p:nvPr/>
        </p:nvSpPr>
        <p:spPr>
          <a:xfrm>
            <a:off x="1563688" y="3205163"/>
            <a:ext cx="724376" cy="683895"/>
          </a:xfrm>
          <a:prstGeom prst="ellipse">
            <a:avLst/>
          </a:prstGeom>
          <a:solidFill>
            <a:schemeClr val="accent4">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700" b="1">
                <a:solidFill>
                  <a:srgbClr val="FF0000"/>
                </a:solidFill>
                <a:latin typeface="Times New Roman" panose="02020603050405020304" pitchFamily="18" charset="0"/>
                <a:cs typeface="Times New Roman" panose="02020603050405020304" pitchFamily="18" charset="0"/>
              </a:rPr>
              <a:t>4</a:t>
            </a:r>
          </a:p>
        </p:txBody>
      </p:sp>
      <p:sp>
        <p:nvSpPr>
          <p:cNvPr id="8" name="Cloud Callout 7"/>
          <p:cNvSpPr/>
          <p:nvPr/>
        </p:nvSpPr>
        <p:spPr>
          <a:xfrm>
            <a:off x="4625340" y="167640"/>
            <a:ext cx="1916430" cy="1729740"/>
          </a:xfrm>
          <a:prstGeom prst="cloudCallout">
            <a:avLst>
              <a:gd name="adj1" fmla="val 31643"/>
              <a:gd name="adj2" fmla="val 64982"/>
            </a:avLst>
          </a:prstGeom>
          <a:solidFill>
            <a:schemeClr val="accent2">
              <a:lumMod val="20000"/>
              <a:lumOff val="80000"/>
            </a:schemeClr>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3200">
                <a:solidFill>
                  <a:srgbClr val="00B0F0"/>
                </a:solidFill>
                <a:latin typeface="Times New Roman" panose="02020603050405020304" pitchFamily="18" charset="0"/>
                <a:cs typeface="Times New Roman" panose="02020603050405020304" pitchFamily="18" charset="0"/>
              </a:rPr>
              <a:t>Luyện đọc từ khó</a:t>
            </a:r>
          </a:p>
        </p:txBody>
      </p:sp>
      <p:sp>
        <p:nvSpPr>
          <p:cNvPr id="9" name="Text Box 8"/>
          <p:cNvSpPr txBox="1"/>
          <p:nvPr/>
        </p:nvSpPr>
        <p:spPr>
          <a:xfrm>
            <a:off x="2475548" y="439261"/>
            <a:ext cx="1670209" cy="598805"/>
          </a:xfrm>
          <a:prstGeom prst="rect">
            <a:avLst/>
          </a:prstGeom>
          <a:solidFill>
            <a:schemeClr val="accent4">
              <a:lumMod val="20000"/>
              <a:lumOff val="80000"/>
            </a:schemeClr>
          </a:solidFill>
          <a:ln w="25400">
            <a:solidFill>
              <a:srgbClr val="00B050"/>
            </a:solidFill>
          </a:ln>
        </p:spPr>
        <p:txBody>
          <a:bodyPr wrap="square" rtlCol="0">
            <a:spAutoFit/>
          </a:bodyPr>
          <a:lstStyle/>
          <a:p>
            <a:pPr algn="ctr"/>
            <a:r>
              <a:rPr lang="vi-VN" altLang="en-US" sz="3300">
                <a:latin typeface="Times New Roman" panose="02020603050405020304" pitchFamily="18" charset="0"/>
                <a:cs typeface="Times New Roman" panose="02020603050405020304" pitchFamily="18" charset="0"/>
              </a:rPr>
              <a:t>giấc ngủ</a:t>
            </a:r>
          </a:p>
        </p:txBody>
      </p:sp>
      <p:sp>
        <p:nvSpPr>
          <p:cNvPr id="13" name="Text Box 12"/>
          <p:cNvSpPr txBox="1"/>
          <p:nvPr/>
        </p:nvSpPr>
        <p:spPr>
          <a:xfrm>
            <a:off x="2476500" y="1369060"/>
            <a:ext cx="1755140" cy="598805"/>
          </a:xfrm>
          <a:prstGeom prst="rect">
            <a:avLst/>
          </a:prstGeom>
          <a:solidFill>
            <a:schemeClr val="accent4">
              <a:lumMod val="20000"/>
              <a:lumOff val="80000"/>
            </a:schemeClr>
          </a:solidFill>
          <a:ln w="25400">
            <a:solidFill>
              <a:srgbClr val="00B050"/>
            </a:solidFill>
          </a:ln>
        </p:spPr>
        <p:txBody>
          <a:bodyPr wrap="square" rtlCol="0">
            <a:spAutoFit/>
          </a:bodyPr>
          <a:lstStyle/>
          <a:p>
            <a:pPr algn="ctr"/>
            <a:r>
              <a:rPr lang="vi-VN" altLang="en-US" sz="3300">
                <a:latin typeface="Times New Roman" panose="02020603050405020304" pitchFamily="18" charset="0"/>
                <a:cs typeface="Times New Roman" panose="02020603050405020304" pitchFamily="18" charset="0"/>
              </a:rPr>
              <a:t>sửa soạn</a:t>
            </a:r>
          </a:p>
        </p:txBody>
      </p:sp>
      <p:sp>
        <p:nvSpPr>
          <p:cNvPr id="14" name="Text Box 13"/>
          <p:cNvSpPr txBox="1"/>
          <p:nvPr/>
        </p:nvSpPr>
        <p:spPr>
          <a:xfrm>
            <a:off x="2475865" y="2298700"/>
            <a:ext cx="1755140" cy="598805"/>
          </a:xfrm>
          <a:prstGeom prst="rect">
            <a:avLst/>
          </a:prstGeom>
          <a:solidFill>
            <a:schemeClr val="accent4">
              <a:lumMod val="20000"/>
              <a:lumOff val="80000"/>
            </a:schemeClr>
          </a:solidFill>
          <a:ln w="25400">
            <a:solidFill>
              <a:srgbClr val="00B050"/>
            </a:solidFill>
          </a:ln>
        </p:spPr>
        <p:txBody>
          <a:bodyPr wrap="square" rtlCol="0">
            <a:spAutoFit/>
          </a:bodyPr>
          <a:lstStyle/>
          <a:p>
            <a:pPr algn="ctr"/>
            <a:r>
              <a:rPr lang="vi-VN" altLang="en-US" sz="3300">
                <a:latin typeface="Times New Roman" panose="02020603050405020304" pitchFamily="18" charset="0"/>
                <a:cs typeface="Times New Roman" panose="02020603050405020304" pitchFamily="18" charset="0"/>
              </a:rPr>
              <a:t>thút thít</a:t>
            </a:r>
          </a:p>
        </p:txBody>
      </p:sp>
      <p:sp>
        <p:nvSpPr>
          <p:cNvPr id="15" name="Text Box 14"/>
          <p:cNvSpPr txBox="1"/>
          <p:nvPr/>
        </p:nvSpPr>
        <p:spPr>
          <a:xfrm>
            <a:off x="2475865" y="3228340"/>
            <a:ext cx="1755775" cy="598805"/>
          </a:xfrm>
          <a:prstGeom prst="rect">
            <a:avLst/>
          </a:prstGeom>
          <a:solidFill>
            <a:schemeClr val="accent4">
              <a:lumMod val="20000"/>
              <a:lumOff val="80000"/>
            </a:schemeClr>
          </a:solidFill>
          <a:ln w="19050">
            <a:solidFill>
              <a:srgbClr val="00B050"/>
            </a:solidFill>
          </a:ln>
        </p:spPr>
        <p:txBody>
          <a:bodyPr wrap="square" rtlCol="0">
            <a:spAutoFit/>
          </a:bodyPr>
          <a:lstStyle/>
          <a:p>
            <a:pPr algn="ctr"/>
            <a:r>
              <a:rPr lang="vi-VN" altLang="en-US" sz="3300">
                <a:latin typeface="Times New Roman" panose="02020603050405020304" pitchFamily="18" charset="0"/>
                <a:cs typeface="Times New Roman" panose="02020603050405020304" pitchFamily="18" charset="0"/>
              </a:rPr>
              <a:t>giẫm lên</a:t>
            </a:r>
          </a:p>
        </p:txBody>
      </p:sp>
      <p:sp>
        <p:nvSpPr>
          <p:cNvPr id="7" name="Diamond 6"/>
          <p:cNvSpPr/>
          <p:nvPr/>
        </p:nvSpPr>
        <p:spPr>
          <a:xfrm>
            <a:off x="1490345" y="4093845"/>
            <a:ext cx="871538" cy="785813"/>
          </a:xfrm>
          <a:prstGeom prst="diamond">
            <a:avLst/>
          </a:prstGeom>
          <a:solidFill>
            <a:schemeClr val="accent4">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700" b="1">
                <a:solidFill>
                  <a:srgbClr val="FF0000"/>
                </a:solidFill>
                <a:latin typeface="Times New Roman" panose="02020603050405020304" pitchFamily="18" charset="0"/>
                <a:cs typeface="Times New Roman" panose="02020603050405020304" pitchFamily="18" charset="0"/>
              </a:rPr>
              <a:t>5</a:t>
            </a:r>
          </a:p>
        </p:txBody>
      </p:sp>
      <p:sp>
        <p:nvSpPr>
          <p:cNvPr id="10" name="Text Box 9"/>
          <p:cNvSpPr txBox="1"/>
          <p:nvPr/>
        </p:nvSpPr>
        <p:spPr>
          <a:xfrm>
            <a:off x="2476500" y="4195445"/>
            <a:ext cx="3161665" cy="583565"/>
          </a:xfrm>
          <a:prstGeom prst="rect">
            <a:avLst/>
          </a:prstGeom>
          <a:solidFill>
            <a:schemeClr val="accent4">
              <a:lumMod val="20000"/>
              <a:lumOff val="80000"/>
            </a:schemeClr>
          </a:solidFill>
          <a:ln w="19050">
            <a:solidFill>
              <a:srgbClr val="00B050"/>
            </a:solidFill>
          </a:ln>
        </p:spPr>
        <p:txBody>
          <a:bodyPr wrap="square" rtlCol="0">
            <a:spAutoFit/>
          </a:bodyPr>
          <a:lstStyle/>
          <a:p>
            <a:pPr algn="ctr"/>
            <a:r>
              <a:rPr lang="vi-VN" altLang="en-US" sz="3200">
                <a:latin typeface="Times New Roman" panose="02020603050405020304" pitchFamily="18" charset="0"/>
                <a:cs typeface="Times New Roman" panose="02020603050405020304" pitchFamily="18" charset="0"/>
              </a:rPr>
              <a:t>nhoẻn miệng cười</a:t>
            </a: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500" fill="hold">
                                          <p:stCondLst>
                                            <p:cond delay="0"/>
                                          </p:stCondLst>
                                        </p:cTn>
                                        <p:tgtEl>
                                          <p:spTgt spid="8"/>
                                        </p:tgtEl>
                                        <p:attrNameLst>
                                          <p:attrName>style.visibility</p:attrName>
                                        </p:attrNameLst>
                                      </p:cBhvr>
                                      <p:to>
                                        <p:strVal val="visible"/>
                                      </p:to>
                                    </p:set>
                                    <p:animEffect transition="in" filter="circle(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500" fill="hold">
                                          <p:stCondLst>
                                            <p:cond delay="0"/>
                                          </p:stCondLst>
                                        </p:cTn>
                                        <p:tgtEl>
                                          <p:spTgt spid="11"/>
                                        </p:tgtEl>
                                        <p:attrNameLst>
                                          <p:attrName>style.visibility</p:attrName>
                                        </p:attrNameLst>
                                      </p:cBhvr>
                                      <p:to>
                                        <p:strVal val="visible"/>
                                      </p:to>
                                    </p:set>
                                    <p:animEffect transition="in" filter="circle(out)">
                                      <p:cBhvr>
                                        <p:cTn id="12" dur="500"/>
                                        <p:tgtEl>
                                          <p:spTgt spid="11"/>
                                        </p:tgtEl>
                                      </p:cBhvr>
                                    </p:animEffect>
                                  </p:childTnLst>
                                </p:cTn>
                              </p:par>
                              <p:par>
                                <p:cTn id="13" presetID="18" presetClass="entr" presetSubtype="6"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strips(downRight)">
                                      <p:cBhvr>
                                        <p:cTn id="15" dur="500"/>
                                        <p:tgtEl>
                                          <p:spTgt spid="3"/>
                                        </p:tgtEl>
                                      </p:cBhvr>
                                    </p:animEffect>
                                  </p:childTnLst>
                                </p:cTn>
                              </p:par>
                              <p:par>
                                <p:cTn id="16" presetID="6" presetClass="entr" presetSubtype="32" fill="hold" grpId="0" nodeType="withEffect">
                                  <p:stCondLst>
                                    <p:cond delay="0"/>
                                  </p:stCondLst>
                                  <p:childTnLst>
                                    <p:set>
                                      <p:cBhvr>
                                        <p:cTn id="17" dur="500" fill="hold">
                                          <p:stCondLst>
                                            <p:cond delay="0"/>
                                          </p:stCondLst>
                                        </p:cTn>
                                        <p:tgtEl>
                                          <p:spTgt spid="9"/>
                                        </p:tgtEl>
                                        <p:attrNameLst>
                                          <p:attrName>style.visibility</p:attrName>
                                        </p:attrNameLst>
                                      </p:cBhvr>
                                      <p:to>
                                        <p:strVal val="visible"/>
                                      </p:to>
                                    </p:set>
                                    <p:animEffect transition="in" filter="circle(out)">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6"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strips(downRight)">
                                      <p:cBhvr>
                                        <p:cTn id="23" dur="500"/>
                                        <p:tgtEl>
                                          <p:spTgt spid="4"/>
                                        </p:tgtEl>
                                      </p:cBhvr>
                                    </p:animEffect>
                                  </p:childTnLst>
                                </p:cTn>
                              </p:par>
                              <p:par>
                                <p:cTn id="24" presetID="6" presetClass="entr" presetSubtype="32" fill="hold" grpId="0" nodeType="withEffect">
                                  <p:stCondLst>
                                    <p:cond delay="0"/>
                                  </p:stCondLst>
                                  <p:childTnLst>
                                    <p:set>
                                      <p:cBhvr>
                                        <p:cTn id="25" dur="500" fill="hold">
                                          <p:stCondLst>
                                            <p:cond delay="0"/>
                                          </p:stCondLst>
                                        </p:cTn>
                                        <p:tgtEl>
                                          <p:spTgt spid="13"/>
                                        </p:tgtEl>
                                        <p:attrNameLst>
                                          <p:attrName>style.visibility</p:attrName>
                                        </p:attrNameLst>
                                      </p:cBhvr>
                                      <p:to>
                                        <p:strVal val="visible"/>
                                      </p:to>
                                    </p:set>
                                    <p:animEffect transition="in" filter="circle(out)">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6"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strips(downRight)">
                                      <p:cBhvr>
                                        <p:cTn id="31" dur="500"/>
                                        <p:tgtEl>
                                          <p:spTgt spid="5"/>
                                        </p:tgtEl>
                                      </p:cBhvr>
                                    </p:animEffect>
                                  </p:childTnLst>
                                </p:cTn>
                              </p:par>
                              <p:par>
                                <p:cTn id="32" presetID="6" presetClass="entr" presetSubtype="32" fill="hold" grpId="0" nodeType="withEffect">
                                  <p:stCondLst>
                                    <p:cond delay="0"/>
                                  </p:stCondLst>
                                  <p:childTnLst>
                                    <p:set>
                                      <p:cBhvr>
                                        <p:cTn id="33" dur="500" fill="hold">
                                          <p:stCondLst>
                                            <p:cond delay="0"/>
                                          </p:stCondLst>
                                        </p:cTn>
                                        <p:tgtEl>
                                          <p:spTgt spid="14"/>
                                        </p:tgtEl>
                                        <p:attrNameLst>
                                          <p:attrName>style.visibility</p:attrName>
                                        </p:attrNameLst>
                                      </p:cBhvr>
                                      <p:to>
                                        <p:strVal val="visible"/>
                                      </p:to>
                                    </p:set>
                                    <p:animEffect transition="in" filter="circle(out)">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6"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strips(downRight)">
                                      <p:cBhvr>
                                        <p:cTn id="39" dur="500"/>
                                        <p:tgtEl>
                                          <p:spTgt spid="6"/>
                                        </p:tgtEl>
                                      </p:cBhvr>
                                    </p:animEffect>
                                  </p:childTnLst>
                                </p:cTn>
                              </p:par>
                              <p:par>
                                <p:cTn id="40" presetID="6" presetClass="entr" presetSubtype="32" fill="hold" grpId="0" nodeType="withEffect">
                                  <p:stCondLst>
                                    <p:cond delay="0"/>
                                  </p:stCondLst>
                                  <p:childTnLst>
                                    <p:set>
                                      <p:cBhvr>
                                        <p:cTn id="41" dur="500" fill="hold">
                                          <p:stCondLst>
                                            <p:cond delay="0"/>
                                          </p:stCondLst>
                                        </p:cTn>
                                        <p:tgtEl>
                                          <p:spTgt spid="15"/>
                                        </p:tgtEl>
                                        <p:attrNameLst>
                                          <p:attrName>style.visibility</p:attrName>
                                        </p:attrNameLst>
                                      </p:cBhvr>
                                      <p:to>
                                        <p:strVal val="visible"/>
                                      </p:to>
                                    </p:set>
                                    <p:animEffect transition="in" filter="circle(out)">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par>
                                <p:cTn id="48" presetID="6" presetClass="entr" presetSubtype="32" fill="hold" grpId="0" nodeType="withEffect">
                                  <p:stCondLst>
                                    <p:cond delay="0"/>
                                  </p:stCondLst>
                                  <p:childTnLst>
                                    <p:set>
                                      <p:cBhvr>
                                        <p:cTn id="49" dur="500" fill="hold">
                                          <p:stCondLst>
                                            <p:cond delay="0"/>
                                          </p:stCondLst>
                                        </p:cTn>
                                        <p:tgtEl>
                                          <p:spTgt spid="10"/>
                                        </p:tgtEl>
                                        <p:attrNameLst>
                                          <p:attrName>style.visibility</p:attrName>
                                        </p:attrNameLst>
                                      </p:cBhvr>
                                      <p:to>
                                        <p:strVal val="visible"/>
                                      </p:to>
                                    </p:set>
                                    <p:animEffect transition="in" filter="circle(out)">
                                      <p:cBhvr>
                                        <p:cTn id="5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bldLvl="0" animBg="1"/>
      <p:bldP spid="6" grpId="0" bldLvl="0" animBg="1"/>
      <p:bldP spid="8" grpId="0" bldLvl="0" animBg="1"/>
      <p:bldP spid="9" grpId="0" bldLvl="0" animBg="1"/>
      <p:bldP spid="13" grpId="0" bldLvl="0" animBg="1"/>
      <p:bldP spid="14" grpId="0" bldLvl="0" animBg="1"/>
      <p:bldP spid="15" grpId="0" bldLvl="0" animBg="1"/>
      <p:bldP spid="7" grpId="0" bldLvl="0" animBg="1"/>
      <p:bldP spid="10"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stretch>
            <a:fillRect l="-3000" t="-4000" r="-2000" b="-2000"/>
          </a:stretch>
        </a:blipFill>
        <a:effectLst/>
      </p:bgPr>
    </p:bg>
    <p:spTree>
      <p:nvGrpSpPr>
        <p:cNvPr id="1" name=""/>
        <p:cNvGrpSpPr/>
        <p:nvPr/>
      </p:nvGrpSpPr>
      <p:grpSpPr>
        <a:xfrm>
          <a:off x="0" y="0"/>
          <a:ext cx="0" cy="0"/>
          <a:chOff x="0" y="0"/>
          <a:chExt cx="0" cy="0"/>
        </a:xfrm>
      </p:grpSpPr>
      <p:sp>
        <p:nvSpPr>
          <p:cNvPr id="2" name="TextBox 1"/>
          <p:cNvSpPr txBox="1"/>
          <p:nvPr/>
        </p:nvSpPr>
        <p:spPr>
          <a:xfrm>
            <a:off x="1268095" y="431800"/>
            <a:ext cx="4614545" cy="583565"/>
          </a:xfrm>
          <a:prstGeom prst="rect">
            <a:avLst/>
          </a:prstGeom>
          <a:noFill/>
        </p:spPr>
        <p:txBody>
          <a:bodyPr wrap="square" rtlCol="0">
            <a:spAutoFit/>
          </a:bodyPr>
          <a:lstStyle/>
          <a:p>
            <a:pPr>
              <a:lnSpc>
                <a:spcPct val="100000"/>
              </a:lnSpc>
            </a:pPr>
            <a:r>
              <a:rPr lang="vi-VN" altLang="en-US" sz="3200" b="1" dirty="0">
                <a:solidFill>
                  <a:srgbClr val="0070C0"/>
                </a:solidFill>
                <a:latin typeface="Times New Roman" panose="02020603050405020304" pitchFamily="18" charset="0"/>
                <a:cs typeface="Times New Roman" panose="02020603050405020304" pitchFamily="18" charset="0"/>
              </a:rPr>
              <a:t>Luyện đọc ngắt nghỉ câu</a:t>
            </a:r>
          </a:p>
        </p:txBody>
      </p:sp>
      <p:sp>
        <p:nvSpPr>
          <p:cNvPr id="3" name="Rectangle 2"/>
          <p:cNvSpPr/>
          <p:nvPr/>
        </p:nvSpPr>
        <p:spPr>
          <a:xfrm>
            <a:off x="330221" y="1202949"/>
            <a:ext cx="6178651" cy="1383665"/>
          </a:xfrm>
          <a:prstGeom prst="rect">
            <a:avLst/>
          </a:prstGeom>
        </p:spPr>
        <p:txBody>
          <a:bodyPr wrap="square">
            <a:spAutoFit/>
          </a:bodyPr>
          <a:lstStyle/>
          <a:p>
            <a:pPr algn="just">
              <a:lnSpc>
                <a:spcPct val="150000"/>
              </a:lnSpc>
            </a:pP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Một</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hôm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thút</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thít</a:t>
            </a:r>
            <a:r>
              <a:rPr lang="en-US" sz="2800" dirty="0" smtClean="0">
                <a:latin typeface="Times New Roman" panose="02020603050405020304" pitchFamily="18" charset="0"/>
                <a:cs typeface="Times New Roman" panose="02020603050405020304" pitchFamily="18" charset="0"/>
              </a:rPr>
              <a:t>.</a:t>
            </a:r>
          </a:p>
        </p:txBody>
      </p:sp>
      <p:cxnSp>
        <p:nvCxnSpPr>
          <p:cNvPr id="12" name="Straight Connector 11"/>
          <p:cNvCxnSpPr/>
          <p:nvPr/>
        </p:nvCxnSpPr>
        <p:spPr>
          <a:xfrm flipH="1">
            <a:off x="2290871" y="1391967"/>
            <a:ext cx="111312" cy="4393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3925054" y="1392027"/>
            <a:ext cx="111312" cy="4393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5771515" y="2076450"/>
            <a:ext cx="166370" cy="439420"/>
            <a:chOff x="9089" y="3145"/>
            <a:chExt cx="262" cy="692"/>
          </a:xfrm>
        </p:grpSpPr>
        <p:cxnSp>
          <p:nvCxnSpPr>
            <p:cNvPr id="18" name="Straight Connector 17"/>
            <p:cNvCxnSpPr/>
            <p:nvPr/>
          </p:nvCxnSpPr>
          <p:spPr>
            <a:xfrm flipH="1">
              <a:off x="9089" y="3145"/>
              <a:ext cx="175" cy="6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9177" y="3145"/>
              <a:ext cx="175" cy="6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0" name="Rectangle 19"/>
          <p:cNvSpPr/>
          <p:nvPr/>
        </p:nvSpPr>
        <p:spPr>
          <a:xfrm>
            <a:off x="250211" y="2515554"/>
            <a:ext cx="6178651" cy="2030095"/>
          </a:xfrm>
          <a:prstGeom prst="rect">
            <a:avLst/>
          </a:prstGeom>
        </p:spPr>
        <p:txBody>
          <a:bodyPr wrap="square">
            <a:spAutoFit/>
          </a:bodyPr>
          <a:lstStyle/>
          <a:p>
            <a:pPr algn="just">
              <a:lnSpc>
                <a:spcPct val="150000"/>
              </a:lnSpc>
            </a:pP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Suốt</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đêm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cả</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đàn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én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ra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sức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tìm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cỏ</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khô</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tết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thành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dòng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chữ</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dẫm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chân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cỏ</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đặt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cạnh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bãi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cỏ</a:t>
            </a:r>
            <a:r>
              <a:rPr lang="en-US" sz="2800" dirty="0">
                <a:solidFill>
                  <a:srgbClr val="0070C0"/>
                </a:solidFill>
                <a:latin typeface="Times New Roman" panose="02020603050405020304" pitchFamily="18" charset="0"/>
                <a:cs typeface="Times New Roman" panose="02020603050405020304" pitchFamily="18" charset="0"/>
              </a:rPr>
              <a:t>.</a:t>
            </a:r>
          </a:p>
        </p:txBody>
      </p:sp>
      <p:cxnSp>
        <p:nvCxnSpPr>
          <p:cNvPr id="21" name="Straight Connector 20"/>
          <p:cNvCxnSpPr/>
          <p:nvPr/>
        </p:nvCxnSpPr>
        <p:spPr>
          <a:xfrm flipH="1">
            <a:off x="2291282" y="2773397"/>
            <a:ext cx="111312" cy="4393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3633542" y="3311457"/>
            <a:ext cx="111312" cy="4393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1459208" y="3985598"/>
            <a:ext cx="111312" cy="4393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3813605" y="2696547"/>
            <a:ext cx="111312" cy="4393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H="1">
            <a:off x="938014" y="2076557"/>
            <a:ext cx="111312" cy="4393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4373880" y="3985895"/>
            <a:ext cx="166370" cy="439420"/>
            <a:chOff x="9089" y="3145"/>
            <a:chExt cx="262" cy="692"/>
          </a:xfrm>
        </p:grpSpPr>
        <p:cxnSp>
          <p:nvCxnSpPr>
            <p:cNvPr id="7" name="Straight Connector 6"/>
            <p:cNvCxnSpPr/>
            <p:nvPr/>
          </p:nvCxnSpPr>
          <p:spPr>
            <a:xfrm flipH="1">
              <a:off x="9089" y="3145"/>
              <a:ext cx="175" cy="6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9177" y="3145"/>
              <a:ext cx="175" cy="6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par>
                                <p:cTn id="18" presetID="22" presetClass="entr" presetSubtype="1"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up)">
                                      <p:cBhvr>
                                        <p:cTn id="20" dur="500"/>
                                        <p:tgtEl>
                                          <p:spTgt spid="17"/>
                                        </p:tgtEl>
                                      </p:cBhvr>
                                    </p:animEffect>
                                  </p:childTnLst>
                                </p:cTn>
                              </p:par>
                              <p:par>
                                <p:cTn id="21" presetID="22" presetClass="entr" presetSubtype="1"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par>
                                <p:cTn id="24" presetID="10"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up)">
                                      <p:cBhvr>
                                        <p:cTn id="36" dur="500"/>
                                        <p:tgtEl>
                                          <p:spTgt spid="21"/>
                                        </p:tgtEl>
                                      </p:cBhvr>
                                    </p:animEffect>
                                  </p:childTnLst>
                                </p:cTn>
                              </p:par>
                              <p:par>
                                <p:cTn id="37" presetID="22" presetClass="entr" presetSubtype="1"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up)">
                                      <p:cBhvr>
                                        <p:cTn id="39" dur="500"/>
                                        <p:tgtEl>
                                          <p:spTgt spid="25"/>
                                        </p:tgtEl>
                                      </p:cBhvr>
                                    </p:animEffect>
                                  </p:childTnLst>
                                </p:cTn>
                              </p:par>
                              <p:par>
                                <p:cTn id="40" presetID="22" presetClass="entr" presetSubtype="1"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par>
                                <p:cTn id="43" presetID="22" presetClass="entr" presetSubtype="1"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ipe(up)">
                                      <p:cBhvr>
                                        <p:cTn id="45" dur="500"/>
                                        <p:tgtEl>
                                          <p:spTgt spid="23"/>
                                        </p:tgtEl>
                                      </p:cBhvr>
                                    </p:animEffect>
                                  </p:childTnLst>
                                </p:cTn>
                              </p:par>
                              <p:par>
                                <p:cTn id="46" presetID="10" presetClass="entr" presetSubtype="0" fill="hold"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alpha val="45000"/>
          </a:schemeClr>
        </a:solidFill>
        <a:effectLst/>
      </p:bgPr>
    </p:bg>
    <p:spTree>
      <p:nvGrpSpPr>
        <p:cNvPr id="1" name=""/>
        <p:cNvGrpSpPr/>
        <p:nvPr/>
      </p:nvGrpSpPr>
      <p:grpSpPr>
        <a:xfrm>
          <a:off x="0" y="0"/>
          <a:ext cx="0" cy="0"/>
          <a:chOff x="0" y="0"/>
          <a:chExt cx="0" cy="0"/>
        </a:xfrm>
      </p:grpSpPr>
      <p:grpSp>
        <p:nvGrpSpPr>
          <p:cNvPr id="13" name="Group 12"/>
          <p:cNvGrpSpPr/>
          <p:nvPr/>
        </p:nvGrpSpPr>
        <p:grpSpPr>
          <a:xfrm>
            <a:off x="81439" y="47108"/>
            <a:ext cx="1395893" cy="555217"/>
            <a:chOff x="635794" y="460493"/>
            <a:chExt cx="1395893" cy="555217"/>
          </a:xfrm>
        </p:grpSpPr>
        <p:sp>
          <p:nvSpPr>
            <p:cNvPr id="14" name="TextBox 13"/>
            <p:cNvSpPr txBox="1"/>
            <p:nvPr/>
          </p:nvSpPr>
          <p:spPr>
            <a:xfrm>
              <a:off x="1218102" y="460493"/>
              <a:ext cx="813585" cy="553085"/>
            </a:xfrm>
            <a:prstGeom prst="rect">
              <a:avLst/>
            </a:prstGeom>
            <a:noFill/>
          </p:spPr>
          <p:txBody>
            <a:bodyPr wrap="square" rtlCol="0">
              <a:spAutoFit/>
            </a:bodyPr>
            <a:lstStyle/>
            <a:p>
              <a:pPr algn="ctr">
                <a:lnSpc>
                  <a:spcPct val="150000"/>
                </a:lnSpc>
              </a:pPr>
              <a:r>
                <a:rPr lang="vi-VN" sz="2000" b="1" dirty="0">
                  <a:solidFill>
                    <a:srgbClr val="17479D"/>
                  </a:solidFill>
                  <a:latin typeface="Times New Roman" panose="02020603050405020304" pitchFamily="18" charset="0"/>
                  <a:cs typeface="Times New Roman" panose="02020603050405020304" pitchFamily="18" charset="0"/>
                </a:rPr>
                <a:t>ĐỌC</a:t>
              </a:r>
            </a:p>
          </p:txBody>
        </p:sp>
        <p:pic>
          <p:nvPicPr>
            <p:cNvPr id="15" name="Picture 14"/>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aturation sat="200000"/>
                      </a14:imgEffect>
                      <a14:imgEffect>
                        <a14:sharpenSoften amount="25000"/>
                      </a14:imgEffect>
                    </a14:imgLayer>
                  </a14:imgProps>
                </a:ext>
              </a:extLst>
            </a:blip>
            <a:srcRect l="1772" t="2351" r="1"/>
            <a:stretch>
              <a:fillRect/>
            </a:stretch>
          </p:blipFill>
          <p:spPr>
            <a:xfrm>
              <a:off x="635794" y="490538"/>
              <a:ext cx="582308" cy="525172"/>
            </a:xfrm>
            <a:prstGeom prst="rect">
              <a:avLst/>
            </a:prstGeom>
          </p:spPr>
        </p:pic>
      </p:grpSp>
      <p:sp>
        <p:nvSpPr>
          <p:cNvPr id="16" name="TextBox 15"/>
          <p:cNvSpPr txBox="1"/>
          <p:nvPr/>
        </p:nvSpPr>
        <p:spPr>
          <a:xfrm>
            <a:off x="1210905" y="201106"/>
            <a:ext cx="4635536" cy="460375"/>
          </a:xfrm>
          <a:prstGeom prst="rect">
            <a:avLst/>
          </a:prstGeom>
          <a:noFill/>
        </p:spPr>
        <p:txBody>
          <a:bodyPr wrap="square" rtlCol="0">
            <a:spAutoFit/>
          </a:bodyPr>
          <a:lstStyle/>
          <a:p>
            <a:pPr algn="ctr">
              <a:lnSpc>
                <a:spcPct val="100000"/>
              </a:lnSpc>
            </a:pPr>
            <a:r>
              <a:rPr lang="en-US" sz="2400" b="1" dirty="0" smtClean="0">
                <a:solidFill>
                  <a:srgbClr val="C00000"/>
                </a:solidFill>
                <a:latin typeface="Times New Roman" panose="02020603050405020304" pitchFamily="18" charset="0"/>
                <a:cs typeface="Times New Roman" panose="02020603050405020304" pitchFamily="18" charset="0"/>
              </a:rPr>
              <a:t>CỎ NON CƯỜI RỒI</a:t>
            </a:r>
          </a:p>
        </p:txBody>
      </p:sp>
      <p:sp>
        <p:nvSpPr>
          <p:cNvPr id="17" name="TextBox 16"/>
          <p:cNvSpPr txBox="1"/>
          <p:nvPr/>
        </p:nvSpPr>
        <p:spPr>
          <a:xfrm>
            <a:off x="17145" y="650875"/>
            <a:ext cx="6823710" cy="4492625"/>
          </a:xfrm>
          <a:prstGeom prst="rect">
            <a:avLst/>
          </a:prstGeom>
          <a:noFill/>
        </p:spPr>
        <p:txBody>
          <a:bodyPr wrap="square" rtlCol="0">
            <a:spAutoFit/>
          </a:bodyPr>
          <a:lstStyle/>
          <a:p>
            <a:pPr algn="just">
              <a:lnSpc>
                <a:spcPct val="100000"/>
              </a:lnSpc>
            </a:pP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Mùa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xuân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đã</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đến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Cỏ</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trong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công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viên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bừng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tỉnh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sau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giấc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ngủ</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đông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Từng</a:t>
            </a:r>
            <a:r>
              <a:rPr lang="en-US" sz="2200" dirty="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đàn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én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từ</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phương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nam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trở</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về</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Trẻ</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em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chơi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đùa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dưới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ánh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mặt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trời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ấm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áp</a:t>
            </a:r>
            <a:r>
              <a:rPr lang="en-US" sz="2200" dirty="0" smtClean="0">
                <a:latin typeface="Times New Roman" panose="02020603050405020304" pitchFamily="18" charset="0"/>
                <a:cs typeface="Times New Roman" panose="02020603050405020304" pitchFamily="18" charset="0"/>
              </a:rPr>
              <a:t>.</a:t>
            </a:r>
          </a:p>
          <a:p>
            <a:pPr algn="just">
              <a:lnSpc>
                <a:spcPct val="100000"/>
              </a:lnSpc>
            </a:pP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Một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hôm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chị</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én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nâu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đang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sửa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soạn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ngủ</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thì</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nghe</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thấy</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tiếng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khóc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thút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thít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Lần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theo</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tiếng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khóc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én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nâu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tìm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đến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công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viên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nhỏ</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Thấy</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một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cây</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cỏ</a:t>
            </a:r>
            <a:r>
              <a:rPr lang="en-US" sz="2200" dirty="0" smtClean="0">
                <a:latin typeface="Times New Roman" panose="02020603050405020304" pitchFamily="18" charset="0"/>
                <a:cs typeface="Times New Roman" panose="02020603050405020304" pitchFamily="18" charset="0"/>
              </a:rPr>
              <a:t> non </a:t>
            </a:r>
            <a:r>
              <a:rPr lang="en-US" sz="2200" dirty="0" err="1" smtClean="0">
                <a:latin typeface="Times New Roman" panose="02020603050405020304" pitchFamily="18" charset="0"/>
                <a:cs typeface="Times New Roman" panose="02020603050405020304" pitchFamily="18" charset="0"/>
              </a:rPr>
              <a:t>đang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khóc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én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nâu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hỏi</a:t>
            </a:r>
            <a:r>
              <a:rPr lang="en-US" sz="2200" dirty="0" smtClean="0">
                <a:latin typeface="Times New Roman" panose="02020603050405020304" pitchFamily="18" charset="0"/>
                <a:cs typeface="Times New Roman" panose="02020603050405020304" pitchFamily="18" charset="0"/>
              </a:rPr>
              <a:t>:</a:t>
            </a:r>
          </a:p>
          <a:p>
            <a:pPr algn="just">
              <a:lnSpc>
                <a:spcPct val="100000"/>
              </a:lnSpc>
            </a:pPr>
            <a:r>
              <a:rPr lang="en-US" sz="2200" dirty="0" smtClean="0">
                <a:latin typeface="Times New Roman" panose="02020603050405020304" pitchFamily="18" charset="0"/>
                <a:cs typeface="Times New Roman" panose="02020603050405020304" pitchFamily="18" charset="0"/>
              </a:rPr>
              <a:t>    - </a:t>
            </a:r>
            <a:r>
              <a:rPr lang="en-US" sz="2200" dirty="0" err="1" smtClean="0">
                <a:latin typeface="Times New Roman" panose="02020603050405020304" pitchFamily="18" charset="0"/>
                <a:cs typeface="Times New Roman" panose="02020603050405020304" pitchFamily="18" charset="0"/>
              </a:rPr>
              <a:t>Em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bị</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ốm</a:t>
            </a:r>
            <a:r>
              <a:rPr lang="en-US" sz="2200" dirty="0" smtClean="0">
                <a:latin typeface="Times New Roman" panose="02020603050405020304" pitchFamily="18" charset="0"/>
                <a:cs typeface="Times New Roman" panose="02020603050405020304" pitchFamily="18" charset="0"/>
              </a:rPr>
              <a:t> à?</a:t>
            </a:r>
          </a:p>
          <a:p>
            <a:pPr algn="just">
              <a:lnSpc>
                <a:spcPct val="100000"/>
              </a:lnSpc>
            </a:pP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Cỏ</a:t>
            </a:r>
            <a:r>
              <a:rPr lang="en-US" sz="2200" dirty="0" smtClean="0">
                <a:latin typeface="Times New Roman" panose="02020603050405020304" pitchFamily="18" charset="0"/>
                <a:cs typeface="Times New Roman" panose="02020603050405020304" pitchFamily="18" charset="0"/>
              </a:rPr>
              <a:t> non </a:t>
            </a:r>
            <a:r>
              <a:rPr lang="en-US" sz="2200" dirty="0" err="1" smtClean="0">
                <a:latin typeface="Times New Roman" panose="02020603050405020304" pitchFamily="18" charset="0"/>
                <a:cs typeface="Times New Roman" panose="02020603050405020304" pitchFamily="18" charset="0"/>
              </a:rPr>
              <a:t>khóc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nấc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lên</a:t>
            </a:r>
            <a:r>
              <a:rPr lang="en-US" sz="2200" dirty="0" smtClean="0">
                <a:latin typeface="Times New Roman" panose="02020603050405020304" pitchFamily="18" charset="0"/>
                <a:cs typeface="Times New Roman" panose="02020603050405020304" pitchFamily="18" charset="0"/>
              </a:rPr>
              <a:t>:</a:t>
            </a:r>
          </a:p>
          <a:p>
            <a:pPr algn="just">
              <a:lnSpc>
                <a:spcPct val="100000"/>
              </a:lnSpc>
            </a:pPr>
            <a:r>
              <a:rPr lang="en-US" sz="2200" dirty="0" smtClean="0">
                <a:latin typeface="Times New Roman" panose="02020603050405020304" pitchFamily="18" charset="0"/>
                <a:cs typeface="Times New Roman" panose="02020603050405020304" pitchFamily="18" charset="0"/>
              </a:rPr>
              <a:t>   - </a:t>
            </a:r>
            <a:r>
              <a:rPr lang="en-US" sz="2200" dirty="0" err="1" smtClean="0">
                <a:latin typeface="Times New Roman" panose="02020603050405020304" pitchFamily="18" charset="0"/>
                <a:cs typeface="Times New Roman" panose="02020603050405020304" pitchFamily="18" charset="0"/>
              </a:rPr>
              <a:t>Chị</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ơi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em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không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đứng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thẳng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được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nữa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Các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bạn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nhỏ</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đã</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đến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đây</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chơi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đùa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và</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giẫm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lên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em</a:t>
            </a:r>
            <a:r>
              <a:rPr lang="en-US" sz="2200" dirty="0" smtClean="0">
                <a:latin typeface="Times New Roman" panose="02020603050405020304" pitchFamily="18" charset="0"/>
                <a:cs typeface="Times New Roman" panose="02020603050405020304" pitchFamily="18" charset="0"/>
              </a:rPr>
              <a:t>.</a:t>
            </a:r>
          </a:p>
          <a:p>
            <a:pPr algn="just">
              <a:lnSpc>
                <a:spcPct val="100000"/>
              </a:lnSpc>
            </a:pP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Én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nâu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lặng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một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phút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rồi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bỗng</a:t>
            </a:r>
            <a:r>
              <a:rPr lang="en-US" sz="2200" dirty="0" smtClean="0">
                <a:latin typeface="Times New Roman" panose="02020603050405020304" pitchFamily="18" charset="0"/>
                <a:cs typeface="Times New Roman" panose="02020603050405020304" pitchFamily="18" charset="0"/>
              </a:rPr>
              <a:t> reo </a:t>
            </a:r>
            <a:r>
              <a:rPr lang="en-US" sz="2200" dirty="0" err="1" smtClean="0">
                <a:latin typeface="Times New Roman" panose="02020603050405020304" pitchFamily="18" charset="0"/>
                <a:cs typeface="Times New Roman" panose="02020603050405020304" pitchFamily="18" charset="0"/>
              </a:rPr>
              <a:t>lên</a:t>
            </a:r>
            <a:r>
              <a:rPr lang="en-US" sz="2200" dirty="0" smtClean="0">
                <a:latin typeface="Times New Roman" panose="02020603050405020304" pitchFamily="18" charset="0"/>
                <a:cs typeface="Times New Roman" panose="02020603050405020304" pitchFamily="18" charset="0"/>
              </a:rPr>
              <a:t>:</a:t>
            </a:r>
          </a:p>
          <a:p>
            <a:pPr algn="just">
              <a:lnSpc>
                <a:spcPct val="100000"/>
              </a:lnSpc>
            </a:pPr>
            <a:r>
              <a:rPr lang="en-US" sz="2200" dirty="0" smtClean="0">
                <a:latin typeface="Times New Roman" panose="02020603050405020304" pitchFamily="18" charset="0"/>
                <a:cs typeface="Times New Roman" panose="02020603050405020304" pitchFamily="18" charset="0"/>
              </a:rPr>
              <a:t>    - </a:t>
            </a:r>
            <a:r>
              <a:rPr lang="en-US" sz="2200" dirty="0" err="1" smtClean="0">
                <a:latin typeface="Times New Roman" panose="02020603050405020304" pitchFamily="18" charset="0"/>
                <a:cs typeface="Times New Roman" panose="02020603050405020304" pitchFamily="18" charset="0"/>
              </a:rPr>
              <a:t>Đừng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khóc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nữa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Chị</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sẽ</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giúp</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em</a:t>
            </a:r>
            <a:r>
              <a:rPr lang="en-US" sz="2200" dirty="0" smtClean="0">
                <a:latin typeface="Times New Roman" panose="02020603050405020304" pitchFamily="18" charset="0"/>
                <a:cs typeface="Times New Roman" panose="02020603050405020304" pitchFamily="18" charset="0"/>
              </a:rPr>
              <a:t>.</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454" y="661380"/>
            <a:ext cx="304770" cy="288000"/>
          </a:xfrm>
          <a:prstGeom prst="rect">
            <a:avLst/>
          </a:prstGeom>
        </p:spPr>
      </p:pic>
      <p:pic>
        <p:nvPicPr>
          <p:cNvPr id="8" name="Picture 7"/>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colorTemperature colorTemp="4700"/>
                    </a14:imgEffect>
                    <a14:imgEffect>
                      <a14:saturation sat="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81096" y="1735175"/>
            <a:ext cx="288000" cy="288000"/>
          </a:xfrm>
          <a:prstGeom prst="rect">
            <a:avLst/>
          </a:prstGeom>
        </p:spPr>
      </p:pic>
      <p:sp>
        <p:nvSpPr>
          <p:cNvPr id="3" name="Plaque 2"/>
          <p:cNvSpPr/>
          <p:nvPr/>
        </p:nvSpPr>
        <p:spPr>
          <a:xfrm>
            <a:off x="4094480" y="2963545"/>
            <a:ext cx="2746375" cy="472440"/>
          </a:xfrm>
          <a:prstGeom prst="plaque">
            <a:avLst/>
          </a:prstGeom>
          <a:solidFill>
            <a:srgbClr val="FFFF00">
              <a:alpha val="83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400" b="1">
                <a:solidFill>
                  <a:srgbClr val="FF0000"/>
                </a:solidFill>
                <a:latin typeface="Times New Roman" panose="02020603050405020304" pitchFamily="18" charset="0"/>
                <a:cs typeface="Times New Roman" panose="02020603050405020304" pitchFamily="18" charset="0"/>
              </a:rPr>
              <a:t>Đọc nối tiếp đoạn</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alpha val="50000"/>
          </a:schemeClr>
        </a:solidFill>
        <a:effectLst/>
      </p:bgPr>
    </p:bg>
    <p:spTree>
      <p:nvGrpSpPr>
        <p:cNvPr id="1" name=""/>
        <p:cNvGrpSpPr/>
        <p:nvPr/>
      </p:nvGrpSpPr>
      <p:grpSpPr>
        <a:xfrm>
          <a:off x="0" y="0"/>
          <a:ext cx="0" cy="0"/>
          <a:chOff x="0" y="0"/>
          <a:chExt cx="0" cy="0"/>
        </a:xfrm>
      </p:grpSpPr>
      <p:sp>
        <p:nvSpPr>
          <p:cNvPr id="17" name="TextBox 16"/>
          <p:cNvSpPr txBox="1"/>
          <p:nvPr/>
        </p:nvSpPr>
        <p:spPr>
          <a:xfrm>
            <a:off x="48260" y="64770"/>
            <a:ext cx="6760845" cy="2799715"/>
          </a:xfrm>
          <a:prstGeom prst="rect">
            <a:avLst/>
          </a:prstGeom>
          <a:noFill/>
        </p:spPr>
        <p:txBody>
          <a:bodyPr wrap="square" rtlCol="0">
            <a:spAutoFit/>
          </a:bodyPr>
          <a:lstStyle/>
          <a:p>
            <a:pPr algn="just">
              <a:lnSpc>
                <a:spcPct val="100000"/>
              </a:lnSpc>
            </a:pP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Thế</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rồi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én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nâu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kêu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gọi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thêm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rất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nhiều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bạn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của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mình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Suốt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đêm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cả</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đàn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én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ra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sức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tìm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cỏ</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khô</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tết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thành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dòng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chữ</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Không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dẫm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chân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lên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cỏ</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đặt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bên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cạnh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bãi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cỏ</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Xong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việc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én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nâu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tươi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cười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bảo</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cỏ</a:t>
            </a:r>
            <a:r>
              <a:rPr lang="en-US" sz="2200" dirty="0" smtClean="0">
                <a:latin typeface="Times New Roman" panose="02020603050405020304" pitchFamily="18" charset="0"/>
                <a:cs typeface="Times New Roman" panose="02020603050405020304" pitchFamily="18" charset="0"/>
              </a:rPr>
              <a:t> non:</a:t>
            </a:r>
          </a:p>
          <a:p>
            <a:pPr algn="just">
              <a:lnSpc>
                <a:spcPct val="100000"/>
              </a:lnSpc>
            </a:pPr>
            <a:r>
              <a:rPr lang="en-US" sz="2200" dirty="0" smtClean="0">
                <a:latin typeface="Times New Roman" panose="02020603050405020304" pitchFamily="18" charset="0"/>
                <a:cs typeface="Times New Roman" panose="02020603050405020304" pitchFamily="18" charset="0"/>
              </a:rPr>
              <a:t>     - </a:t>
            </a:r>
            <a:r>
              <a:rPr lang="en-US" sz="2200" dirty="0" err="1" smtClean="0">
                <a:latin typeface="Times New Roman" panose="02020603050405020304" pitchFamily="18" charset="0"/>
                <a:cs typeface="Times New Roman" panose="02020603050405020304" pitchFamily="18" charset="0"/>
              </a:rPr>
              <a:t>Từ</a:t>
            </a:r>
            <a:r>
              <a:rPr lang="en-US" sz="2200" dirty="0" smtClean="0">
                <a:latin typeface="Times New Roman" panose="02020603050405020304" pitchFamily="18" charset="0"/>
                <a:cs typeface="Times New Roman" panose="02020603050405020304" pitchFamily="18" charset="0"/>
              </a:rPr>
              <a:t> nay </a:t>
            </a:r>
            <a:r>
              <a:rPr lang="en-US" sz="2200" dirty="0" err="1" smtClean="0">
                <a:latin typeface="Times New Roman" panose="02020603050405020304" pitchFamily="18" charset="0"/>
                <a:cs typeface="Times New Roman" panose="02020603050405020304" pitchFamily="18" charset="0"/>
              </a:rPr>
              <a:t>em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yên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tâm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rồi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Không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còn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ai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giẫm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lên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em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nữa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đâu</a:t>
            </a:r>
            <a:r>
              <a:rPr lang="en-US" sz="2200" dirty="0" smtClean="0">
                <a:latin typeface="Times New Roman" panose="02020603050405020304" pitchFamily="18" charset="0"/>
                <a:cs typeface="Times New Roman" panose="02020603050405020304" pitchFamily="18" charset="0"/>
              </a:rPr>
              <a:t>.</a:t>
            </a:r>
          </a:p>
          <a:p>
            <a:pPr algn="just">
              <a:lnSpc>
                <a:spcPct val="100000"/>
              </a:lnSpc>
            </a:pP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Cỏ</a:t>
            </a:r>
            <a:r>
              <a:rPr lang="en-US" sz="2200" dirty="0" smtClean="0">
                <a:latin typeface="Times New Roman" panose="02020603050405020304" pitchFamily="18" charset="0"/>
                <a:cs typeface="Times New Roman" panose="02020603050405020304" pitchFamily="18" charset="0"/>
              </a:rPr>
              <a:t> non </a:t>
            </a:r>
            <a:r>
              <a:rPr lang="en-US" sz="2200" dirty="0" err="1" smtClean="0">
                <a:latin typeface="Times New Roman" panose="02020603050405020304" pitchFamily="18" charset="0"/>
                <a:cs typeface="Times New Roman" panose="02020603050405020304" pitchFamily="18" charset="0"/>
              </a:rPr>
              <a:t>nhoẻn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miệng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cười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và</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cảm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ơn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chị</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én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nâu</a:t>
            </a:r>
            <a:r>
              <a:rPr lang="en-US" sz="2200" dirty="0" smtClean="0">
                <a:latin typeface="Times New Roman" panose="02020603050405020304" pitchFamily="18" charset="0"/>
                <a:cs typeface="Times New Roman" panose="02020603050405020304" pitchFamily="18" charset="0"/>
              </a:rPr>
              <a:t>. </a:t>
            </a:r>
            <a:endParaRPr lang="en-US" sz="2200" dirty="0">
              <a:latin typeface="Times New Roman" panose="02020603050405020304" pitchFamily="18" charset="0"/>
              <a:cs typeface="Times New Roman" panose="02020603050405020304" pitchFamily="18" charset="0"/>
            </a:endParaRPr>
          </a:p>
          <a:p>
            <a:pPr algn="r">
              <a:lnSpc>
                <a:spcPct val="100000"/>
              </a:lnSpc>
            </a:pPr>
            <a:r>
              <a:rPr lang="en-US" sz="2200" i="1" dirty="0" smtClean="0">
                <a:latin typeface="Times New Roman" panose="02020603050405020304" pitchFamily="18" charset="0"/>
                <a:cs typeface="Times New Roman" panose="02020603050405020304" pitchFamily="18" charset="0"/>
              </a:rPr>
              <a:t>(</a:t>
            </a:r>
            <a:r>
              <a:rPr lang="en-US" sz="2200" i="1" dirty="0">
                <a:latin typeface="Times New Roman" panose="02020603050405020304" pitchFamily="18" charset="0"/>
                <a:cs typeface="Times New Roman" panose="02020603050405020304" pitchFamily="18" charset="0"/>
              </a:rPr>
              <a:t>T</a:t>
            </a:r>
            <a:r>
              <a:rPr lang="en-US" sz="2200" i="1" dirty="0" smtClean="0">
                <a:latin typeface="Times New Roman" panose="02020603050405020304" pitchFamily="18" charset="0"/>
                <a:cs typeface="Times New Roman" panose="02020603050405020304" pitchFamily="18" charset="0"/>
              </a:rPr>
              <a:t>heo 365 </a:t>
            </a:r>
            <a:r>
              <a:rPr lang="en-US" sz="2200" i="1" dirty="0" err="1" smtClean="0">
                <a:latin typeface="Times New Roman" panose="02020603050405020304" pitchFamily="18" charset="0"/>
                <a:cs typeface="Times New Roman" panose="02020603050405020304" pitchFamily="18" charset="0"/>
              </a:rPr>
              <a:t>truyện</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kể</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hằng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đêm</a:t>
            </a:r>
            <a:r>
              <a:rPr lang="en-US" sz="2200" i="1" dirty="0" smtClean="0">
                <a:latin typeface="Times New Roman" panose="02020603050405020304" pitchFamily="18" charset="0"/>
                <a:cs typeface="Times New Roman" panose="02020603050405020304" pitchFamily="18" charset="0"/>
              </a:rPr>
              <a:t>)</a:t>
            </a:r>
          </a:p>
        </p:txBody>
      </p:sp>
      <p:pic>
        <p:nvPicPr>
          <p:cNvPr id="2" name="Picture 1" descr="1623839516-sttz"/>
          <p:cNvPicPr>
            <a:picLocks noChangeAspect="1"/>
          </p:cNvPicPr>
          <p:nvPr/>
        </p:nvPicPr>
        <p:blipFill>
          <a:blip r:embed="rId3"/>
          <a:srcRect l="2037" t="4121" r="863" b="2766"/>
          <a:stretch>
            <a:fillRect/>
          </a:stretch>
        </p:blipFill>
        <p:spPr>
          <a:xfrm>
            <a:off x="1599565" y="2940685"/>
            <a:ext cx="4050030" cy="220281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246" y="145960"/>
            <a:ext cx="288000" cy="2880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stretch>
            <a:fillRect l="-2000" t="-2000" r="-2000"/>
          </a:stretch>
        </a:blipFill>
        <a:effectLst/>
      </p:bgPr>
    </p:bg>
    <p:spTree>
      <p:nvGrpSpPr>
        <p:cNvPr id="1" name=""/>
        <p:cNvGrpSpPr/>
        <p:nvPr/>
      </p:nvGrpSpPr>
      <p:grpSpPr>
        <a:xfrm>
          <a:off x="0" y="0"/>
          <a:ext cx="0" cy="0"/>
          <a:chOff x="0" y="0"/>
          <a:chExt cx="0" cy="0"/>
        </a:xfrm>
      </p:grpSpPr>
      <p:sp>
        <p:nvSpPr>
          <p:cNvPr id="2" name="Plaque 1"/>
          <p:cNvSpPr/>
          <p:nvPr/>
        </p:nvSpPr>
        <p:spPr>
          <a:xfrm>
            <a:off x="1956435" y="260985"/>
            <a:ext cx="3296285" cy="558800"/>
          </a:xfrm>
          <a:prstGeom prst="plaqu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3200" b="1">
                <a:solidFill>
                  <a:srgbClr val="FF0000"/>
                </a:solidFill>
                <a:latin typeface="Times New Roman" panose="02020603050405020304" pitchFamily="18" charset="0"/>
                <a:cs typeface="Times New Roman" panose="02020603050405020304" pitchFamily="18" charset="0"/>
              </a:rPr>
              <a:t>Giải nghĩa từ</a:t>
            </a:r>
          </a:p>
        </p:txBody>
      </p:sp>
      <p:sp>
        <p:nvSpPr>
          <p:cNvPr id="10" name="Flowchart: Terminator 9"/>
          <p:cNvSpPr/>
          <p:nvPr/>
        </p:nvSpPr>
        <p:spPr>
          <a:xfrm>
            <a:off x="274955" y="1087120"/>
            <a:ext cx="6583045" cy="1066800"/>
          </a:xfrm>
          <a:prstGeom prst="flowChartTerminator">
            <a:avLst/>
          </a:prstGeom>
          <a:solidFill>
            <a:schemeClr val="accent4">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3200">
                <a:solidFill>
                  <a:schemeClr val="tx1"/>
                </a:solidFill>
                <a:latin typeface="Times New Roman" panose="02020603050405020304" pitchFamily="18" charset="0"/>
                <a:cs typeface="Times New Roman" panose="02020603050405020304" pitchFamily="18" charset="0"/>
              </a:rPr>
              <a:t>            tiếng khóc nhỏ và ngắt quãng.</a:t>
            </a:r>
          </a:p>
        </p:txBody>
      </p:sp>
      <p:sp>
        <p:nvSpPr>
          <p:cNvPr id="9" name="Flowchart: Stored Data 8"/>
          <p:cNvSpPr/>
          <p:nvPr/>
        </p:nvSpPr>
        <p:spPr>
          <a:xfrm>
            <a:off x="274320" y="1087120"/>
            <a:ext cx="1682115" cy="1066800"/>
          </a:xfrm>
          <a:prstGeom prst="flowChartOnlineStorage">
            <a:avLst/>
          </a:prstGeom>
          <a:solidFill>
            <a:schemeClr val="accent4">
              <a:lumMod val="20000"/>
              <a:lumOff val="80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3200">
                <a:solidFill>
                  <a:schemeClr val="tx1"/>
                </a:solidFill>
                <a:latin typeface="Times New Roman" panose="02020603050405020304" pitchFamily="18" charset="0"/>
                <a:cs typeface="Times New Roman" panose="02020603050405020304" pitchFamily="18" charset="0"/>
              </a:rPr>
              <a:t>thút thít:</a:t>
            </a:r>
          </a:p>
        </p:txBody>
      </p:sp>
      <p:pic>
        <p:nvPicPr>
          <p:cNvPr id="3" name="Picture 2" descr="em-be-khoc-1"/>
          <p:cNvPicPr>
            <a:picLocks noChangeAspect="1"/>
          </p:cNvPicPr>
          <p:nvPr/>
        </p:nvPicPr>
        <p:blipFill>
          <a:blip r:embed="rId4"/>
          <a:stretch>
            <a:fillRect/>
          </a:stretch>
        </p:blipFill>
        <p:spPr>
          <a:xfrm>
            <a:off x="274320" y="2303145"/>
            <a:ext cx="4810760" cy="25914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9" presetClass="entr" presetSubtype="0" accel="10000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10"/>
                                        </p:tgtEl>
                                        <p:attrNameLst>
                                          <p:attrName>ppt_y</p:attrName>
                                        </p:attrNameLst>
                                      </p:cBhvr>
                                      <p:tavLst>
                                        <p:tav tm="0">
                                          <p:val>
                                            <p:strVal val="#ppt_y"/>
                                          </p:val>
                                        </p:tav>
                                        <p:tav tm="100000">
                                          <p:val>
                                            <p:strVal val="#ppt_y"/>
                                          </p:val>
                                        </p:tav>
                                      </p:tavLst>
                                    </p:anim>
                                  </p:childTnLst>
                                </p:cTn>
                              </p:par>
                              <p:par>
                                <p:cTn id="16" presetID="6" presetClass="entr" presetSubtype="16"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9" grpId="0" bldLvl="0" animBg="1"/>
    </p:bldLst>
  </p:timing>
</p:sld>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2896</Words>
  <Application>Microsoft Office PowerPoint</Application>
  <PresentationFormat>Custom</PresentationFormat>
  <Paragraphs>260</Paragraphs>
  <Slides>44</Slides>
  <Notes>43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Montserrat</vt:lpstr>
      <vt:lpstr>Times New Roman</vt:lpstr>
      <vt:lpstr>Wingdings</vt:lpstr>
      <vt:lpstr>Kalam</vt:lpstr>
      <vt:lpstr>HP001 4 hàng</vt:lpstr>
      <vt:lpstr>Doodle Sketchbook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Admin</cp:lastModifiedBy>
  <cp:revision>130</cp:revision>
  <dcterms:created xsi:type="dcterms:W3CDTF">2022-03-18T04:30:00Z</dcterms:created>
  <dcterms:modified xsi:type="dcterms:W3CDTF">2025-03-11T12:28:26Z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68AA605CAA164BCCABFB2B25CC2324D6</vt:lpwstr>
  </property>
  <property fmtid="{D5CDD505-2E9C-101B-9397-08002B2CF9AE}" pid="3" name="KSOProductBuildVer">
    <vt:lpwstr>1033-11.2.0.11029</vt:lpwstr>
  </property>
</Properties>
</file>