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media2.wav" ContentType="audio/x-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3"/>
  </p:notesMasterIdLst>
  <p:sldIdLst>
    <p:sldId id="378" r:id="rId3"/>
    <p:sldId id="277" r:id="rId4"/>
    <p:sldId id="305" r:id="rId5"/>
    <p:sldId id="275" r:id="rId6"/>
    <p:sldId id="276" r:id="rId7"/>
    <p:sldId id="364" r:id="rId8"/>
    <p:sldId id="379" r:id="rId9"/>
    <p:sldId id="281" r:id="rId10"/>
    <p:sldId id="374" r:id="rId11"/>
    <p:sldId id="387" r:id="rId12"/>
    <p:sldId id="376" r:id="rId13"/>
    <p:sldId id="269" r:id="rId14"/>
    <p:sldId id="385" r:id="rId15"/>
    <p:sldId id="383" r:id="rId16"/>
    <p:sldId id="384" r:id="rId17"/>
    <p:sldId id="293" r:id="rId18"/>
    <p:sldId id="279" r:id="rId19"/>
    <p:sldId id="272" r:id="rId20"/>
    <p:sldId id="373" r:id="rId21"/>
    <p:sldId id="38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CCFF"/>
    <a:srgbClr val="0CB675"/>
    <a:srgbClr val="00CC00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2" autoAdjust="0"/>
    <p:restoredTop sz="93842" autoAdjust="0"/>
  </p:normalViewPr>
  <p:slideViewPr>
    <p:cSldViewPr snapToGrid="0">
      <p:cViewPr varScale="1">
        <p:scale>
          <a:sx n="82" d="100"/>
          <a:sy n="82" d="100"/>
        </p:scale>
        <p:origin x="605" y="62"/>
      </p:cViewPr>
      <p:guideLst>
        <p:guide orient="horz" pos="2160"/>
        <p:guide pos="3840"/>
      </p:guideLst>
    </p:cSldViewPr>
  </p:slideViewPr>
  <p:notesTextViewPr>
    <p:cViewPr>
      <p:scale>
        <a:sx n="153" d="100"/>
        <a:sy n="153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9DD34-5038-4C0F-BEF2-815EC09E05B4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29201-595B-462D-AD10-E304D2442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516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E0E94BF6-B82B-4955-BD39-43A008F84938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png"/><Relationship Id="rId12" Type="http://schemas.openxmlformats.org/officeDocument/2006/relationships/image" Target="../media/image1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9.jpg"/><Relationship Id="rId11" Type="http://schemas.openxmlformats.org/officeDocument/2006/relationships/image" Target="../media/image24.jpg"/><Relationship Id="rId5" Type="http://schemas.openxmlformats.org/officeDocument/2006/relationships/image" Target="../media/image18.jpg"/><Relationship Id="rId10" Type="http://schemas.openxmlformats.org/officeDocument/2006/relationships/image" Target="../media/image23.jpg"/><Relationship Id="rId4" Type="http://schemas.openxmlformats.org/officeDocument/2006/relationships/image" Target="../media/image17.jpg"/><Relationship Id="rId9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4.wdp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05250" y="822960"/>
            <a:ext cx="3814899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KIỂM TRA BÀI CŨ</a:t>
            </a:r>
          </a:p>
        </p:txBody>
      </p:sp>
    </p:spTree>
    <p:extLst>
      <p:ext uri="{BB962C8B-B14F-4D97-AF65-F5344CB8AC3E}">
        <p14:creationId xmlns:p14="http://schemas.microsoft.com/office/powerpoint/2010/main" val="1727020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781B5C8-63B3-42BE-9C66-F974819A7849}"/>
              </a:ext>
            </a:extLst>
          </p:cNvPr>
          <p:cNvSpPr txBox="1"/>
          <p:nvPr/>
        </p:nvSpPr>
        <p:spPr>
          <a:xfrm>
            <a:off x="1732304" y="838920"/>
            <a:ext cx="3755308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BƯỚC ĐO ĐỘ DÀI: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5A99A4-3441-4D74-8CEB-A1DACDD89BAA}"/>
              </a:ext>
            </a:extLst>
          </p:cNvPr>
          <p:cNvSpPr txBox="1"/>
          <p:nvPr/>
        </p:nvSpPr>
        <p:spPr>
          <a:xfrm>
            <a:off x="786183" y="1845767"/>
            <a:ext cx="609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mép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EABCDF-F615-4D07-B556-6530DF7CF3BE}"/>
              </a:ext>
            </a:extLst>
          </p:cNvPr>
          <p:cNvSpPr/>
          <p:nvPr/>
        </p:nvSpPr>
        <p:spPr>
          <a:xfrm>
            <a:off x="800637" y="3366050"/>
            <a:ext cx="62471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kèm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cm.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08904D-3010-465F-88DD-37DCDAE282FA}"/>
              </a:ext>
            </a:extLst>
          </p:cNvPr>
          <p:cNvSpPr/>
          <p:nvPr/>
        </p:nvSpPr>
        <p:spPr>
          <a:xfrm>
            <a:off x="816937" y="4971593"/>
            <a:ext cx="63260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Lời doraemon">
            <a:hlinkClick r:id="" action="ppaction://media"/>
            <a:extLst>
              <a:ext uri="{FF2B5EF4-FFF2-40B4-BE49-F238E27FC236}">
                <a16:creationId xmlns:a16="http://schemas.microsoft.com/office/drawing/2014/main" id="{E0BD77F3-CC1E-489E-8964-6E718A8E6B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49256" y="5874211"/>
            <a:ext cx="517525" cy="517525"/>
          </a:xfrm>
          <a:prstGeom prst="rect">
            <a:avLst/>
          </a:prstGeom>
        </p:spPr>
      </p:pic>
      <p:pic>
        <p:nvPicPr>
          <p:cNvPr id="2" name="Lời doraemon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46386" y="3074889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5E9B24-3A06-4A16-B92B-1883D7E32F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294" y="2064977"/>
            <a:ext cx="4779194" cy="32390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073530-FCFC-4BC1-989C-F15858FDD96F}"/>
              </a:ext>
            </a:extLst>
          </p:cNvPr>
          <p:cNvSpPr txBox="1"/>
          <p:nvPr/>
        </p:nvSpPr>
        <p:spPr>
          <a:xfrm>
            <a:off x="7482236" y="838920"/>
            <a:ext cx="3755309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 HÀNH ĐO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7A6E3BC-9BEA-46FD-8417-20CB1B403C32}"/>
              </a:ext>
            </a:extLst>
          </p:cNvPr>
          <p:cNvCxnSpPr>
            <a:cxnSpLocks/>
          </p:cNvCxnSpPr>
          <p:nvPr/>
        </p:nvCxnSpPr>
        <p:spPr>
          <a:xfrm>
            <a:off x="6937243" y="2046668"/>
            <a:ext cx="0" cy="32352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654A264-B9C9-4599-9D66-522F4E3396FB}"/>
              </a:ext>
            </a:extLst>
          </p:cNvPr>
          <p:cNvCxnSpPr>
            <a:cxnSpLocks/>
          </p:cNvCxnSpPr>
          <p:nvPr/>
        </p:nvCxnSpPr>
        <p:spPr>
          <a:xfrm>
            <a:off x="11771522" y="2068702"/>
            <a:ext cx="0" cy="32352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560904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930D791-850F-4E04-AA37-8031578684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7CD0B2-BD4A-4299-8F53-850614DFB1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B95073-4305-4B02-A9D1-1D27C88ECF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F23A95E-D0D9-4E6D-B36D-943F76989A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3665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4B10B6F-93F4-4400-AE8B-2EAACB18E19A}"/>
              </a:ext>
            </a:extLst>
          </p:cNvPr>
          <p:cNvGrpSpPr/>
          <p:nvPr/>
        </p:nvGrpSpPr>
        <p:grpSpPr>
          <a:xfrm>
            <a:off x="0" y="21342"/>
            <a:ext cx="12191998" cy="6815316"/>
            <a:chOff x="0" y="21342"/>
            <a:chExt cx="12191998" cy="68153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826A2CB-0476-4281-93AB-B53B75F55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1342"/>
              <a:ext cx="12191998" cy="681531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EE31F51-5B68-4052-AF7C-B465C1302A9F}"/>
                </a:ext>
              </a:extLst>
            </p:cNvPr>
            <p:cNvSpPr txBox="1"/>
            <p:nvPr/>
          </p:nvSpPr>
          <p:spPr>
            <a:xfrm>
              <a:off x="3124200" y="397103"/>
              <a:ext cx="5638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KHÔNG TỤ TẬP ĐÔNG NGƯỜI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57C01480-5D80-4A7F-9A2C-A2A9C3837E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42"/>
            <a:ext cx="12191998" cy="683665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FBC1669-7B58-4DFF-A7CF-5D8C808F3E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1997" cy="687934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5280C59-A682-4221-B673-35EC0826EB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5" y="0"/>
            <a:ext cx="12220570" cy="6879341"/>
          </a:xfrm>
          <a:prstGeom prst="rect">
            <a:avLst/>
          </a:prstGeom>
        </p:spPr>
      </p:pic>
      <p:pic>
        <p:nvPicPr>
          <p:cNvPr id="33" name="Audio_001">
            <a:hlinkClick r:id="" action="ppaction://media"/>
            <a:extLst>
              <a:ext uri="{FF2B5EF4-FFF2-40B4-BE49-F238E27FC236}">
                <a16:creationId xmlns:a16="http://schemas.microsoft.com/office/drawing/2014/main" id="{8CB7E1B7-26DA-44D6-A1E8-6729322DAE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2725" y="-539749"/>
            <a:ext cx="406400" cy="406400"/>
          </a:xfrm>
          <a:prstGeom prst="rect">
            <a:avLst/>
          </a:prstGeom>
        </p:spPr>
      </p:pic>
      <p:pic>
        <p:nvPicPr>
          <p:cNvPr id="35" name="Audio_001">
            <a:hlinkClick r:id="" action="ppaction://media"/>
            <a:extLst>
              <a:ext uri="{FF2B5EF4-FFF2-40B4-BE49-F238E27FC236}">
                <a16:creationId xmlns:a16="http://schemas.microsoft.com/office/drawing/2014/main" id="{8E09CB62-666A-4146-BB71-3C12A4CD62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0537" y="70126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92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6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3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32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3" presetClass="entr" presetSubtype="32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0" presetClass="entr" presetSubtype="0" fill="hold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2692" y="271055"/>
            <a:ext cx="10573931" cy="4068292"/>
          </a:xfrm>
          <a:prstGeom prst="rect">
            <a:avLst/>
          </a:prstGeom>
        </p:spPr>
      </p:pic>
      <p:sp>
        <p:nvSpPr>
          <p:cNvPr id="5" name="Horizontal Scroll 4"/>
          <p:cNvSpPr/>
          <p:nvPr/>
        </p:nvSpPr>
        <p:spPr>
          <a:xfrm>
            <a:off x="3493044" y="4091305"/>
            <a:ext cx="4646930" cy="1358265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cs typeface="Times New Roman" panose="02020603050405020304" pitchFamily="18" charset="0"/>
              </a:rPr>
              <a:t>Hộp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màu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dài</a:t>
            </a:r>
            <a:r>
              <a:rPr lang="en-US" sz="3600" dirty="0">
                <a:cs typeface="Times New Roman" panose="02020603050405020304" pitchFamily="18" charset="0"/>
              </a:rPr>
              <a:t> 14cm</a:t>
            </a:r>
          </a:p>
        </p:txBody>
      </p:sp>
      <p:sp>
        <p:nvSpPr>
          <p:cNvPr id="2" name="Rectangle 1"/>
          <p:cNvSpPr/>
          <p:nvPr/>
        </p:nvSpPr>
        <p:spPr>
          <a:xfrm>
            <a:off x="677917" y="110359"/>
            <a:ext cx="788276" cy="299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D2CD6C-C0F5-4542-B281-335B4A833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79" y="440675"/>
            <a:ext cx="10742350" cy="394732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6A5BD48-A0F1-490B-A6D7-45C2A3FD8EE8}"/>
              </a:ext>
            </a:extLst>
          </p:cNvPr>
          <p:cNvCxnSpPr>
            <a:cxnSpLocks/>
          </p:cNvCxnSpPr>
          <p:nvPr/>
        </p:nvCxnSpPr>
        <p:spPr>
          <a:xfrm>
            <a:off x="2154829" y="1233889"/>
            <a:ext cx="16459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6BB1330-1761-4B52-9F27-2939890C5601}"/>
              </a:ext>
            </a:extLst>
          </p:cNvPr>
          <p:cNvCxnSpPr>
            <a:cxnSpLocks/>
          </p:cNvCxnSpPr>
          <p:nvPr/>
        </p:nvCxnSpPr>
        <p:spPr>
          <a:xfrm>
            <a:off x="8895317" y="1244906"/>
            <a:ext cx="130630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2B09262-1672-44A3-8EB9-6C2473F5EBBF}"/>
              </a:ext>
            </a:extLst>
          </p:cNvPr>
          <p:cNvCxnSpPr>
            <a:cxnSpLocks/>
          </p:cNvCxnSpPr>
          <p:nvPr/>
        </p:nvCxnSpPr>
        <p:spPr>
          <a:xfrm>
            <a:off x="7867736" y="1233889"/>
            <a:ext cx="4271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786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35A9E3C-6A74-44A3-BD5F-E061923B77C5}"/>
              </a:ext>
            </a:extLst>
          </p:cNvPr>
          <p:cNvSpPr/>
          <p:nvPr/>
        </p:nvSpPr>
        <p:spPr>
          <a:xfrm>
            <a:off x="1973969" y="2538413"/>
            <a:ext cx="4695825" cy="333374"/>
          </a:xfrm>
          <a:prstGeom prst="rect">
            <a:avLst/>
          </a:prstGeom>
          <a:solidFill>
            <a:srgbClr val="00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8BB3A1-0F68-4963-9CDD-EEB11CF5C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47" y="417727"/>
            <a:ext cx="9831405" cy="1536799"/>
          </a:xfrm>
          <a:prstGeom prst="rect">
            <a:avLst/>
          </a:prstGeom>
        </p:spPr>
      </p:pic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E54DFEF9-82EA-457F-B23C-87168D6A7F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64512" r="153" b="10904"/>
          <a:stretch/>
        </p:blipFill>
        <p:spPr>
          <a:xfrm>
            <a:off x="1218513" y="2895066"/>
            <a:ext cx="10029709" cy="100012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6A76235-FF24-4AED-9A4E-CA1CF96DECEB}"/>
              </a:ext>
            </a:extLst>
          </p:cNvPr>
          <p:cNvSpPr txBox="1"/>
          <p:nvPr/>
        </p:nvSpPr>
        <p:spPr>
          <a:xfrm>
            <a:off x="7126066" y="2501144"/>
            <a:ext cx="98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8 cm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A10E6A8-E400-4B05-BB82-0EA2925DD841}"/>
              </a:ext>
            </a:extLst>
          </p:cNvPr>
          <p:cNvCxnSpPr>
            <a:cxnSpLocks/>
          </p:cNvCxnSpPr>
          <p:nvPr/>
        </p:nvCxnSpPr>
        <p:spPr>
          <a:xfrm>
            <a:off x="6664322" y="2895066"/>
            <a:ext cx="0" cy="3549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6395F29-5C3F-4841-938C-A51DC6F5F24F}"/>
              </a:ext>
            </a:extLst>
          </p:cNvPr>
          <p:cNvSpPr txBox="1"/>
          <p:nvPr/>
        </p:nvSpPr>
        <p:spPr>
          <a:xfrm>
            <a:off x="6510969" y="3240204"/>
            <a:ext cx="407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39622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/>
      <p:bldP spid="26" grpId="0"/>
      <p:bldP spid="26" grpId="1"/>
      <p:bldP spid="26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912419-4185-4812-9AA8-8EADD0815A6C}"/>
              </a:ext>
            </a:extLst>
          </p:cNvPr>
          <p:cNvSpPr/>
          <p:nvPr/>
        </p:nvSpPr>
        <p:spPr>
          <a:xfrm>
            <a:off x="3207456" y="2095960"/>
            <a:ext cx="5319713" cy="333374"/>
          </a:xfrm>
          <a:prstGeom prst="rect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BCDE16-4ED7-4CF7-934C-27B9A4B6166E}"/>
              </a:ext>
            </a:extLst>
          </p:cNvPr>
          <p:cNvSpPr/>
          <p:nvPr/>
        </p:nvSpPr>
        <p:spPr>
          <a:xfrm>
            <a:off x="1973969" y="2986547"/>
            <a:ext cx="6553200" cy="333374"/>
          </a:xfrm>
          <a:prstGeom prst="rect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323102-30B3-436F-A6C1-4CA5DA3E615D}"/>
              </a:ext>
            </a:extLst>
          </p:cNvPr>
          <p:cNvSpPr txBox="1"/>
          <p:nvPr/>
        </p:nvSpPr>
        <p:spPr>
          <a:xfrm>
            <a:off x="8857175" y="2048237"/>
            <a:ext cx="98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9 cm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7EA46D-BB75-49CF-BAC4-DED6F97F7225}"/>
              </a:ext>
            </a:extLst>
          </p:cNvPr>
          <p:cNvSpPr txBox="1"/>
          <p:nvPr/>
        </p:nvSpPr>
        <p:spPr>
          <a:xfrm>
            <a:off x="8857175" y="2913790"/>
            <a:ext cx="1360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11 cm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930113-5FCA-4B9A-9F10-5671E66577C0}"/>
              </a:ext>
            </a:extLst>
          </p:cNvPr>
          <p:cNvSpPr/>
          <p:nvPr/>
        </p:nvSpPr>
        <p:spPr>
          <a:xfrm>
            <a:off x="1973969" y="1205373"/>
            <a:ext cx="4695825" cy="333374"/>
          </a:xfrm>
          <a:prstGeom prst="rect">
            <a:avLst/>
          </a:prstGeom>
          <a:solidFill>
            <a:srgbClr val="00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6629D0-58CF-42AD-8372-9DD2A3AE7036}"/>
              </a:ext>
            </a:extLst>
          </p:cNvPr>
          <p:cNvSpPr txBox="1"/>
          <p:nvPr/>
        </p:nvSpPr>
        <p:spPr>
          <a:xfrm>
            <a:off x="7004880" y="1203429"/>
            <a:ext cx="98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8 cm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F6FBBF-5E35-4F1A-BBA7-5AF626DACBA4}"/>
              </a:ext>
            </a:extLst>
          </p:cNvPr>
          <p:cNvSpPr txBox="1"/>
          <p:nvPr/>
        </p:nvSpPr>
        <p:spPr>
          <a:xfrm>
            <a:off x="892366" y="4598252"/>
            <a:ext cx="10234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333FF"/>
                </a:solidFill>
              </a:rPr>
              <a:t>b) </a:t>
            </a:r>
            <a:r>
              <a:rPr lang="en-US" sz="3200" dirty="0" err="1">
                <a:solidFill>
                  <a:srgbClr val="3333FF"/>
                </a:solidFill>
              </a:rPr>
              <a:t>Trong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các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băng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giấy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trên</a:t>
            </a:r>
            <a:r>
              <a:rPr lang="en-US" sz="3200" dirty="0">
                <a:solidFill>
                  <a:srgbClr val="3333FF"/>
                </a:solidFill>
              </a:rPr>
              <a:t>, </a:t>
            </a:r>
            <a:r>
              <a:rPr lang="en-US" sz="3200" dirty="0" err="1">
                <a:solidFill>
                  <a:srgbClr val="3333FF"/>
                </a:solidFill>
              </a:rPr>
              <a:t>băng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giấy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nào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dài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nhất</a:t>
            </a:r>
            <a:r>
              <a:rPr lang="en-US" sz="3200" dirty="0">
                <a:solidFill>
                  <a:srgbClr val="3333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0217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CD3B9E1-C63F-49E2-B6F8-95DE172470BC}"/>
              </a:ext>
            </a:extLst>
          </p:cNvPr>
          <p:cNvSpPr/>
          <p:nvPr/>
        </p:nvSpPr>
        <p:spPr>
          <a:xfrm>
            <a:off x="3152775" y="1348598"/>
            <a:ext cx="4695825" cy="333374"/>
          </a:xfrm>
          <a:prstGeom prst="rect">
            <a:avLst/>
          </a:prstGeom>
          <a:solidFill>
            <a:srgbClr val="00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85308C-7358-445D-8E41-29303685233B}"/>
              </a:ext>
            </a:extLst>
          </p:cNvPr>
          <p:cNvSpPr/>
          <p:nvPr/>
        </p:nvSpPr>
        <p:spPr>
          <a:xfrm>
            <a:off x="4386262" y="2239185"/>
            <a:ext cx="5319713" cy="333374"/>
          </a:xfrm>
          <a:prstGeom prst="rect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CC3318-FF17-42E9-B770-57C5C5E4E323}"/>
              </a:ext>
            </a:extLst>
          </p:cNvPr>
          <p:cNvSpPr/>
          <p:nvPr/>
        </p:nvSpPr>
        <p:spPr>
          <a:xfrm>
            <a:off x="3152775" y="3129772"/>
            <a:ext cx="6553200" cy="333374"/>
          </a:xfrm>
          <a:prstGeom prst="rect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44F4C04-5EC0-4E3C-8A45-D0FD9913545B}"/>
              </a:ext>
            </a:extLst>
          </p:cNvPr>
          <p:cNvCxnSpPr/>
          <p:nvPr/>
        </p:nvCxnSpPr>
        <p:spPr>
          <a:xfrm>
            <a:off x="3166987" y="1660064"/>
            <a:ext cx="0" cy="1523811"/>
          </a:xfrm>
          <a:prstGeom prst="line">
            <a:avLst/>
          </a:prstGeom>
          <a:ln w="1905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02626BB-5477-46A2-B417-FE0A7607184A}"/>
              </a:ext>
            </a:extLst>
          </p:cNvPr>
          <p:cNvCxnSpPr>
            <a:cxnSpLocks/>
          </p:cNvCxnSpPr>
          <p:nvPr/>
        </p:nvCxnSpPr>
        <p:spPr>
          <a:xfrm flipH="1">
            <a:off x="7848600" y="1681972"/>
            <a:ext cx="1422" cy="1447800"/>
          </a:xfrm>
          <a:prstGeom prst="line">
            <a:avLst/>
          </a:prstGeom>
          <a:ln w="1905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AB1B4DF0-9EFE-4406-B292-B4D7F01266AF}"/>
              </a:ext>
            </a:extLst>
          </p:cNvPr>
          <p:cNvSpPr/>
          <p:nvPr/>
        </p:nvSpPr>
        <p:spPr>
          <a:xfrm>
            <a:off x="7848600" y="3129772"/>
            <a:ext cx="1871587" cy="333374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C0EDFC9-936C-402B-A3EB-7A2984CEBCEF}"/>
              </a:ext>
            </a:extLst>
          </p:cNvPr>
          <p:cNvCxnSpPr/>
          <p:nvPr/>
        </p:nvCxnSpPr>
        <p:spPr>
          <a:xfrm>
            <a:off x="4387193" y="2546433"/>
            <a:ext cx="0" cy="589248"/>
          </a:xfrm>
          <a:prstGeom prst="line">
            <a:avLst/>
          </a:prstGeom>
          <a:ln w="1905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47BC413-5E66-4B52-87F0-097055D45759}"/>
              </a:ext>
            </a:extLst>
          </p:cNvPr>
          <p:cNvCxnSpPr/>
          <p:nvPr/>
        </p:nvCxnSpPr>
        <p:spPr>
          <a:xfrm>
            <a:off x="9689770" y="2632815"/>
            <a:ext cx="0" cy="496957"/>
          </a:xfrm>
          <a:prstGeom prst="line">
            <a:avLst/>
          </a:prstGeom>
          <a:ln w="1905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4D89D214-153E-4567-AB79-67871D0A71FC}"/>
              </a:ext>
            </a:extLst>
          </p:cNvPr>
          <p:cNvSpPr/>
          <p:nvPr/>
        </p:nvSpPr>
        <p:spPr>
          <a:xfrm>
            <a:off x="3138563" y="3135681"/>
            <a:ext cx="1240814" cy="3268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166987" y="4598252"/>
            <a:ext cx="5961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3333FF"/>
                </a:solidFill>
              </a:rPr>
              <a:t>Băng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giấy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xanh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lá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cây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dài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nhất</a:t>
            </a:r>
            <a:r>
              <a:rPr lang="en-US" sz="3200" dirty="0">
                <a:solidFill>
                  <a:srgbClr val="3333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163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12" grpId="0" animBg="1"/>
      <p:bldP spid="15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366" b="80134" l="13750" r="38523">
                        <a14:foregroundMark x1="24545" y1="33723" x2="25909" y2="33222"/>
                        <a14:foregroundMark x1="31705" y1="33556" x2="31591" y2="38063"/>
                        <a14:foregroundMark x1="28182" y1="44407" x2="31250" y2="57763"/>
                        <a14:foregroundMark x1="24659" y1="46411" x2="27841" y2="52755"/>
                        <a14:foregroundMark x1="32727" y1="46411" x2="33977" y2="50751"/>
                        <a14:foregroundMark x1="26250" y1="45075" x2="28068" y2="47412"/>
                        <a14:foregroundMark x1="24773" y1="48080" x2="19091" y2="57596"/>
                        <a14:foregroundMark x1="24545" y1="50083" x2="26932" y2="56093"/>
                        <a14:foregroundMark x1="31591" y1="70451" x2="33523" y2="77129"/>
                        <a14:foregroundMark x1="31023" y1="71285" x2="31250" y2="74791"/>
                        <a14:foregroundMark x1="26250" y1="68781" x2="25909" y2="75626"/>
                        <a14:foregroundMark x1="24773" y1="76127" x2="23409" y2="76628"/>
                        <a14:foregroundMark x1="30795" y1="45743" x2="31591" y2="4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16" t="18418" r="61069" b="19832"/>
          <a:stretch/>
        </p:blipFill>
        <p:spPr>
          <a:xfrm>
            <a:off x="21180" y="1695933"/>
            <a:ext cx="2361412" cy="443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09" b="97312" l="308" r="50154">
                        <a14:foregroundMark x1="26308" y1="47491" x2="38462" y2="80287"/>
                        <a14:foregroundMark x1="35231" y1="48387" x2="24769" y2="63799"/>
                        <a14:foregroundMark x1="22462" y1="52509" x2="26923" y2="62545"/>
                        <a14:foregroundMark x1="22615" y1="48566" x2="15846" y2="58244"/>
                        <a14:foregroundMark x1="31077" y1="47849" x2="31385" y2="52509"/>
                        <a14:foregroundMark x1="35231" y1="27419" x2="35692" y2="33513"/>
                        <a14:foregroundMark x1="21538" y1="27599" x2="26923" y2="30466"/>
                        <a14:foregroundMark x1="38154" y1="48925" x2="40769" y2="54301"/>
                        <a14:foregroundMark x1="40769" y1="85125" x2="43846" y2="94086"/>
                        <a14:foregroundMark x1="29538" y1="84229" x2="29846" y2="92652"/>
                        <a14:foregroundMark x1="23077" y1="94265" x2="31077" y2="93190"/>
                        <a14:foregroundMark x1="23538" y1="92832" x2="27846" y2="89606"/>
                        <a14:foregroundMark x1="25538" y1="90502" x2="26615" y2="89068"/>
                        <a14:foregroundMark x1="41077" y1="91039" x2="42154" y2="96237"/>
                        <a14:foregroundMark x1="43538" y1="89785" x2="45692" y2="94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222"/>
          <a:stretch/>
        </p:blipFill>
        <p:spPr>
          <a:xfrm>
            <a:off x="9491731" y="1551637"/>
            <a:ext cx="2320163" cy="488389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8"/>
          <a:srcRect l="35745" t="12651" r="2186"/>
          <a:stretch/>
        </p:blipFill>
        <p:spPr>
          <a:xfrm>
            <a:off x="3009363" y="893866"/>
            <a:ext cx="6722772" cy="45427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59865" y="1056068"/>
            <a:ext cx="399245" cy="12234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1FF7A19F-C2D5-49C5-B095-EAB56EB384F2}"/>
              </a:ext>
            </a:extLst>
          </p:cNvPr>
          <p:cNvSpPr/>
          <p:nvPr/>
        </p:nvSpPr>
        <p:spPr>
          <a:xfrm>
            <a:off x="929604" y="176889"/>
            <a:ext cx="2361412" cy="1223493"/>
          </a:xfrm>
          <a:prstGeom prst="wedgeEllipseCallou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Li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492DB2FE-5D83-4859-98ED-C6C83F72460A}"/>
              </a:ext>
            </a:extLst>
          </p:cNvPr>
          <p:cNvSpPr/>
          <p:nvPr/>
        </p:nvSpPr>
        <p:spPr>
          <a:xfrm>
            <a:off x="9491731" y="359000"/>
            <a:ext cx="2361412" cy="1223493"/>
          </a:xfrm>
          <a:prstGeom prst="wedgeEllipseCallou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Bi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093679-11D3-49BE-B531-6A842B94F810}"/>
              </a:ext>
            </a:extLst>
          </p:cNvPr>
          <p:cNvSpPr/>
          <p:nvPr/>
        </p:nvSpPr>
        <p:spPr>
          <a:xfrm>
            <a:off x="2938730" y="1168340"/>
            <a:ext cx="295812" cy="12234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33B367F0-CF48-431B-828A-991F815E4E2D}"/>
              </a:ext>
            </a:extLst>
          </p:cNvPr>
          <p:cNvSpPr/>
          <p:nvPr/>
        </p:nvSpPr>
        <p:spPr>
          <a:xfrm>
            <a:off x="9472850" y="367178"/>
            <a:ext cx="2361412" cy="1223493"/>
          </a:xfrm>
          <a:prstGeom prst="wedgeEllipseCallou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đo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9cm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0EA24965-AD59-4E0A-98F5-1F04B105CDFD}"/>
              </a:ext>
            </a:extLst>
          </p:cNvPr>
          <p:cNvSpPr/>
          <p:nvPr/>
        </p:nvSpPr>
        <p:spPr>
          <a:xfrm>
            <a:off x="841116" y="177047"/>
            <a:ext cx="2737828" cy="1223493"/>
          </a:xfrm>
          <a:prstGeom prst="wedgeEllipseCallou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đo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8cm</a:t>
            </a:r>
          </a:p>
        </p:txBody>
      </p:sp>
      <p:pic>
        <p:nvPicPr>
          <p:cNvPr id="14" name="Bi va Li chuan">
            <a:hlinkClick r:id="" action="ppaction://media"/>
            <a:extLst>
              <a:ext uri="{FF2B5EF4-FFF2-40B4-BE49-F238E27FC236}">
                <a16:creationId xmlns:a16="http://schemas.microsoft.com/office/drawing/2014/main" id="{D2479CCC-FF56-494E-8377-52BC2B9CE2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63639" y="-66151"/>
            <a:ext cx="763639" cy="763639"/>
          </a:xfrm>
          <a:prstGeom prst="rect">
            <a:avLst/>
          </a:prstGeom>
        </p:spPr>
      </p:pic>
      <p:pic>
        <p:nvPicPr>
          <p:cNvPr id="2" name="Bi va Li chuan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3100552" y="6130733"/>
            <a:ext cx="609600" cy="609600"/>
          </a:xfrm>
          <a:prstGeom prst="rect">
            <a:avLst/>
          </a:prstGeom>
        </p:spPr>
      </p:pic>
      <p:sp>
        <p:nvSpPr>
          <p:cNvPr id="13" name="Horizontal Scroll 4">
            <a:extLst>
              <a:ext uri="{FF2B5EF4-FFF2-40B4-BE49-F238E27FC236}">
                <a16:creationId xmlns:a16="http://schemas.microsoft.com/office/drawing/2014/main" id="{812EF55E-71D0-436B-A452-75F057DCD914}"/>
              </a:ext>
            </a:extLst>
          </p:cNvPr>
          <p:cNvSpPr/>
          <p:nvPr/>
        </p:nvSpPr>
        <p:spPr>
          <a:xfrm>
            <a:off x="3992851" y="5382068"/>
            <a:ext cx="4646930" cy="1358265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cs typeface="Times New Roman" panose="02020603050405020304" pitchFamily="18" charset="0"/>
              </a:rPr>
              <a:t>Nhãn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vở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dài</a:t>
            </a:r>
            <a:r>
              <a:rPr lang="en-US" sz="3600" dirty="0">
                <a:cs typeface="Times New Roman" panose="02020603050405020304" pitchFamily="18" charset="0"/>
              </a:rPr>
              <a:t> 8cm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0D8139B-051F-49B9-84F7-C5B0EB533C6E}"/>
              </a:ext>
            </a:extLst>
          </p:cNvPr>
          <p:cNvCxnSpPr/>
          <p:nvPr/>
        </p:nvCxnSpPr>
        <p:spPr>
          <a:xfrm>
            <a:off x="3899971" y="4616067"/>
            <a:ext cx="5949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D0FD7AD-3C86-45AE-A06E-FFD8EF75423C}"/>
              </a:ext>
            </a:extLst>
          </p:cNvPr>
          <p:cNvCxnSpPr/>
          <p:nvPr/>
        </p:nvCxnSpPr>
        <p:spPr>
          <a:xfrm>
            <a:off x="4505899" y="4616067"/>
            <a:ext cx="5949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35413A9-B42C-4AE1-A3B6-BBE3CEC3B7DF}"/>
              </a:ext>
            </a:extLst>
          </p:cNvPr>
          <p:cNvCxnSpPr/>
          <p:nvPr/>
        </p:nvCxnSpPr>
        <p:spPr>
          <a:xfrm>
            <a:off x="5104482" y="4616067"/>
            <a:ext cx="5949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91D22B2-712C-4C83-8603-F5543E4FE943}"/>
              </a:ext>
            </a:extLst>
          </p:cNvPr>
          <p:cNvCxnSpPr/>
          <p:nvPr/>
        </p:nvCxnSpPr>
        <p:spPr>
          <a:xfrm>
            <a:off x="5710410" y="4616067"/>
            <a:ext cx="5949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3759D8-66EE-40E7-9167-5E361924445B}"/>
              </a:ext>
            </a:extLst>
          </p:cNvPr>
          <p:cNvCxnSpPr/>
          <p:nvPr/>
        </p:nvCxnSpPr>
        <p:spPr>
          <a:xfrm>
            <a:off x="6321845" y="4605050"/>
            <a:ext cx="5949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800AABC-4180-4EE7-A303-BB480AAE531E}"/>
              </a:ext>
            </a:extLst>
          </p:cNvPr>
          <p:cNvCxnSpPr/>
          <p:nvPr/>
        </p:nvCxnSpPr>
        <p:spPr>
          <a:xfrm>
            <a:off x="6927773" y="4616067"/>
            <a:ext cx="5949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E8B5288-F4E5-49C9-A15C-94F848B2D144}"/>
              </a:ext>
            </a:extLst>
          </p:cNvPr>
          <p:cNvCxnSpPr/>
          <p:nvPr/>
        </p:nvCxnSpPr>
        <p:spPr>
          <a:xfrm>
            <a:off x="7526356" y="4616067"/>
            <a:ext cx="5949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1D94F80-C6A7-4E36-A62B-C80D827E8EF0}"/>
              </a:ext>
            </a:extLst>
          </p:cNvPr>
          <p:cNvCxnSpPr/>
          <p:nvPr/>
        </p:nvCxnSpPr>
        <p:spPr>
          <a:xfrm>
            <a:off x="8132284" y="4627084"/>
            <a:ext cx="5949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69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95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32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3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0602 L -0.17049 0.00602 C -0.23576 0.00602 -0.31597 0.3567 -0.31597 0.64145 L -0.31597 1.27666 " pathEditMode="relative" rAng="0" ptsTypes="FfFF">
                                      <p:cBhvr>
                                        <p:cTn id="89" dur="4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49" y="635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6 -0.00139 L -0.24271 -0.00139 C -0.33281 -0.00139 -0.44357 0.28267 -0.44357 0.51353 L -0.44357 1.02984 " pathEditMode="relative" rAng="0" ptsTypes="FfFF">
                                      <p:cBhvr>
                                        <p:cTn id="94" dur="5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04" y="515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5070" y="581025"/>
            <a:ext cx="9966960" cy="54108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EADB1D-96DC-43F3-9C23-A71F1D263CD7}"/>
              </a:ext>
            </a:extLst>
          </p:cNvPr>
          <p:cNvSpPr txBox="1"/>
          <p:nvPr/>
        </p:nvSpPr>
        <p:spPr>
          <a:xfrm>
            <a:off x="2409825" y="714375"/>
            <a:ext cx="4562475" cy="5994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56142D-285B-433C-847E-C5EFCC35D2AB}"/>
              </a:ext>
            </a:extLst>
          </p:cNvPr>
          <p:cNvSpPr txBox="1"/>
          <p:nvPr/>
        </p:nvSpPr>
        <p:spPr>
          <a:xfrm>
            <a:off x="2409825" y="828675"/>
            <a:ext cx="4200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rizontal Scroll 4">
            <a:extLst>
              <a:ext uri="{FF2B5EF4-FFF2-40B4-BE49-F238E27FC236}">
                <a16:creationId xmlns:a16="http://schemas.microsoft.com/office/drawing/2014/main" id="{39D5DCEE-FE5C-49C8-A31E-EFD223B51887}"/>
              </a:ext>
            </a:extLst>
          </p:cNvPr>
          <p:cNvSpPr/>
          <p:nvPr/>
        </p:nvSpPr>
        <p:spPr>
          <a:xfrm>
            <a:off x="2531019" y="3634105"/>
            <a:ext cx="4646930" cy="1358265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cs typeface="Times New Roman" panose="02020603050405020304" pitchFamily="18" charset="0"/>
              </a:rPr>
              <a:t>Cây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nến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dài</a:t>
            </a:r>
            <a:r>
              <a:rPr lang="en-US" sz="3600" dirty="0">
                <a:cs typeface="Times New Roman" panose="02020603050405020304" pitchFamily="18" charset="0"/>
              </a:rPr>
              <a:t> 10cm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205B8C-6AC6-4E98-90C4-B825E645F9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0" t="2546" r="41649"/>
          <a:stretch/>
        </p:blipFill>
        <p:spPr>
          <a:xfrm rot="5400000">
            <a:off x="4004209" y="-2077381"/>
            <a:ext cx="1229033" cy="6583007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E6122C74-B1DC-4020-9FDF-245FD65EC4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64512" r="153" b="10904"/>
          <a:stretch/>
        </p:blipFill>
        <p:spPr>
          <a:xfrm>
            <a:off x="779008" y="2266632"/>
            <a:ext cx="10557783" cy="100012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669F2A-DF94-455D-9514-A0D06E18F089}"/>
              </a:ext>
            </a:extLst>
          </p:cNvPr>
          <p:cNvCxnSpPr>
            <a:cxnSpLocks/>
          </p:cNvCxnSpPr>
          <p:nvPr/>
        </p:nvCxnSpPr>
        <p:spPr>
          <a:xfrm>
            <a:off x="1595362" y="1386522"/>
            <a:ext cx="0" cy="880110"/>
          </a:xfrm>
          <a:prstGeom prst="line">
            <a:avLst/>
          </a:prstGeom>
          <a:ln w="1905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ABE406-E79B-42A1-A10D-ED9BC24FE9E1}"/>
              </a:ext>
            </a:extLst>
          </p:cNvPr>
          <p:cNvCxnSpPr>
            <a:cxnSpLocks/>
          </p:cNvCxnSpPr>
          <p:nvPr/>
        </p:nvCxnSpPr>
        <p:spPr>
          <a:xfrm flipH="1">
            <a:off x="7762876" y="1323735"/>
            <a:ext cx="1421" cy="942897"/>
          </a:xfrm>
          <a:prstGeom prst="line">
            <a:avLst/>
          </a:prstGeom>
          <a:ln w="1905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340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73" b="89796" l="9764" r="89899">
                        <a14:foregroundMark x1="20202" y1="48980" x2="20202" y2="48980"/>
                        <a14:foregroundMark x1="25926" y1="46429" x2="25926" y2="46429"/>
                        <a14:foregroundMark x1="22896" y1="41327" x2="22896" y2="41327"/>
                        <a14:foregroundMark x1="14141" y1="47959" x2="14141" y2="48980"/>
                        <a14:foregroundMark x1="19529" y1="59694" x2="19529" y2="59694"/>
                        <a14:foregroundMark x1="26599" y1="61224" x2="26599" y2="61224"/>
                        <a14:foregroundMark x1="25253" y1="59184" x2="25253" y2="59184"/>
                        <a14:foregroundMark x1="23232" y1="58163" x2="22559" y2="58163"/>
                        <a14:foregroundMark x1="14141" y1="65306" x2="14141" y2="65306"/>
                        <a14:foregroundMark x1="13131" y1="53571" x2="13131" y2="53571"/>
                        <a14:foregroundMark x1="14478" y1="44898" x2="14478" y2="44898"/>
                        <a14:foregroundMark x1="13468" y1="46429" x2="13468" y2="46429"/>
                        <a14:foregroundMark x1="12121" y1="51020" x2="12121" y2="51020"/>
                        <a14:foregroundMark x1="12795" y1="56633" x2="12795" y2="56633"/>
                        <a14:foregroundMark x1="13468" y1="63265" x2="13468" y2="63265"/>
                        <a14:foregroundMark x1="13468" y1="65306" x2="13468" y2="65306"/>
                        <a14:foregroundMark x1="14141" y1="70918" x2="14141" y2="70918"/>
                        <a14:foregroundMark x1="18519" y1="72449" x2="18519" y2="72449"/>
                        <a14:foregroundMark x1="28283" y1="79592" x2="28283" y2="79592"/>
                        <a14:foregroundMark x1="30976" y1="63776" x2="30976" y2="63776"/>
                        <a14:foregroundMark x1="30976" y1="51531" x2="30976" y2="51531"/>
                        <a14:foregroundMark x1="24242" y1="74490" x2="24242" y2="74490"/>
                        <a14:foregroundMark x1="30976" y1="44898" x2="30976" y2="44898"/>
                        <a14:foregroundMark x1="31650" y1="52551" x2="31650" y2="52551"/>
                        <a14:foregroundMark x1="30976" y1="62245" x2="30976" y2="62245"/>
                        <a14:foregroundMark x1="31313" y1="70918" x2="31313" y2="70918"/>
                        <a14:foregroundMark x1="31313" y1="77551" x2="31313" y2="77551"/>
                        <a14:foregroundMark x1="14141" y1="81633" x2="14141" y2="81633"/>
                        <a14:foregroundMark x1="70034" y1="8673" x2="70034" y2="8673"/>
                        <a14:backgroundMark x1="22896" y1="52551" x2="22896" y2="52551"/>
                        <a14:backgroundMark x1="28620" y1="31122" x2="28620" y2="311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2155" y="1183973"/>
            <a:ext cx="4677525" cy="36207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81233" y="710138"/>
            <a:ext cx="498217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1:Tòa </a:t>
            </a:r>
            <a:r>
              <a:rPr lang="en-US" sz="2800" dirty="0" err="1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8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8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8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Tòa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A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Tòa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B</a:t>
            </a:r>
          </a:p>
        </p:txBody>
      </p:sp>
      <p:sp>
        <p:nvSpPr>
          <p:cNvPr id="3" name="Oval 2"/>
          <p:cNvSpPr/>
          <p:nvPr/>
        </p:nvSpPr>
        <p:spPr>
          <a:xfrm>
            <a:off x="1715919" y="2103120"/>
            <a:ext cx="557017" cy="5715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8A9850-8217-4FB1-85C0-EEDFF85F3491}"/>
              </a:ext>
            </a:extLst>
          </p:cNvPr>
          <p:cNvSpPr txBox="1"/>
          <p:nvPr/>
        </p:nvSpPr>
        <p:spPr>
          <a:xfrm>
            <a:off x="7239220" y="4331341"/>
            <a:ext cx="678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451B87-B2C1-4221-9121-87CDF6C67E2C}"/>
              </a:ext>
            </a:extLst>
          </p:cNvPr>
          <p:cNvSpPr txBox="1"/>
          <p:nvPr/>
        </p:nvSpPr>
        <p:spPr>
          <a:xfrm>
            <a:off x="9395080" y="4331340"/>
            <a:ext cx="678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90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A68B382-CE04-4D06-B300-26C4FFFC848B}"/>
              </a:ext>
            </a:extLst>
          </p:cNvPr>
          <p:cNvSpPr/>
          <p:nvPr/>
        </p:nvSpPr>
        <p:spPr>
          <a:xfrm>
            <a:off x="3152775" y="1348598"/>
            <a:ext cx="4695825" cy="333374"/>
          </a:xfrm>
          <a:prstGeom prst="rect">
            <a:avLst/>
          </a:prstGeom>
          <a:solidFill>
            <a:srgbClr val="00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016540-A412-41A7-8A77-41DE61160D78}"/>
              </a:ext>
            </a:extLst>
          </p:cNvPr>
          <p:cNvSpPr/>
          <p:nvPr/>
        </p:nvSpPr>
        <p:spPr>
          <a:xfrm>
            <a:off x="4386262" y="2239185"/>
            <a:ext cx="5319713" cy="333374"/>
          </a:xfrm>
          <a:prstGeom prst="rect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60FB6B-1EBC-4910-8441-3700BE1C40A1}"/>
              </a:ext>
            </a:extLst>
          </p:cNvPr>
          <p:cNvSpPr/>
          <p:nvPr/>
        </p:nvSpPr>
        <p:spPr>
          <a:xfrm>
            <a:off x="3152775" y="3129772"/>
            <a:ext cx="6553200" cy="333374"/>
          </a:xfrm>
          <a:prstGeom prst="rect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761B830-523C-4C60-9268-07C5B4173943}"/>
              </a:ext>
            </a:extLst>
          </p:cNvPr>
          <p:cNvCxnSpPr/>
          <p:nvPr/>
        </p:nvCxnSpPr>
        <p:spPr>
          <a:xfrm>
            <a:off x="3166987" y="1660064"/>
            <a:ext cx="0" cy="1523811"/>
          </a:xfrm>
          <a:prstGeom prst="line">
            <a:avLst/>
          </a:prstGeom>
          <a:ln w="1905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5B86F76-7D9E-4DCD-8163-75A2CDEA6BB6}"/>
              </a:ext>
            </a:extLst>
          </p:cNvPr>
          <p:cNvCxnSpPr>
            <a:cxnSpLocks/>
          </p:cNvCxnSpPr>
          <p:nvPr/>
        </p:nvCxnSpPr>
        <p:spPr>
          <a:xfrm flipH="1">
            <a:off x="7848600" y="1681972"/>
            <a:ext cx="1422" cy="1447800"/>
          </a:xfrm>
          <a:prstGeom prst="line">
            <a:avLst/>
          </a:prstGeom>
          <a:ln w="1905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C55E6F3-8CFB-4672-BDF6-8CAAE31DE218}"/>
              </a:ext>
            </a:extLst>
          </p:cNvPr>
          <p:cNvSpPr/>
          <p:nvPr/>
        </p:nvSpPr>
        <p:spPr>
          <a:xfrm>
            <a:off x="7848600" y="3129772"/>
            <a:ext cx="1871587" cy="333374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872D34F-41BB-4AC8-8FCA-0F97D9FA2AA9}"/>
              </a:ext>
            </a:extLst>
          </p:cNvPr>
          <p:cNvCxnSpPr/>
          <p:nvPr/>
        </p:nvCxnSpPr>
        <p:spPr>
          <a:xfrm>
            <a:off x="4387193" y="2546433"/>
            <a:ext cx="0" cy="589248"/>
          </a:xfrm>
          <a:prstGeom prst="line">
            <a:avLst/>
          </a:prstGeom>
          <a:ln w="1905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556AACC-2891-4A68-8B14-111A253D6282}"/>
              </a:ext>
            </a:extLst>
          </p:cNvPr>
          <p:cNvCxnSpPr/>
          <p:nvPr/>
        </p:nvCxnSpPr>
        <p:spPr>
          <a:xfrm>
            <a:off x="9689770" y="2632815"/>
            <a:ext cx="0" cy="496957"/>
          </a:xfrm>
          <a:prstGeom prst="line">
            <a:avLst/>
          </a:prstGeom>
          <a:ln w="1905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933D8D44-0B6A-4D24-998C-EE1BE3F2C1FA}"/>
              </a:ext>
            </a:extLst>
          </p:cNvPr>
          <p:cNvSpPr/>
          <p:nvPr/>
        </p:nvSpPr>
        <p:spPr>
          <a:xfrm>
            <a:off x="3138563" y="3135681"/>
            <a:ext cx="1240814" cy="3268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13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9" grpId="0" animBg="1"/>
      <p:bldP spid="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83B0F-81FA-4B5F-8EF0-F06493837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A22D6B-1E63-4B7A-A000-DD68E8D4A9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722" y="0"/>
            <a:ext cx="12271721" cy="6909816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C55EE5B-4685-481E-8713-93348F305242}"/>
              </a:ext>
            </a:extLst>
          </p:cNvPr>
          <p:cNvSpPr/>
          <p:nvPr/>
        </p:nvSpPr>
        <p:spPr>
          <a:xfrm>
            <a:off x="542260" y="678656"/>
            <a:ext cx="1119253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2: Ở </a:t>
            </a:r>
            <a:r>
              <a:rPr lang="en-US" sz="2800" dirty="0" err="1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28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8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chúng</a:t>
            </a:r>
            <a:r>
              <a:rPr lang="en-US" sz="28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ta </a:t>
            </a:r>
            <a:r>
              <a:rPr lang="en-US" sz="2800" dirty="0" err="1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mấy</a:t>
            </a:r>
            <a:r>
              <a:rPr lang="en-US" sz="28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8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8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đo</a:t>
            </a:r>
            <a:r>
              <a:rPr lang="en-US" sz="28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28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dài</a:t>
            </a:r>
            <a:r>
              <a:rPr lang="en-US" sz="28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    A. 1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cách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		         B. 2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cách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	          	C. 3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cách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lvl="0">
              <a:lnSpc>
                <a:spcPct val="150000"/>
              </a:lnSpc>
            </a:pP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8A25CD8-5735-4D2E-892F-5DB399B93991}"/>
              </a:ext>
            </a:extLst>
          </p:cNvPr>
          <p:cNvSpPr/>
          <p:nvPr/>
        </p:nvSpPr>
        <p:spPr>
          <a:xfrm>
            <a:off x="8700758" y="1406295"/>
            <a:ext cx="557017" cy="5715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02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64" y="1143418"/>
            <a:ext cx="4902101" cy="2362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036" y="1143418"/>
            <a:ext cx="5181600" cy="2590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94471" y="3597020"/>
            <a:ext cx="24128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Thước</a:t>
            </a:r>
            <a:r>
              <a:rPr lang="en-US" sz="3200" dirty="0"/>
              <a:t> </a:t>
            </a:r>
            <a:r>
              <a:rPr lang="en-US" sz="3200" dirty="0" err="1"/>
              <a:t>cuộn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7852219" y="3597019"/>
            <a:ext cx="2185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Thước</a:t>
            </a:r>
            <a:r>
              <a:rPr lang="en-US" sz="3200" dirty="0"/>
              <a:t> </a:t>
            </a:r>
            <a:r>
              <a:rPr lang="en-US" sz="3200" dirty="0" err="1"/>
              <a:t>dây</a:t>
            </a:r>
            <a:endParaRPr lang="en-US" sz="32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C206229-A9F3-4DC1-8974-F26AA186C657}"/>
              </a:ext>
            </a:extLst>
          </p:cNvPr>
          <p:cNvGrpSpPr/>
          <p:nvPr/>
        </p:nvGrpSpPr>
        <p:grpSpPr>
          <a:xfrm>
            <a:off x="1735203" y="4531443"/>
            <a:ext cx="8928100" cy="1542086"/>
            <a:chOff x="1131743" y="2812283"/>
            <a:chExt cx="6696075" cy="85725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F380A78-1A0E-4870-B8E2-08F29F6FD1A8}"/>
                </a:ext>
              </a:extLst>
            </p:cNvPr>
            <p:cNvGrpSpPr/>
            <p:nvPr/>
          </p:nvGrpSpPr>
          <p:grpSpPr>
            <a:xfrm>
              <a:off x="1131743" y="2812283"/>
              <a:ext cx="6696075" cy="857250"/>
              <a:chOff x="1131743" y="2812283"/>
              <a:chExt cx="6696075" cy="85725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A8AE287-2B5A-47D7-8D8E-6EF702C28A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1743" y="2812283"/>
                <a:ext cx="6696075" cy="85725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" cap="sq">
                <a:solidFill>
                  <a:srgbClr val="FF0000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82D3B67-E151-4A4E-944A-57E9A5FFF684}"/>
                  </a:ext>
                </a:extLst>
              </p:cNvPr>
              <p:cNvSpPr/>
              <p:nvPr/>
            </p:nvSpPr>
            <p:spPr>
              <a:xfrm>
                <a:off x="1891324" y="3200306"/>
                <a:ext cx="301958" cy="264292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CF62501-A72B-4D99-96D4-9FDE8FB7B17E}"/>
                </a:ext>
              </a:extLst>
            </p:cNvPr>
            <p:cNvSpPr txBox="1"/>
            <p:nvPr/>
          </p:nvSpPr>
          <p:spPr>
            <a:xfrm>
              <a:off x="1254340" y="3255171"/>
              <a:ext cx="620857" cy="40011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889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659003" y="1013543"/>
            <a:ext cx="8928100" cy="1542086"/>
            <a:chOff x="1131743" y="2812283"/>
            <a:chExt cx="6696075" cy="857250"/>
          </a:xfrm>
        </p:grpSpPr>
        <p:grpSp>
          <p:nvGrpSpPr>
            <p:cNvPr id="3" name="Group 2"/>
            <p:cNvGrpSpPr/>
            <p:nvPr/>
          </p:nvGrpSpPr>
          <p:grpSpPr>
            <a:xfrm>
              <a:off x="1131743" y="2812283"/>
              <a:ext cx="6696075" cy="857250"/>
              <a:chOff x="1131743" y="2812283"/>
              <a:chExt cx="6696075" cy="85725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1743" y="2812283"/>
                <a:ext cx="6696075" cy="85725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" cap="sq">
                <a:solidFill>
                  <a:srgbClr val="FF0000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2" name="Rectangle 1"/>
              <p:cNvSpPr/>
              <p:nvPr/>
            </p:nvSpPr>
            <p:spPr>
              <a:xfrm>
                <a:off x="1891324" y="3200306"/>
                <a:ext cx="301958" cy="264292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254340" y="3255171"/>
              <a:ext cx="620857" cy="40011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cm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564450" y="1716409"/>
            <a:ext cx="707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96627" y="1707463"/>
            <a:ext cx="707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47407" y="1687337"/>
            <a:ext cx="707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79075" y="1682740"/>
            <a:ext cx="707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851453" y="1677081"/>
            <a:ext cx="905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62052" y="1675776"/>
            <a:ext cx="707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5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08915" y="1690144"/>
            <a:ext cx="707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6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22461" y="1667249"/>
            <a:ext cx="707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9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83079" y="1682740"/>
            <a:ext cx="707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8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11093" y="1679257"/>
            <a:ext cx="707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4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50417" y="1677491"/>
            <a:ext cx="707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7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1717995" y="1009245"/>
            <a:ext cx="0" cy="7753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2599878" y="1009245"/>
            <a:ext cx="0" cy="8643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3425365" y="1009245"/>
            <a:ext cx="0" cy="7578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cxnSpLocks/>
          </p:cNvCxnSpPr>
          <p:nvPr/>
        </p:nvCxnSpPr>
        <p:spPr>
          <a:xfrm>
            <a:off x="4245515" y="1009245"/>
            <a:ext cx="0" cy="7753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cxnSpLocks/>
          </p:cNvCxnSpPr>
          <p:nvPr/>
        </p:nvCxnSpPr>
        <p:spPr>
          <a:xfrm>
            <a:off x="5101436" y="1091036"/>
            <a:ext cx="1" cy="6760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5934957" y="1091036"/>
            <a:ext cx="0" cy="6760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/>
          </p:cNvCxnSpPr>
          <p:nvPr/>
        </p:nvCxnSpPr>
        <p:spPr>
          <a:xfrm>
            <a:off x="6773144" y="1019077"/>
            <a:ext cx="0" cy="7262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/>
          </p:cNvCxnSpPr>
          <p:nvPr/>
        </p:nvCxnSpPr>
        <p:spPr>
          <a:xfrm>
            <a:off x="7629065" y="1091036"/>
            <a:ext cx="0" cy="6935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8472420" y="1028909"/>
            <a:ext cx="0" cy="7382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/>
          </p:cNvCxnSpPr>
          <p:nvPr/>
        </p:nvCxnSpPr>
        <p:spPr>
          <a:xfrm>
            <a:off x="9306228" y="1028909"/>
            <a:ext cx="0" cy="7382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cxnSpLocks/>
          </p:cNvCxnSpPr>
          <p:nvPr/>
        </p:nvCxnSpPr>
        <p:spPr>
          <a:xfrm>
            <a:off x="10119589" y="1028909"/>
            <a:ext cx="0" cy="7164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ight Brace 35"/>
          <p:cNvSpPr/>
          <p:nvPr/>
        </p:nvSpPr>
        <p:spPr>
          <a:xfrm rot="5400000">
            <a:off x="1784197" y="1967623"/>
            <a:ext cx="758657" cy="872705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742233" y="2688471"/>
            <a:ext cx="988275" cy="837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 cm</a:t>
            </a:r>
            <a:endParaRPr lang="en-US" dirty="0"/>
          </a:p>
        </p:txBody>
      </p:sp>
      <p:sp>
        <p:nvSpPr>
          <p:cNvPr id="40" name="Right Brace 39"/>
          <p:cNvSpPr/>
          <p:nvPr/>
        </p:nvSpPr>
        <p:spPr>
          <a:xfrm rot="5400000">
            <a:off x="2604253" y="2017157"/>
            <a:ext cx="837889" cy="825487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507605" y="3287794"/>
            <a:ext cx="5475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cs typeface="Times New Roman" pitchFamily="18" charset="0"/>
              </a:rPr>
              <a:t>Xăng-ti-mét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được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viết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tắt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là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cm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658249" y="2733198"/>
            <a:ext cx="98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 cm</a:t>
            </a:r>
            <a:endParaRPr lang="en-US" dirty="0"/>
          </a:p>
        </p:txBody>
      </p:sp>
      <p:sp>
        <p:nvSpPr>
          <p:cNvPr id="44" name="Right Brace 43"/>
          <p:cNvSpPr/>
          <p:nvPr/>
        </p:nvSpPr>
        <p:spPr>
          <a:xfrm rot="16200000">
            <a:off x="2323351" y="-187547"/>
            <a:ext cx="461668" cy="1742354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163525" y="-18953"/>
            <a:ext cx="98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? cm</a:t>
            </a:r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4A50D54-9802-4B8F-AE89-AFDF5D0418A5}"/>
              </a:ext>
            </a:extLst>
          </p:cNvPr>
          <p:cNvSpPr txBox="1"/>
          <p:nvPr/>
        </p:nvSpPr>
        <p:spPr>
          <a:xfrm>
            <a:off x="2181475" y="-14868"/>
            <a:ext cx="98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 cm</a:t>
            </a:r>
            <a:endParaRPr lang="en-US" dirty="0"/>
          </a:p>
        </p:txBody>
      </p:sp>
      <p:sp>
        <p:nvSpPr>
          <p:cNvPr id="47" name="Right Brace 46">
            <a:extLst>
              <a:ext uri="{FF2B5EF4-FFF2-40B4-BE49-F238E27FC236}">
                <a16:creationId xmlns:a16="http://schemas.microsoft.com/office/drawing/2014/main" id="{F7F23E4B-8303-4F48-B252-1444E0886347}"/>
              </a:ext>
            </a:extLst>
          </p:cNvPr>
          <p:cNvSpPr/>
          <p:nvPr/>
        </p:nvSpPr>
        <p:spPr>
          <a:xfrm rot="16200000">
            <a:off x="4456735" y="-583514"/>
            <a:ext cx="461668" cy="2494776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1965184-4E41-4474-9B20-AD7BC4094C30}"/>
              </a:ext>
            </a:extLst>
          </p:cNvPr>
          <p:cNvSpPr txBox="1"/>
          <p:nvPr/>
        </p:nvSpPr>
        <p:spPr>
          <a:xfrm>
            <a:off x="4204877" y="19128"/>
            <a:ext cx="98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? cm</a:t>
            </a:r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124BB9B-1F38-48FB-8A0B-6881CD409EA8}"/>
              </a:ext>
            </a:extLst>
          </p:cNvPr>
          <p:cNvSpPr txBox="1"/>
          <p:nvPr/>
        </p:nvSpPr>
        <p:spPr>
          <a:xfrm>
            <a:off x="4204876" y="11666"/>
            <a:ext cx="98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 cm</a:t>
            </a:r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B4D5FFE-417E-4C15-8C09-073F1D5A82E4}"/>
              </a:ext>
            </a:extLst>
          </p:cNvPr>
          <p:cNvGrpSpPr/>
          <p:nvPr/>
        </p:nvGrpSpPr>
        <p:grpSpPr>
          <a:xfrm>
            <a:off x="1725879" y="899448"/>
            <a:ext cx="871345" cy="228879"/>
            <a:chOff x="1967966" y="5230072"/>
            <a:chExt cx="919656" cy="198332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24C20DF-6A0B-42A9-80C0-811B730B33CD}"/>
                </a:ext>
              </a:extLst>
            </p:cNvPr>
            <p:cNvCxnSpPr>
              <a:cxnSpLocks/>
            </p:cNvCxnSpPr>
            <p:nvPr/>
          </p:nvCxnSpPr>
          <p:spPr>
            <a:xfrm>
              <a:off x="1973222" y="5317808"/>
              <a:ext cx="9144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E0BDDC8-8B1D-4DA6-ACFD-9698B6D4F94B}"/>
                </a:ext>
              </a:extLst>
            </p:cNvPr>
            <p:cNvCxnSpPr>
              <a:cxnSpLocks/>
            </p:cNvCxnSpPr>
            <p:nvPr/>
          </p:nvCxnSpPr>
          <p:spPr>
            <a:xfrm>
              <a:off x="1967966" y="5230072"/>
              <a:ext cx="0" cy="18288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470836B-C3EB-4590-BABE-5B074C4B7AC0}"/>
                </a:ext>
              </a:extLst>
            </p:cNvPr>
            <p:cNvCxnSpPr>
              <a:cxnSpLocks/>
            </p:cNvCxnSpPr>
            <p:nvPr/>
          </p:nvCxnSpPr>
          <p:spPr>
            <a:xfrm>
              <a:off x="2874388" y="5245524"/>
              <a:ext cx="0" cy="18288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C948107-678B-4968-BB35-19E6EEA92FB9}"/>
              </a:ext>
            </a:extLst>
          </p:cNvPr>
          <p:cNvGrpSpPr/>
          <p:nvPr/>
        </p:nvGrpSpPr>
        <p:grpSpPr>
          <a:xfrm>
            <a:off x="1733653" y="876509"/>
            <a:ext cx="1694655" cy="290394"/>
            <a:chOff x="2235160" y="5299380"/>
            <a:chExt cx="1733033" cy="23779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8FFD6D3-E342-40B8-A3D6-5F06BD8D48CB}"/>
                </a:ext>
              </a:extLst>
            </p:cNvPr>
            <p:cNvGrpSpPr/>
            <p:nvPr/>
          </p:nvGrpSpPr>
          <p:grpSpPr>
            <a:xfrm>
              <a:off x="2235160" y="5299380"/>
              <a:ext cx="871345" cy="228879"/>
              <a:chOff x="1967966" y="5230072"/>
              <a:chExt cx="919656" cy="198332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6B6723FE-44AC-4D8D-97E3-1A41A00852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73222" y="5317808"/>
                <a:ext cx="914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706CBD19-9E2E-4300-A9BE-D71C2403C5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67966" y="5230072"/>
                <a:ext cx="0" cy="18288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2D971653-653A-4DC9-BCAD-C8EA645A2E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74388" y="5245524"/>
                <a:ext cx="0" cy="18288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104AA12-7DAF-4F0C-A411-52704C90F03C}"/>
                </a:ext>
              </a:extLst>
            </p:cNvPr>
            <p:cNvGrpSpPr/>
            <p:nvPr/>
          </p:nvGrpSpPr>
          <p:grpSpPr>
            <a:xfrm>
              <a:off x="3096848" y="5308295"/>
              <a:ext cx="871345" cy="228879"/>
              <a:chOff x="1967966" y="5230072"/>
              <a:chExt cx="919656" cy="198332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2742159F-2BDE-4358-86B0-6F59AC0A46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73222" y="5317808"/>
                <a:ext cx="914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5EAAC333-7C62-4FA0-87BA-C9A3A23A4E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67966" y="5230072"/>
                <a:ext cx="0" cy="18288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FA05ABC3-DB19-4EDA-916A-8E66955702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74388" y="5245524"/>
                <a:ext cx="0" cy="18288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AA376F7-6474-4B3F-8396-122B41DEB22A}"/>
              </a:ext>
            </a:extLst>
          </p:cNvPr>
          <p:cNvGrpSpPr/>
          <p:nvPr/>
        </p:nvGrpSpPr>
        <p:grpSpPr>
          <a:xfrm>
            <a:off x="3426442" y="903554"/>
            <a:ext cx="2584104" cy="250494"/>
            <a:chOff x="2512481" y="5995228"/>
            <a:chExt cx="2584104" cy="250494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7BB0881-0B4B-4DA4-97F9-972AC6C3AF56}"/>
                </a:ext>
              </a:extLst>
            </p:cNvPr>
            <p:cNvGrpSpPr/>
            <p:nvPr/>
          </p:nvGrpSpPr>
          <p:grpSpPr>
            <a:xfrm>
              <a:off x="2512481" y="5995228"/>
              <a:ext cx="871345" cy="228879"/>
              <a:chOff x="1967966" y="5230072"/>
              <a:chExt cx="919656" cy="198332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13225E72-3FDD-458D-B126-0EC4B1B40A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73222" y="5317808"/>
                <a:ext cx="914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73BF3B80-6E7D-47C6-B600-EE3D9B29AD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67966" y="5230072"/>
                <a:ext cx="0" cy="18288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4123D406-39A0-4E7D-B183-AA3FD61101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74388" y="5245524"/>
                <a:ext cx="0" cy="18288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4B98791-D709-4341-AF19-4A2375F173C9}"/>
                </a:ext>
              </a:extLst>
            </p:cNvPr>
            <p:cNvGrpSpPr/>
            <p:nvPr/>
          </p:nvGrpSpPr>
          <p:grpSpPr>
            <a:xfrm>
              <a:off x="3374169" y="6004143"/>
              <a:ext cx="871345" cy="228879"/>
              <a:chOff x="1967966" y="5230072"/>
              <a:chExt cx="919656" cy="198332"/>
            </a:xfrm>
          </p:grpSpPr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15DF21E7-9BAF-481F-8216-3F4C73C704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73222" y="5317808"/>
                <a:ext cx="914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2E1A2878-D296-4A20-8D3C-B9C94AB31D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67966" y="5230072"/>
                <a:ext cx="0" cy="18288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5DD4A993-B734-4701-AE27-E5F1CCA6B2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74388" y="5245524"/>
                <a:ext cx="0" cy="18288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79398F00-27A8-4FFA-9803-2BDDA0918B8A}"/>
                </a:ext>
              </a:extLst>
            </p:cNvPr>
            <p:cNvGrpSpPr/>
            <p:nvPr/>
          </p:nvGrpSpPr>
          <p:grpSpPr>
            <a:xfrm>
              <a:off x="4225240" y="6016843"/>
              <a:ext cx="871345" cy="228879"/>
              <a:chOff x="1967966" y="5230072"/>
              <a:chExt cx="919656" cy="198332"/>
            </a:xfrm>
          </p:grpSpPr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8A0BDA9E-DD22-47FE-A5D4-45EC2E6E60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73222" y="5317808"/>
                <a:ext cx="914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28E2BC11-290C-4095-872A-98930563AF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67966" y="5230072"/>
                <a:ext cx="0" cy="18288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BD563423-CB8D-4CC4-B831-7A4A80323E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74388" y="5245524"/>
                <a:ext cx="0" cy="18288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98276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0.00248 0.44629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22315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00442 0.19884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9931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-0.00717 L -0.0013 0.56227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1" y="28472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-0.0276 0.74259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37130"/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-0.19792 0.88703 " pathEditMode="relative" rAng="0" ptsTypes="AA">
                                      <p:cBhvr>
                                        <p:cTn id="21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96" y="44352"/>
                                    </p:animMotion>
                                  </p:childTnLst>
                                </p:cTn>
                              </p:par>
                              <p:par>
                                <p:cTn id="2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77556E-17 L -0.14102 0.71574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57" y="35787"/>
                                    </p:animMotion>
                                  </p:childTnLst>
                                </p:cTn>
                              </p:par>
                              <p:par>
                                <p:cTn id="22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36" grpId="0" animBg="1"/>
      <p:bldP spid="36" grpId="1" animBg="1"/>
      <p:bldP spid="37" grpId="0"/>
      <p:bldP spid="37" grpId="1"/>
      <p:bldP spid="40" grpId="0" animBg="1"/>
      <p:bldP spid="40" grpId="1" animBg="1"/>
      <p:bldP spid="42" grpId="0"/>
      <p:bldP spid="43" grpId="0"/>
      <p:bldP spid="43" grpId="1"/>
      <p:bldP spid="44" grpId="0" animBg="1"/>
      <p:bldP spid="44" grpId="1" animBg="1"/>
      <p:bldP spid="45" grpId="0"/>
      <p:bldP spid="45" grpId="1"/>
      <p:bldP spid="39" grpId="0"/>
      <p:bldP spid="39" grpId="1"/>
      <p:bldP spid="47" grpId="0" animBg="1"/>
      <p:bldP spid="47" grpId="1" animBg="1"/>
      <p:bldP spid="48" grpId="0"/>
      <p:bldP spid="48" grpId="1"/>
      <p:bldP spid="49" grpId="0"/>
      <p:bldP spid="4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268CAB-A519-4EDC-9293-E10589372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787" y="646108"/>
            <a:ext cx="6391763" cy="4806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CFCACC-B4E3-49F5-9056-42AAB3BE90E7}"/>
              </a:ext>
            </a:extLst>
          </p:cNvPr>
          <p:cNvSpPr txBox="1"/>
          <p:nvPr/>
        </p:nvSpPr>
        <p:spPr>
          <a:xfrm>
            <a:off x="2580787" y="2490790"/>
            <a:ext cx="6143625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dirty="0">
                <a:solidFill>
                  <a:schemeClr val="bg1"/>
                </a:solidFill>
                <a:latin typeface="HP001 4 hàng" panose="020B0603050302020204" pitchFamily="34" charset="0"/>
              </a:rPr>
              <a:t>cm</a:t>
            </a:r>
            <a:endParaRPr lang="en-US" sz="24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A9B483-CE45-4B46-9A95-86E9D69A23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83" b="6734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2" b="25176"/>
          <a:stretch/>
        </p:blipFill>
        <p:spPr>
          <a:xfrm>
            <a:off x="2591805" y="3234345"/>
            <a:ext cx="2934804" cy="218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2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-0.03681 L -0.01562 -0.03658 C -0.0181 -0.04005 -0.02057 -0.04306 -0.02291 -0.0463 C -0.03047 -0.05764 -0.02096 -0.04584 -0.02825 -0.0544 C -0.02864 -0.05602 -0.02864 -0.05787 -0.02916 -0.05926 C -0.03346 -0.07084 -0.0388 -0.06343 -0.04726 -0.0625 C -0.04909 -0.06042 -0.05065 -0.05741 -0.05273 -0.05602 C -0.05416 -0.0551 -0.05573 -0.05371 -0.05716 -0.05278 C -0.06015 -0.05116 -0.0664 -0.05023 -0.06901 -0.04954 C -0.07539 -0.04584 -0.06758 -0.05116 -0.07435 -0.04329 C -0.07513 -0.04236 -0.07617 -0.04213 -0.07708 -0.04167 C -0.0858 -0.02986 -0.07747 -0.04306 -0.08164 -0.03195 C -0.08567 -0.0213 -0.0832 -0.03287 -0.0862 -0.02223 C -0.08984 -0.00903 -0.08372 -0.02639 -0.0888 -0.01273 C -0.08919 -0.00996 -0.08945 -0.00741 -0.08971 -0.00463 C -0.09192 0.02106 -0.09101 0.03541 -0.08971 0.06759 C -0.08958 0.07106 -0.08854 0.07407 -0.08789 0.07731 L -0.08698 0.08217 C -0.08672 0.08379 -0.08698 0.08588 -0.0862 0.08703 L -0.08346 0.09004 C -0.08281 0.09444 -0.08294 0.0993 -0.08164 0.10301 C -0.08086 0.10509 -0.0789 0.10463 -0.07799 0.10625 C -0.0733 0.11458 -0.07617 0.11504 -0.07161 0.1206 C -0.07057 0.12199 -0.06927 0.12291 -0.0681 0.12384 C -0.06745 0.12546 -0.06705 0.12731 -0.06627 0.1287 C -0.06523 0.13055 -0.06354 0.13148 -0.06263 0.13356 C -0.06198 0.13472 -0.06237 0.13703 -0.06172 0.13842 C -0.06106 0.13958 -0.05989 0.13958 -0.05898 0.14004 C -0.05755 0.14051 -0.05599 0.14097 -0.05455 0.14166 C -0.04362 0.14051 -0.03281 0.14004 -0.022 0.13842 C -0.01914 0.13796 -0.0151 0.13541 -0.01198 0.13356 C -0.01106 0.13078 -0.01002 0.12824 -0.00937 0.12546 C -0.00885 0.12338 -0.00911 0.12083 -0.00846 0.11898 C -0.00781 0.11736 -0.00664 0.1169 -0.00573 0.11574 C -0.00508 0.11435 -0.00442 0.11273 -0.0039 0.11111 C -0.00325 0.10902 -0.00286 0.10648 -0.00208 0.10463 C -0.00104 0.10208 0.00026 0.10023 0.00157 0.09815 C 0.00209 0.09259 0.00248 0.08912 0.00339 0.08379 C 0.00365 0.08217 0.00365 0.08032 0.00417 0.07893 C 0.00495 0.07708 0.00599 0.07569 0.0069 0.07407 C 0.00847 0.06088 0.00703 0.07083 0.00964 0.0581 C 0.01029 0.05486 0.01081 0.05162 0.01146 0.04838 C 0.01172 0.04676 0.01198 0.04514 0.01237 0.04352 L 0.0142 0.03703 C 0.01459 0.03009 0.0155 0.00625 0.01693 0.00023 C 0.01745 -0.00255 0.0181 -0.0051 0.01875 -0.00787 C 0.0194 -0.01111 0.01979 -0.01435 0.02045 -0.0176 C 0.02565 -0.03959 0.02227 -0.03195 0.02865 -0.04329 C 0.02943 -0.04723 0.02956 -0.04977 0.03138 -0.05278 C 0.03216 -0.05417 0.03321 -0.05486 0.03399 -0.05602 C 0.03946 -0.06435 0.03542 -0.06111 0.04037 -0.06412 C 0.04532 -0.06343 0.05326 -0.0669 0.05755 -0.05926 C 0.05834 -0.05787 0.05886 -0.05602 0.05938 -0.0544 C 0.06003 -0.05232 0.06055 -0.05023 0.0612 -0.04792 C 0.06146 -0.04537 0.06172 -0.0426 0.06211 -0.04005 C 0.06237 -0.03773 0.06302 -0.03588 0.06302 -0.03357 C 0.06302 -0.00741 0.0625 0.01898 0.06211 0.04514 C 0.06172 0.0662 0.06237 0.06134 0.06029 0.07245 C 0.0599 0.07615 0.05938 0.07986 0.05938 0.08379 C 0.05938 0.08541 0.06003 0.08055 0.06029 0.07893 C 0.06094 0.07315 0.06133 0.06713 0.06211 0.06111 C 0.06224 0.05949 0.06276 0.0581 0.06302 0.05648 C 0.06328 0.0544 0.06341 0.05208 0.06394 0.05 C 0.06602 0.04074 0.06888 0.03426 0.07201 0.02592 C 0.07266 0.0243 0.07344 0.02291 0.07383 0.02106 C 0.07409 0.01944 0.07448 0.01782 0.07474 0.0162 C 0.075 0.01412 0.07513 0.0118 0.07565 0.00972 C 0.07604 0.0081 0.07696 0.00671 0.07748 0.00509 C 0.07787 0.00347 0.07774 0.00162 0.07839 0.00023 C 0.07904 -0.00162 0.08021 -0.00301 0.08099 -0.00463 C 0.08477 -0.01273 0.0806 -0.00672 0.08555 -0.01273 C 0.08581 -0.01482 0.08581 -0.01713 0.08646 -0.01922 C 0.08907 -0.02755 0.08998 -0.02639 0.09375 -0.03195 C 0.09466 -0.03334 0.09545 -0.03519 0.09636 -0.03681 C 0.09675 -0.03843 0.09662 -0.04028 0.09727 -0.04167 C 0.09883 -0.04422 0.10104 -0.0456 0.10274 -0.04792 C 0.10391 -0.04954 0.10508 -0.05139 0.10638 -0.05278 C 0.10716 -0.05394 0.10808 -0.05533 0.10912 -0.05602 C 0.11055 -0.05695 0.11211 -0.05695 0.11354 -0.05764 C 0.11602 -0.05857 0.12084 -0.06088 0.12084 -0.06065 C 0.12474 -0.06042 0.12878 -0.06111 0.13255 -0.05926 C 0.13347 -0.0588 0.13321 -0.05602 0.13347 -0.0544 C 0.13412 -0.05023 0.13451 -0.04584 0.13529 -0.04167 C 0.13737 -0.0301 0.13477 -0.04445 0.13711 -0.03033 C 0.13737 -0.02871 0.13763 -0.02709 0.13802 -0.02547 C 0.13854 0.01088 0.13907 0.04722 0.13972 0.08379 C 0.14011 0.10046 0.13946 0.11365 0.14154 0.1287 C 0.1418 0.13032 0.14219 0.13194 0.14245 0.13356 C 0.14427 0.10162 0.14245 0.1294 0.14427 0.10949 C 0.14466 0.10578 0.14479 0.10185 0.14519 0.09815 C 0.14662 0.08611 0.14714 0.08958 0.14792 0.07893 C 0.14831 0.07361 0.14818 0.06805 0.14883 0.06273 C 0.14909 0.06088 0.15013 0.05972 0.15065 0.0581 C 0.15144 0.05486 0.15144 0.05139 0.15248 0.04838 C 0.15352 0.0449 0.15612 0.03796 0.1569 0.03402 C 0.15742 0.03194 0.15742 0.02963 0.15782 0.02754 C 0.15834 0.02477 0.15912 0.02222 0.15964 0.01944 C 0.1599 0.01828 0.16094 0.00972 0.16146 0.0081 C 0.16211 0.00625 0.16328 0.00509 0.1642 0.00347 C 0.17188 -0.02385 0.16263 0.00602 0.16953 -0.01111 C 0.17032 -0.01297 0.17071 -0.01551 0.17136 -0.0176 C 0.17214 -0.01968 0.17331 -0.02176 0.17409 -0.02385 C 0.17513 -0.02662 0.17539 -0.0301 0.17683 -0.03195 C 0.17891 -0.03473 0.18164 -0.03519 0.18412 -0.03681 C 0.18438 -0.03843 0.18438 -0.04028 0.1849 -0.04167 C 0.18672 -0.0463 0.18763 -0.04676 0.19037 -0.04792 C 0.19284 -0.04908 0.19519 -0.05023 0.19766 -0.05116 C 0.19883 -0.05185 0.2 -0.05209 0.20117 -0.05278 L 0.20391 -0.0544 C 0.20873 -0.05394 0.21367 -0.05417 0.21836 -0.05278 C 0.22162 -0.05185 0.22084 -0.04792 0.22292 -0.04491 C 0.22396 -0.04329 0.22526 -0.0426 0.22657 -0.04167 C 0.22774 -0.03935 0.22917 -0.0375 0.23008 -0.03519 C 0.23099 -0.03334 0.23138 -0.03102 0.2319 -0.02871 C 0.23295 -0.02431 0.23321 -0.0206 0.23373 -0.01598 C 0.23412 0.01203 0.23399 0.03981 0.23464 0.06759 C 0.23516 0.08865 0.23685 0.1125 0.23828 0.13356 C 0.24401 0.13287 0.24974 0.13287 0.25547 0.13194 C 0.25638 0.13171 0.25742 0.13125 0.25821 0.13032 C 0.25899 0.12916 0.25899 0.12662 0.2599 0.12546 C 0.26159 0.12361 0.26354 0.12338 0.26537 0.12222 L 0.2681 0.1206 C 0.27123 0.1169 0.27422 0.11389 0.27617 0.10787 C 0.27982 0.09722 0.27774 0.10208 0.28255 0.09328 C 0.28737 0.06782 0.28086 0.09629 0.28802 0.07893 C 0.28959 0.075 0.29154 0.06597 0.29154 0.0662 C 0.29323 0.05162 0.29245 0.06065 0.29245 0.03865 L 0.29245 0.03889 " pathEditMode="relative" rAng="0" ptsTypes="AAAAAAAAAAAAAAAAAAAAAAAAAAAAAAAAAAAAAAAAAAAAAAAAAAAAAAAAAAAAAAAAAAAAAAAAAAAAAAAAAAAAAAAAAAAAAAAAAAAAAAAAAAAAAAAAAAAAAAAAAAAAAAAA">
                                      <p:cBhvr>
                                        <p:cTn id="9" dur="9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28" y="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0F07E-CD77-4066-AB8E-84E86CAF5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23939-F953-42A2-9812-30CA68D8E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909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1734208" y="110359"/>
            <a:ext cx="5694548" cy="2321407"/>
          </a:xfrm>
          <a:prstGeom prst="cloudCallout">
            <a:avLst>
              <a:gd name="adj1" fmla="val -29692"/>
              <a:gd name="adj2" fmla="val 79478"/>
            </a:avLst>
          </a:prstGeom>
          <a:solidFill>
            <a:srgbClr val="FFC000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Các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bạn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hãy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giúp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mình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tìm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cách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đo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độ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dài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cạnh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ngắn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cuốn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sách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Toán</a:t>
            </a:r>
            <a:r>
              <a:rPr lang="en-US" sz="2800" b="1" dirty="0">
                <a:solidFill>
                  <a:schemeClr val="tx1"/>
                </a:solidFill>
              </a:rPr>
              <a:t> 1 </a:t>
            </a:r>
            <a:r>
              <a:rPr lang="en-US" sz="2800" b="1" dirty="0" err="1">
                <a:solidFill>
                  <a:schemeClr val="tx1"/>
                </a:solidFill>
              </a:rPr>
              <a:t>nhé</a:t>
            </a:r>
            <a:r>
              <a:rPr lang="en-US" sz="2800" b="1" dirty="0">
                <a:solidFill>
                  <a:schemeClr val="tx1"/>
                </a:solidFill>
              </a:rPr>
              <a:t>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756" y="338387"/>
            <a:ext cx="3779164" cy="530574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428755" y="5744853"/>
            <a:ext cx="5633841" cy="1002785"/>
            <a:chOff x="1727172" y="2521136"/>
            <a:chExt cx="1299636" cy="1002785"/>
          </a:xfrm>
        </p:grpSpPr>
        <p:sp>
          <p:nvSpPr>
            <p:cNvPr id="7" name="Right Brace 6"/>
            <p:cNvSpPr/>
            <p:nvPr/>
          </p:nvSpPr>
          <p:spPr>
            <a:xfrm rot="5400000">
              <a:off x="1954520" y="2293788"/>
              <a:ext cx="418010" cy="872705"/>
            </a:xfrm>
            <a:prstGeom prst="rightBrac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038533" y="2939146"/>
              <a:ext cx="9882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? cm</a:t>
              </a:r>
              <a:endParaRPr lang="en-US" sz="2400" dirty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366" b="80134" l="13750" r="38523">
                        <a14:foregroundMark x1="24545" y1="33723" x2="25909" y2="33222"/>
                        <a14:foregroundMark x1="31705" y1="33556" x2="31591" y2="38063"/>
                        <a14:foregroundMark x1="28182" y1="44407" x2="31250" y2="57763"/>
                        <a14:foregroundMark x1="24659" y1="46411" x2="27841" y2="52755"/>
                        <a14:foregroundMark x1="32727" y1="46411" x2="33977" y2="50751"/>
                        <a14:foregroundMark x1="26250" y1="45075" x2="28068" y2="47412"/>
                        <a14:foregroundMark x1="24773" y1="48080" x2="19091" y2="57596"/>
                        <a14:foregroundMark x1="24545" y1="50083" x2="26932" y2="56093"/>
                        <a14:foregroundMark x1="31591" y1="70451" x2="33523" y2="77129"/>
                        <a14:foregroundMark x1="31023" y1="71285" x2="31250" y2="74791"/>
                        <a14:foregroundMark x1="26250" y1="68781" x2="25909" y2="75626"/>
                        <a14:foregroundMark x1="24773" y1="76127" x2="23409" y2="76628"/>
                        <a14:foregroundMark x1="30795" y1="45743" x2="31591" y2="4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16" t="18418" r="61069" b="19832"/>
          <a:stretch/>
        </p:blipFill>
        <p:spPr>
          <a:xfrm>
            <a:off x="324579" y="2431766"/>
            <a:ext cx="2312604" cy="416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17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781B5C8-63B3-42BE-9C66-F974819A7849}"/>
              </a:ext>
            </a:extLst>
          </p:cNvPr>
          <p:cNvSpPr txBox="1"/>
          <p:nvPr/>
        </p:nvSpPr>
        <p:spPr>
          <a:xfrm>
            <a:off x="1732304" y="838920"/>
            <a:ext cx="3755308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BƯỚC ĐO ĐỘ DÀI: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5A99A4-3441-4D74-8CEB-A1DACDD89BAA}"/>
              </a:ext>
            </a:extLst>
          </p:cNvPr>
          <p:cNvSpPr txBox="1"/>
          <p:nvPr/>
        </p:nvSpPr>
        <p:spPr>
          <a:xfrm>
            <a:off x="786183" y="1845767"/>
            <a:ext cx="609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mép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AC5C1C-1285-4DA5-8D3A-015E9FCA57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292" y="189179"/>
            <a:ext cx="4434840" cy="54534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035EEE-90F6-4AFE-B28C-E1076C587F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4" t="45018" r="10287" b="44660"/>
          <a:stretch/>
        </p:blipFill>
        <p:spPr>
          <a:xfrm>
            <a:off x="7087017" y="5660110"/>
            <a:ext cx="4894776" cy="677621"/>
          </a:xfrm>
          <a:prstGeom prst="rect">
            <a:avLst/>
          </a:prstGeom>
          <a:ln w="3175">
            <a:solidFill>
              <a:srgbClr val="FFC000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0C5D1C7-3B11-488E-A36D-893081C644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16" y="30830"/>
            <a:ext cx="1288025" cy="185248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BEABCDF-F615-4D07-B556-6530DF7CF3BE}"/>
              </a:ext>
            </a:extLst>
          </p:cNvPr>
          <p:cNvSpPr/>
          <p:nvPr/>
        </p:nvSpPr>
        <p:spPr>
          <a:xfrm>
            <a:off x="800637" y="3366050"/>
            <a:ext cx="62471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kèm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cm.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08904D-3010-465F-88DD-37DCDAE282FA}"/>
              </a:ext>
            </a:extLst>
          </p:cNvPr>
          <p:cNvSpPr/>
          <p:nvPr/>
        </p:nvSpPr>
        <p:spPr>
          <a:xfrm>
            <a:off x="816937" y="4971593"/>
            <a:ext cx="63260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Lời doraemon">
            <a:hlinkClick r:id="" action="ppaction://media"/>
            <a:extLst>
              <a:ext uri="{FF2B5EF4-FFF2-40B4-BE49-F238E27FC236}">
                <a16:creationId xmlns:a16="http://schemas.microsoft.com/office/drawing/2014/main" id="{E0BD77F3-CC1E-489E-8964-6E718A8E6B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49256" y="5874211"/>
            <a:ext cx="517525" cy="517525"/>
          </a:xfrm>
          <a:prstGeom prst="rect">
            <a:avLst/>
          </a:prstGeom>
        </p:spPr>
      </p:pic>
      <p:pic>
        <p:nvPicPr>
          <p:cNvPr id="2" name="Lời doraemon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46386" y="3074889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0A80B7-D57D-4A64-860D-DC7BACA27CDB}"/>
              </a:ext>
            </a:extLst>
          </p:cNvPr>
          <p:cNvSpPr txBox="1"/>
          <p:nvPr/>
        </p:nvSpPr>
        <p:spPr>
          <a:xfrm>
            <a:off x="7047778" y="5757851"/>
            <a:ext cx="517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0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EDCB3B-A229-4BF8-9802-4905A212DBF4}"/>
              </a:ext>
            </a:extLst>
          </p:cNvPr>
          <p:cNvCxnSpPr>
            <a:cxnSpLocks/>
          </p:cNvCxnSpPr>
          <p:nvPr/>
        </p:nvCxnSpPr>
        <p:spPr>
          <a:xfrm>
            <a:off x="7207387" y="5680732"/>
            <a:ext cx="0" cy="895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AC7A32F-4E62-49E4-A3DC-8AE1AC1517EF}"/>
              </a:ext>
            </a:extLst>
          </p:cNvPr>
          <p:cNvSpPr txBox="1"/>
          <p:nvPr/>
        </p:nvSpPr>
        <p:spPr>
          <a:xfrm>
            <a:off x="11425905" y="5770278"/>
            <a:ext cx="869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19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6A27838-F0AC-4EFC-8325-EA35006B3DFB}"/>
              </a:ext>
            </a:extLst>
          </p:cNvPr>
          <p:cNvCxnSpPr>
            <a:cxnSpLocks/>
          </p:cNvCxnSpPr>
          <p:nvPr/>
        </p:nvCxnSpPr>
        <p:spPr>
          <a:xfrm>
            <a:off x="11621484" y="5654612"/>
            <a:ext cx="0" cy="895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206F789-CB1D-4F27-9A20-7ACDF992A67C}"/>
              </a:ext>
            </a:extLst>
          </p:cNvPr>
          <p:cNvSpPr txBox="1"/>
          <p:nvPr/>
        </p:nvSpPr>
        <p:spPr>
          <a:xfrm>
            <a:off x="9001336" y="6076121"/>
            <a:ext cx="111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19cm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5FC8EB82-A961-4C41-8533-6766D5AE2DD5}"/>
              </a:ext>
            </a:extLst>
          </p:cNvPr>
          <p:cNvSpPr/>
          <p:nvPr/>
        </p:nvSpPr>
        <p:spPr>
          <a:xfrm rot="5400000">
            <a:off x="9224043" y="3728196"/>
            <a:ext cx="380779" cy="4414093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000"/>
                            </p:stCondLst>
                            <p:childTnLst>
                              <p:par>
                                <p:cTn id="29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9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9000"/>
                            </p:stCondLst>
                            <p:childTnLst>
                              <p:par>
                                <p:cTn id="48" presetID="4" presetClass="entr" presetSubtype="16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75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500"/>
                            </p:stCondLst>
                            <p:childTnLst>
                              <p:par>
                                <p:cTn id="61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8" grpId="0"/>
      <p:bldP spid="23" grpId="0"/>
      <p:bldP spid="24" grpId="0"/>
      <p:bldP spid="4" grpId="0"/>
      <p:bldP spid="4" grpId="1"/>
      <p:bldP spid="4" grpId="2"/>
      <p:bldP spid="16" grpId="0"/>
      <p:bldP spid="16" grpId="1"/>
      <p:bldP spid="11" grpId="0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1451</TotalTime>
  <Words>311</Words>
  <Application>Microsoft Office PowerPoint</Application>
  <PresentationFormat>Widescreen</PresentationFormat>
  <Paragraphs>61</Paragraphs>
  <Slides>20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HP001 4 hàng</vt:lpstr>
      <vt:lpstr>Times New Roman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Ms Thuy</dc:creator>
  <cp:lastModifiedBy>Administrator</cp:lastModifiedBy>
  <cp:revision>224</cp:revision>
  <dcterms:created xsi:type="dcterms:W3CDTF">2020-10-03T03:18:38Z</dcterms:created>
  <dcterms:modified xsi:type="dcterms:W3CDTF">2025-03-10T15:15:55Z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