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00" r:id="rId2"/>
  </p:sldMasterIdLst>
  <p:notesMasterIdLst>
    <p:notesMasterId r:id="rId19"/>
  </p:notesMasterIdLst>
  <p:sldIdLst>
    <p:sldId id="258" r:id="rId3"/>
    <p:sldId id="259" r:id="rId4"/>
    <p:sldId id="260" r:id="rId5"/>
    <p:sldId id="263" r:id="rId6"/>
    <p:sldId id="267" r:id="rId7"/>
    <p:sldId id="359" r:id="rId8"/>
    <p:sldId id="360" r:id="rId9"/>
    <p:sldId id="361" r:id="rId10"/>
    <p:sldId id="356" r:id="rId11"/>
    <p:sldId id="357" r:id="rId12"/>
    <p:sldId id="272" r:id="rId13"/>
    <p:sldId id="262" r:id="rId14"/>
    <p:sldId id="268" r:id="rId15"/>
    <p:sldId id="354" r:id="rId16"/>
    <p:sldId id="355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1F1"/>
    <a:srgbClr val="BFBFBF"/>
    <a:srgbClr val="C2B1DB"/>
    <a:srgbClr val="A3C855"/>
    <a:srgbClr val="F37044"/>
    <a:srgbClr val="F16B90"/>
    <a:srgbClr val="28688B"/>
    <a:srgbClr val="FFEAC3"/>
    <a:srgbClr val="6ABF7F"/>
    <a:srgbClr val="8CD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21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D0D91-461E-451E-88CD-F7F109D97D9C}" type="datetimeFigureOut">
              <a:rPr lang="en-SG" smtClean="0"/>
              <a:t>10/3/2025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3A29-CE49-4F65-B40B-CAC08D70590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92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CD967-5C2A-4176-9658-5E92363C71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5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7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96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1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45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87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3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5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44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4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2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65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01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4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73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2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6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7BBA8A-2178-40DF-B856-14FB9B984CC4}"/>
              </a:ext>
            </a:extLst>
          </p:cNvPr>
          <p:cNvSpPr/>
          <p:nvPr/>
        </p:nvSpPr>
        <p:spPr>
          <a:xfrm>
            <a:off x="1622278" y="3747350"/>
            <a:ext cx="9216344" cy="1971647"/>
          </a:xfrm>
          <a:custGeom>
            <a:avLst/>
            <a:gdLst>
              <a:gd name="connsiteX0" fmla="*/ 0 w 9216344"/>
              <a:gd name="connsiteY0" fmla="*/ 328614 h 1971647"/>
              <a:gd name="connsiteX1" fmla="*/ 328614 w 9216344"/>
              <a:gd name="connsiteY1" fmla="*/ 0 h 1971647"/>
              <a:gd name="connsiteX2" fmla="*/ 642448 w 9216344"/>
              <a:gd name="connsiteY2" fmla="*/ 0 h 1971647"/>
              <a:gd name="connsiteX3" fmla="*/ 1298647 w 9216344"/>
              <a:gd name="connsiteY3" fmla="*/ 0 h 1971647"/>
              <a:gd name="connsiteX4" fmla="*/ 1954846 w 9216344"/>
              <a:gd name="connsiteY4" fmla="*/ 0 h 1971647"/>
              <a:gd name="connsiteX5" fmla="*/ 2611045 w 9216344"/>
              <a:gd name="connsiteY5" fmla="*/ 0 h 1971647"/>
              <a:gd name="connsiteX6" fmla="*/ 3181653 w 9216344"/>
              <a:gd name="connsiteY6" fmla="*/ 0 h 1971647"/>
              <a:gd name="connsiteX7" fmla="*/ 3666669 w 9216344"/>
              <a:gd name="connsiteY7" fmla="*/ 0 h 1971647"/>
              <a:gd name="connsiteX8" fmla="*/ 4151686 w 9216344"/>
              <a:gd name="connsiteY8" fmla="*/ 0 h 1971647"/>
              <a:gd name="connsiteX9" fmla="*/ 4807885 w 9216344"/>
              <a:gd name="connsiteY9" fmla="*/ 0 h 1971647"/>
              <a:gd name="connsiteX10" fmla="*/ 5292901 w 9216344"/>
              <a:gd name="connsiteY10" fmla="*/ 0 h 1971647"/>
              <a:gd name="connsiteX11" fmla="*/ 5606736 w 9216344"/>
              <a:gd name="connsiteY11" fmla="*/ 0 h 1971647"/>
              <a:gd name="connsiteX12" fmla="*/ 6177343 w 9216344"/>
              <a:gd name="connsiteY12" fmla="*/ 0 h 1971647"/>
              <a:gd name="connsiteX13" fmla="*/ 6491178 w 9216344"/>
              <a:gd name="connsiteY13" fmla="*/ 0 h 1971647"/>
              <a:gd name="connsiteX14" fmla="*/ 7147376 w 9216344"/>
              <a:gd name="connsiteY14" fmla="*/ 0 h 1971647"/>
              <a:gd name="connsiteX15" fmla="*/ 7803575 w 9216344"/>
              <a:gd name="connsiteY15" fmla="*/ 0 h 1971647"/>
              <a:gd name="connsiteX16" fmla="*/ 8288592 w 9216344"/>
              <a:gd name="connsiteY16" fmla="*/ 0 h 1971647"/>
              <a:gd name="connsiteX17" fmla="*/ 8887730 w 9216344"/>
              <a:gd name="connsiteY17" fmla="*/ 0 h 1971647"/>
              <a:gd name="connsiteX18" fmla="*/ 9216344 w 9216344"/>
              <a:gd name="connsiteY18" fmla="*/ 328614 h 1971647"/>
              <a:gd name="connsiteX19" fmla="*/ 9216344 w 9216344"/>
              <a:gd name="connsiteY19" fmla="*/ 766754 h 1971647"/>
              <a:gd name="connsiteX20" fmla="*/ 9216344 w 9216344"/>
              <a:gd name="connsiteY20" fmla="*/ 1231182 h 1971647"/>
              <a:gd name="connsiteX21" fmla="*/ 9216344 w 9216344"/>
              <a:gd name="connsiteY21" fmla="*/ 1643033 h 1971647"/>
              <a:gd name="connsiteX22" fmla="*/ 8887730 w 9216344"/>
              <a:gd name="connsiteY22" fmla="*/ 1971647 h 1971647"/>
              <a:gd name="connsiteX23" fmla="*/ 8317122 w 9216344"/>
              <a:gd name="connsiteY23" fmla="*/ 1971647 h 1971647"/>
              <a:gd name="connsiteX24" fmla="*/ 7832106 w 9216344"/>
              <a:gd name="connsiteY24" fmla="*/ 1971647 h 1971647"/>
              <a:gd name="connsiteX25" fmla="*/ 7347089 w 9216344"/>
              <a:gd name="connsiteY25" fmla="*/ 1971647 h 1971647"/>
              <a:gd name="connsiteX26" fmla="*/ 6690890 w 9216344"/>
              <a:gd name="connsiteY26" fmla="*/ 1971647 h 1971647"/>
              <a:gd name="connsiteX27" fmla="*/ 6205874 w 9216344"/>
              <a:gd name="connsiteY27" fmla="*/ 1971647 h 1971647"/>
              <a:gd name="connsiteX28" fmla="*/ 5464084 w 9216344"/>
              <a:gd name="connsiteY28" fmla="*/ 1971647 h 1971647"/>
              <a:gd name="connsiteX29" fmla="*/ 5064658 w 9216344"/>
              <a:gd name="connsiteY29" fmla="*/ 1971647 h 1971647"/>
              <a:gd name="connsiteX30" fmla="*/ 4494050 w 9216344"/>
              <a:gd name="connsiteY30" fmla="*/ 1971647 h 1971647"/>
              <a:gd name="connsiteX31" fmla="*/ 4180216 w 9216344"/>
              <a:gd name="connsiteY31" fmla="*/ 1971647 h 1971647"/>
              <a:gd name="connsiteX32" fmla="*/ 3524017 w 9216344"/>
              <a:gd name="connsiteY32" fmla="*/ 1971647 h 1971647"/>
              <a:gd name="connsiteX33" fmla="*/ 3124592 w 9216344"/>
              <a:gd name="connsiteY33" fmla="*/ 1971647 h 1971647"/>
              <a:gd name="connsiteX34" fmla="*/ 2553984 w 9216344"/>
              <a:gd name="connsiteY34" fmla="*/ 1971647 h 1971647"/>
              <a:gd name="connsiteX35" fmla="*/ 1812194 w 9216344"/>
              <a:gd name="connsiteY35" fmla="*/ 1971647 h 1971647"/>
              <a:gd name="connsiteX36" fmla="*/ 1327178 w 9216344"/>
              <a:gd name="connsiteY36" fmla="*/ 1971647 h 1971647"/>
              <a:gd name="connsiteX37" fmla="*/ 328614 w 9216344"/>
              <a:gd name="connsiteY37" fmla="*/ 1971647 h 1971647"/>
              <a:gd name="connsiteX38" fmla="*/ 0 w 9216344"/>
              <a:gd name="connsiteY38" fmla="*/ 1643033 h 1971647"/>
              <a:gd name="connsiteX39" fmla="*/ 0 w 9216344"/>
              <a:gd name="connsiteY39" fmla="*/ 1191749 h 1971647"/>
              <a:gd name="connsiteX40" fmla="*/ 0 w 9216344"/>
              <a:gd name="connsiteY40" fmla="*/ 793042 h 1971647"/>
              <a:gd name="connsiteX41" fmla="*/ 0 w 9216344"/>
              <a:gd name="connsiteY41" fmla="*/ 328614 h 197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216344" h="1971647" fill="none" extrusionOk="0">
                <a:moveTo>
                  <a:pt x="0" y="328614"/>
                </a:moveTo>
                <a:cubicBezTo>
                  <a:pt x="16364" y="155968"/>
                  <a:pt x="138462" y="-3781"/>
                  <a:pt x="328614" y="0"/>
                </a:cubicBezTo>
                <a:cubicBezTo>
                  <a:pt x="454134" y="-30058"/>
                  <a:pt x="527028" y="9354"/>
                  <a:pt x="642448" y="0"/>
                </a:cubicBezTo>
                <a:cubicBezTo>
                  <a:pt x="757868" y="-9354"/>
                  <a:pt x="1073490" y="49974"/>
                  <a:pt x="1298647" y="0"/>
                </a:cubicBezTo>
                <a:cubicBezTo>
                  <a:pt x="1523804" y="-49974"/>
                  <a:pt x="1791366" y="33580"/>
                  <a:pt x="1954846" y="0"/>
                </a:cubicBezTo>
                <a:cubicBezTo>
                  <a:pt x="2118326" y="-33580"/>
                  <a:pt x="2289442" y="31737"/>
                  <a:pt x="2611045" y="0"/>
                </a:cubicBezTo>
                <a:cubicBezTo>
                  <a:pt x="2932648" y="-31737"/>
                  <a:pt x="3056490" y="46650"/>
                  <a:pt x="3181653" y="0"/>
                </a:cubicBezTo>
                <a:cubicBezTo>
                  <a:pt x="3306816" y="-46650"/>
                  <a:pt x="3492799" y="53761"/>
                  <a:pt x="3666669" y="0"/>
                </a:cubicBezTo>
                <a:cubicBezTo>
                  <a:pt x="3840539" y="-53761"/>
                  <a:pt x="3998413" y="15601"/>
                  <a:pt x="4151686" y="0"/>
                </a:cubicBezTo>
                <a:cubicBezTo>
                  <a:pt x="4304959" y="-15601"/>
                  <a:pt x="4592902" y="55297"/>
                  <a:pt x="4807885" y="0"/>
                </a:cubicBezTo>
                <a:cubicBezTo>
                  <a:pt x="5022868" y="-55297"/>
                  <a:pt x="5076203" y="42761"/>
                  <a:pt x="5292901" y="0"/>
                </a:cubicBezTo>
                <a:cubicBezTo>
                  <a:pt x="5509599" y="-42761"/>
                  <a:pt x="5457934" y="29627"/>
                  <a:pt x="5606736" y="0"/>
                </a:cubicBezTo>
                <a:cubicBezTo>
                  <a:pt x="5755538" y="-29627"/>
                  <a:pt x="6037920" y="33041"/>
                  <a:pt x="6177343" y="0"/>
                </a:cubicBezTo>
                <a:cubicBezTo>
                  <a:pt x="6316766" y="-33041"/>
                  <a:pt x="6421082" y="14487"/>
                  <a:pt x="6491178" y="0"/>
                </a:cubicBezTo>
                <a:cubicBezTo>
                  <a:pt x="6561274" y="-14487"/>
                  <a:pt x="6973867" y="8913"/>
                  <a:pt x="7147376" y="0"/>
                </a:cubicBezTo>
                <a:cubicBezTo>
                  <a:pt x="7320885" y="-8913"/>
                  <a:pt x="7594450" y="75946"/>
                  <a:pt x="7803575" y="0"/>
                </a:cubicBezTo>
                <a:cubicBezTo>
                  <a:pt x="8012700" y="-75946"/>
                  <a:pt x="8053603" y="26946"/>
                  <a:pt x="8288592" y="0"/>
                </a:cubicBezTo>
                <a:cubicBezTo>
                  <a:pt x="8523581" y="-26946"/>
                  <a:pt x="8693832" y="22950"/>
                  <a:pt x="8887730" y="0"/>
                </a:cubicBezTo>
                <a:cubicBezTo>
                  <a:pt x="9073428" y="-31091"/>
                  <a:pt x="9211126" y="117436"/>
                  <a:pt x="9216344" y="328614"/>
                </a:cubicBezTo>
                <a:cubicBezTo>
                  <a:pt x="9257662" y="531199"/>
                  <a:pt x="9189696" y="659206"/>
                  <a:pt x="9216344" y="766754"/>
                </a:cubicBezTo>
                <a:cubicBezTo>
                  <a:pt x="9242992" y="874302"/>
                  <a:pt x="9176711" y="1017740"/>
                  <a:pt x="9216344" y="1231182"/>
                </a:cubicBezTo>
                <a:cubicBezTo>
                  <a:pt x="9255977" y="1444624"/>
                  <a:pt x="9197623" y="1487084"/>
                  <a:pt x="9216344" y="1643033"/>
                </a:cubicBezTo>
                <a:cubicBezTo>
                  <a:pt x="9219251" y="1841865"/>
                  <a:pt x="9069913" y="1932753"/>
                  <a:pt x="8887730" y="1971647"/>
                </a:cubicBezTo>
                <a:cubicBezTo>
                  <a:pt x="8696851" y="2015754"/>
                  <a:pt x="8534618" y="1964273"/>
                  <a:pt x="8317122" y="1971647"/>
                </a:cubicBezTo>
                <a:cubicBezTo>
                  <a:pt x="8099626" y="1979021"/>
                  <a:pt x="8035038" y="1927092"/>
                  <a:pt x="7832106" y="1971647"/>
                </a:cubicBezTo>
                <a:cubicBezTo>
                  <a:pt x="7629174" y="2016202"/>
                  <a:pt x="7567095" y="1923281"/>
                  <a:pt x="7347089" y="1971647"/>
                </a:cubicBezTo>
                <a:cubicBezTo>
                  <a:pt x="7127083" y="2020013"/>
                  <a:pt x="6872011" y="1934835"/>
                  <a:pt x="6690890" y="1971647"/>
                </a:cubicBezTo>
                <a:cubicBezTo>
                  <a:pt x="6509769" y="2008459"/>
                  <a:pt x="6441308" y="1934833"/>
                  <a:pt x="6205874" y="1971647"/>
                </a:cubicBezTo>
                <a:cubicBezTo>
                  <a:pt x="5970440" y="2008461"/>
                  <a:pt x="5720149" y="1940255"/>
                  <a:pt x="5464084" y="1971647"/>
                </a:cubicBezTo>
                <a:cubicBezTo>
                  <a:pt x="5208019" y="2003039"/>
                  <a:pt x="5243508" y="1934614"/>
                  <a:pt x="5064658" y="1971647"/>
                </a:cubicBezTo>
                <a:cubicBezTo>
                  <a:pt x="4885808" y="2008680"/>
                  <a:pt x="4619629" y="1966648"/>
                  <a:pt x="4494050" y="1971647"/>
                </a:cubicBezTo>
                <a:cubicBezTo>
                  <a:pt x="4368471" y="1976646"/>
                  <a:pt x="4300818" y="1937732"/>
                  <a:pt x="4180216" y="1971647"/>
                </a:cubicBezTo>
                <a:cubicBezTo>
                  <a:pt x="4059614" y="2005562"/>
                  <a:pt x="3743707" y="1919906"/>
                  <a:pt x="3524017" y="1971647"/>
                </a:cubicBezTo>
                <a:cubicBezTo>
                  <a:pt x="3304327" y="2023388"/>
                  <a:pt x="3317972" y="1929609"/>
                  <a:pt x="3124592" y="1971647"/>
                </a:cubicBezTo>
                <a:cubicBezTo>
                  <a:pt x="2931212" y="2013685"/>
                  <a:pt x="2800786" y="1929989"/>
                  <a:pt x="2553984" y="1971647"/>
                </a:cubicBezTo>
                <a:cubicBezTo>
                  <a:pt x="2307182" y="2013305"/>
                  <a:pt x="2104495" y="1902675"/>
                  <a:pt x="1812194" y="1971647"/>
                </a:cubicBezTo>
                <a:cubicBezTo>
                  <a:pt x="1519893" y="2040619"/>
                  <a:pt x="1429993" y="1956827"/>
                  <a:pt x="1327178" y="1971647"/>
                </a:cubicBezTo>
                <a:cubicBezTo>
                  <a:pt x="1224363" y="1986467"/>
                  <a:pt x="744594" y="1891469"/>
                  <a:pt x="328614" y="1971647"/>
                </a:cubicBezTo>
                <a:cubicBezTo>
                  <a:pt x="143871" y="1932978"/>
                  <a:pt x="-4770" y="1817292"/>
                  <a:pt x="0" y="1643033"/>
                </a:cubicBezTo>
                <a:cubicBezTo>
                  <a:pt x="-13182" y="1454371"/>
                  <a:pt x="42306" y="1413534"/>
                  <a:pt x="0" y="1191749"/>
                </a:cubicBezTo>
                <a:cubicBezTo>
                  <a:pt x="-42306" y="969964"/>
                  <a:pt x="39358" y="966442"/>
                  <a:pt x="0" y="793042"/>
                </a:cubicBezTo>
                <a:cubicBezTo>
                  <a:pt x="-39358" y="619642"/>
                  <a:pt x="38538" y="481137"/>
                  <a:pt x="0" y="328614"/>
                </a:cubicBezTo>
                <a:close/>
              </a:path>
              <a:path w="9216344" h="1971647" stroke="0" extrusionOk="0">
                <a:moveTo>
                  <a:pt x="0" y="328614"/>
                </a:moveTo>
                <a:cubicBezTo>
                  <a:pt x="1495" y="137316"/>
                  <a:pt x="143070" y="-9184"/>
                  <a:pt x="328614" y="0"/>
                </a:cubicBezTo>
                <a:cubicBezTo>
                  <a:pt x="472532" y="-27482"/>
                  <a:pt x="525045" y="36776"/>
                  <a:pt x="642448" y="0"/>
                </a:cubicBezTo>
                <a:cubicBezTo>
                  <a:pt x="759851" y="-36776"/>
                  <a:pt x="939921" y="43347"/>
                  <a:pt x="1127465" y="0"/>
                </a:cubicBezTo>
                <a:cubicBezTo>
                  <a:pt x="1315009" y="-43347"/>
                  <a:pt x="1477794" y="2485"/>
                  <a:pt x="1783664" y="0"/>
                </a:cubicBezTo>
                <a:cubicBezTo>
                  <a:pt x="2089534" y="-2485"/>
                  <a:pt x="2240162" y="70710"/>
                  <a:pt x="2525454" y="0"/>
                </a:cubicBezTo>
                <a:cubicBezTo>
                  <a:pt x="2810746" y="-70710"/>
                  <a:pt x="2851726" y="36418"/>
                  <a:pt x="3096062" y="0"/>
                </a:cubicBezTo>
                <a:cubicBezTo>
                  <a:pt x="3340398" y="-36418"/>
                  <a:pt x="3678728" y="80341"/>
                  <a:pt x="3837852" y="0"/>
                </a:cubicBezTo>
                <a:cubicBezTo>
                  <a:pt x="3996976" y="-80341"/>
                  <a:pt x="4038688" y="24061"/>
                  <a:pt x="4151686" y="0"/>
                </a:cubicBezTo>
                <a:cubicBezTo>
                  <a:pt x="4264684" y="-24061"/>
                  <a:pt x="4452811" y="43541"/>
                  <a:pt x="4551111" y="0"/>
                </a:cubicBezTo>
                <a:cubicBezTo>
                  <a:pt x="4649411" y="-43541"/>
                  <a:pt x="4792033" y="2115"/>
                  <a:pt x="4950537" y="0"/>
                </a:cubicBezTo>
                <a:cubicBezTo>
                  <a:pt x="5109041" y="-2115"/>
                  <a:pt x="5182627" y="26065"/>
                  <a:pt x="5264371" y="0"/>
                </a:cubicBezTo>
                <a:cubicBezTo>
                  <a:pt x="5346115" y="-26065"/>
                  <a:pt x="5475132" y="1254"/>
                  <a:pt x="5578205" y="0"/>
                </a:cubicBezTo>
                <a:cubicBezTo>
                  <a:pt x="5681278" y="-1254"/>
                  <a:pt x="6062269" y="46619"/>
                  <a:pt x="6234404" y="0"/>
                </a:cubicBezTo>
                <a:cubicBezTo>
                  <a:pt x="6406539" y="-46619"/>
                  <a:pt x="6825755" y="6306"/>
                  <a:pt x="6976194" y="0"/>
                </a:cubicBezTo>
                <a:cubicBezTo>
                  <a:pt x="7126633" y="-6306"/>
                  <a:pt x="7407815" y="54140"/>
                  <a:pt x="7632393" y="0"/>
                </a:cubicBezTo>
                <a:cubicBezTo>
                  <a:pt x="7856971" y="-54140"/>
                  <a:pt x="8117437" y="4328"/>
                  <a:pt x="8374183" y="0"/>
                </a:cubicBezTo>
                <a:cubicBezTo>
                  <a:pt x="8630929" y="-4328"/>
                  <a:pt x="8762149" y="16757"/>
                  <a:pt x="8887730" y="0"/>
                </a:cubicBezTo>
                <a:cubicBezTo>
                  <a:pt x="9104440" y="-309"/>
                  <a:pt x="9226067" y="161637"/>
                  <a:pt x="9216344" y="328614"/>
                </a:cubicBezTo>
                <a:cubicBezTo>
                  <a:pt x="9244215" y="466566"/>
                  <a:pt x="9215670" y="553921"/>
                  <a:pt x="9216344" y="727321"/>
                </a:cubicBezTo>
                <a:cubicBezTo>
                  <a:pt x="9217018" y="900721"/>
                  <a:pt x="9165773" y="1038957"/>
                  <a:pt x="9216344" y="1152317"/>
                </a:cubicBezTo>
                <a:cubicBezTo>
                  <a:pt x="9266915" y="1265677"/>
                  <a:pt x="9209089" y="1538567"/>
                  <a:pt x="9216344" y="1643033"/>
                </a:cubicBezTo>
                <a:cubicBezTo>
                  <a:pt x="9193418" y="1853259"/>
                  <a:pt x="9048857" y="1982147"/>
                  <a:pt x="8887730" y="1971647"/>
                </a:cubicBezTo>
                <a:cubicBezTo>
                  <a:pt x="8617571" y="2006553"/>
                  <a:pt x="8485722" y="1961653"/>
                  <a:pt x="8145940" y="1971647"/>
                </a:cubicBezTo>
                <a:cubicBezTo>
                  <a:pt x="7806158" y="1981641"/>
                  <a:pt x="7854756" y="1938271"/>
                  <a:pt x="7660923" y="1971647"/>
                </a:cubicBezTo>
                <a:cubicBezTo>
                  <a:pt x="7467090" y="2005023"/>
                  <a:pt x="7287833" y="1959693"/>
                  <a:pt x="7004724" y="1971647"/>
                </a:cubicBezTo>
                <a:cubicBezTo>
                  <a:pt x="6721615" y="1983601"/>
                  <a:pt x="6728778" y="1954486"/>
                  <a:pt x="6605299" y="1971647"/>
                </a:cubicBezTo>
                <a:cubicBezTo>
                  <a:pt x="6481821" y="1988808"/>
                  <a:pt x="6323849" y="1930608"/>
                  <a:pt x="6120282" y="1971647"/>
                </a:cubicBezTo>
                <a:cubicBezTo>
                  <a:pt x="5916715" y="2012686"/>
                  <a:pt x="5847778" y="1957362"/>
                  <a:pt x="5720857" y="1971647"/>
                </a:cubicBezTo>
                <a:cubicBezTo>
                  <a:pt x="5593936" y="1985932"/>
                  <a:pt x="5236666" y="1885891"/>
                  <a:pt x="4979067" y="1971647"/>
                </a:cubicBezTo>
                <a:cubicBezTo>
                  <a:pt x="4721468" y="2057403"/>
                  <a:pt x="4424222" y="1938809"/>
                  <a:pt x="4237277" y="1971647"/>
                </a:cubicBezTo>
                <a:cubicBezTo>
                  <a:pt x="4050332" y="2004485"/>
                  <a:pt x="3753889" y="1894576"/>
                  <a:pt x="3495487" y="1971647"/>
                </a:cubicBezTo>
                <a:cubicBezTo>
                  <a:pt x="3237085" y="2048718"/>
                  <a:pt x="3046640" y="1928351"/>
                  <a:pt x="2753697" y="1971647"/>
                </a:cubicBezTo>
                <a:cubicBezTo>
                  <a:pt x="2460754" y="2014943"/>
                  <a:pt x="2352510" y="1965150"/>
                  <a:pt x="2011907" y="1971647"/>
                </a:cubicBezTo>
                <a:cubicBezTo>
                  <a:pt x="1671304" y="1978144"/>
                  <a:pt x="1687705" y="1925994"/>
                  <a:pt x="1441299" y="1971647"/>
                </a:cubicBezTo>
                <a:cubicBezTo>
                  <a:pt x="1194893" y="2017300"/>
                  <a:pt x="846523" y="1885544"/>
                  <a:pt x="328614" y="1971647"/>
                </a:cubicBezTo>
                <a:cubicBezTo>
                  <a:pt x="117539" y="2010686"/>
                  <a:pt x="4382" y="1819782"/>
                  <a:pt x="0" y="1643033"/>
                </a:cubicBezTo>
                <a:cubicBezTo>
                  <a:pt x="-9387" y="1538494"/>
                  <a:pt x="26033" y="1395647"/>
                  <a:pt x="0" y="1231182"/>
                </a:cubicBezTo>
                <a:cubicBezTo>
                  <a:pt x="-26033" y="1066717"/>
                  <a:pt x="27586" y="991417"/>
                  <a:pt x="0" y="819330"/>
                </a:cubicBezTo>
                <a:cubicBezTo>
                  <a:pt x="-27586" y="647243"/>
                  <a:pt x="58361" y="480978"/>
                  <a:pt x="0" y="32861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68000"/>
            </a:schemeClr>
          </a:solidFill>
          <a:ln>
            <a:solidFill>
              <a:srgbClr val="E8E1F1"/>
            </a:solidFill>
            <a:extLst>
              <a:ext uri="{C807C97D-BFC1-408E-A445-0C87EB9F89A2}">
                <ask:lineSketchStyleProps xmlns:ask="http://schemas.microsoft.com/office/drawing/2018/sketchyshapes" xmlns="" sd="404113197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09E0A0B-8849-41E4-AC43-E7E048215D55}"/>
              </a:ext>
            </a:extLst>
          </p:cNvPr>
          <p:cNvSpPr txBox="1">
            <a:spLocks/>
          </p:cNvSpPr>
          <p:nvPr/>
        </p:nvSpPr>
        <p:spPr>
          <a:xfrm>
            <a:off x="1487000" y="3838791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4400" b="1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4400" b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71: dài h</a:t>
            </a:r>
            <a:r>
              <a:rPr lang="vi-VN" sz="4400" b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400" b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SG" sz="4400" b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ngắn </a:t>
            </a:r>
            <a:r>
              <a:rPr lang="en-US" sz="4400" b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4400" b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sz="4400" b="1" dirty="0">
              <a:solidFill>
                <a:srgbClr val="B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AE8CCF-DB0B-4569-B07A-C0F0BC17F71E}"/>
              </a:ext>
            </a:extLst>
          </p:cNvPr>
          <p:cNvSpPr/>
          <p:nvPr/>
        </p:nvSpPr>
        <p:spPr>
          <a:xfrm>
            <a:off x="7741920" y="6553200"/>
            <a:ext cx="4450080" cy="304800"/>
          </a:xfrm>
          <a:prstGeom prst="rect">
            <a:avLst/>
          </a:prstGeom>
          <a:solidFill>
            <a:srgbClr val="BFBFBF"/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05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&#10;&#10;Description automatically generated">
            <a:extLst>
              <a:ext uri="{FF2B5EF4-FFF2-40B4-BE49-F238E27FC236}">
                <a16:creationId xmlns:a16="http://schemas.microsoft.com/office/drawing/2014/main" id="{CA2B91FA-D895-4737-9F9D-D48C1CFDD8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9"/>
          <a:stretch/>
        </p:blipFill>
        <p:spPr>
          <a:xfrm>
            <a:off x="930218" y="417664"/>
            <a:ext cx="10473565" cy="353065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828A38-4124-4E2D-BC20-C59646C66174}"/>
              </a:ext>
            </a:extLst>
          </p:cNvPr>
          <p:cNvSpPr/>
          <p:nvPr/>
        </p:nvSpPr>
        <p:spPr>
          <a:xfrm>
            <a:off x="213789" y="4042787"/>
            <a:ext cx="6115577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vật nào cao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616495-970D-4EBC-ADF6-5D6624101D73}"/>
              </a:ext>
            </a:extLst>
          </p:cNvPr>
          <p:cNvSpPr/>
          <p:nvPr/>
        </p:nvSpPr>
        <p:spPr>
          <a:xfrm>
            <a:off x="871536" y="4633337"/>
            <a:ext cx="4991100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thỏ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DD2F10-B3AF-4B21-9710-57CFB05A9BB9}"/>
              </a:ext>
            </a:extLst>
          </p:cNvPr>
          <p:cNvSpPr/>
          <p:nvPr/>
        </p:nvSpPr>
        <p:spPr>
          <a:xfrm>
            <a:off x="508115" y="5318351"/>
            <a:ext cx="5821251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vật nào thấp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487001-1594-4760-AF68-E1F841DB4E46}"/>
              </a:ext>
            </a:extLst>
          </p:cNvPr>
          <p:cNvSpPr/>
          <p:nvPr/>
        </p:nvSpPr>
        <p:spPr>
          <a:xfrm>
            <a:off x="889292" y="6003365"/>
            <a:ext cx="4991100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nhím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89377F0-1962-4EC9-A7ED-5D71F33D622A}"/>
              </a:ext>
            </a:extLst>
          </p:cNvPr>
          <p:cNvSpPr/>
          <p:nvPr/>
        </p:nvSpPr>
        <p:spPr>
          <a:xfrm>
            <a:off x="5737180" y="4042787"/>
            <a:ext cx="6115577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vật nào cao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3C67B0E-8C6B-4ABC-BFEF-5FEB6C43DF70}"/>
              </a:ext>
            </a:extLst>
          </p:cNvPr>
          <p:cNvSpPr/>
          <p:nvPr/>
        </p:nvSpPr>
        <p:spPr>
          <a:xfrm>
            <a:off x="6394927" y="4633337"/>
            <a:ext cx="4991100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hươu cao cổ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092509-B1F1-431C-A8A1-66BC55B01F22}"/>
              </a:ext>
            </a:extLst>
          </p:cNvPr>
          <p:cNvSpPr/>
          <p:nvPr/>
        </p:nvSpPr>
        <p:spPr>
          <a:xfrm>
            <a:off x="6031506" y="5318351"/>
            <a:ext cx="5821251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vật nào thấp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E68803A-F83A-4AB1-A210-F75FB6D9AE28}"/>
              </a:ext>
            </a:extLst>
          </p:cNvPr>
          <p:cNvSpPr/>
          <p:nvPr/>
        </p:nvSpPr>
        <p:spPr>
          <a:xfrm>
            <a:off x="6412683" y="6003365"/>
            <a:ext cx="4991100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đà điểu</a:t>
            </a:r>
            <a:endParaRPr lang="en-SG" sz="3200" dirty="0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2F2807-A7C3-47CE-8FFF-7EAE5FBCFCB2}"/>
              </a:ext>
            </a:extLst>
          </p:cNvPr>
          <p:cNvGrpSpPr/>
          <p:nvPr/>
        </p:nvGrpSpPr>
        <p:grpSpPr>
          <a:xfrm rot="10800000">
            <a:off x="-650240" y="4822265"/>
            <a:ext cx="1300480" cy="2083793"/>
            <a:chOff x="10901680" y="2367280"/>
            <a:chExt cx="1300480" cy="208379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DA05AE-2A5B-49EB-BACB-856295B771E5}"/>
                </a:ext>
              </a:extLst>
            </p:cNvPr>
            <p:cNvCxnSpPr>
              <a:stCxn id="16" idx="0"/>
              <a:endCxn id="19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3804C0-34F1-4DC4-BA89-6E202A17104A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4F49170-6EE7-4B6B-A70A-B8EEB24E5F5A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F347A3D-5F89-4442-A933-C09E23842F29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6ADE7AC-82D6-4848-B67C-ECBC35DB001D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07A48B-7648-4D9F-87B9-ABC2A729A7E9}"/>
              </a:ext>
            </a:extLst>
          </p:cNvPr>
          <p:cNvGrpSpPr/>
          <p:nvPr/>
        </p:nvGrpSpPr>
        <p:grpSpPr>
          <a:xfrm>
            <a:off x="-624837" y="0"/>
            <a:ext cx="1300480" cy="2083793"/>
            <a:chOff x="10901680" y="2367280"/>
            <a:chExt cx="1300480" cy="208379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909B0EC-3313-4848-8BA9-0002475D5FBD}"/>
                </a:ext>
              </a:extLst>
            </p:cNvPr>
            <p:cNvCxnSpPr>
              <a:stCxn id="22" idx="0"/>
              <a:endCxn id="25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CD23902-9503-4747-8112-D1B3D6F0A7DC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549C4FD-E559-44CF-86A4-97C40F55BB52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BE4C5E7-13F7-47FA-9ADE-93BF5D87945C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04CDF7D-B8BA-47BB-8FBD-6A8F3D979FA4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E3D0694-2313-4267-B111-B3B0009FB8D4}"/>
              </a:ext>
            </a:extLst>
          </p:cNvPr>
          <p:cNvGrpSpPr/>
          <p:nvPr/>
        </p:nvGrpSpPr>
        <p:grpSpPr>
          <a:xfrm>
            <a:off x="11516358" y="-1"/>
            <a:ext cx="1300480" cy="2083793"/>
            <a:chOff x="10901680" y="2367280"/>
            <a:chExt cx="1300480" cy="208379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2F37C7D-5AC5-450E-AF13-B8BF6A09552A}"/>
                </a:ext>
              </a:extLst>
            </p:cNvPr>
            <p:cNvCxnSpPr>
              <a:stCxn id="28" idx="0"/>
              <a:endCxn id="31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148355C-1AA0-4834-8DA1-E21AE62AD126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739A964-0980-4C42-9D17-2C8BB9C30FA1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550413D-F7FD-4A2D-907E-6CBF55214DEC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6BCF4F3-899A-4F30-B7DB-4094B33A78D1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EB5514-CF74-46E6-BF1D-DF3F45CF95AF}"/>
              </a:ext>
            </a:extLst>
          </p:cNvPr>
          <p:cNvGrpSpPr/>
          <p:nvPr/>
        </p:nvGrpSpPr>
        <p:grpSpPr>
          <a:xfrm rot="10800000">
            <a:off x="11541760" y="4815204"/>
            <a:ext cx="1300480" cy="2083793"/>
            <a:chOff x="10901680" y="2367280"/>
            <a:chExt cx="1300480" cy="208379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4CC2236-C7B1-47FB-BB52-A2EC0B01DA31}"/>
                </a:ext>
              </a:extLst>
            </p:cNvPr>
            <p:cNvCxnSpPr>
              <a:stCxn id="34" idx="0"/>
              <a:endCxn id="37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A890AD9-3381-4897-8405-61196433F968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CBC46BD-C80A-4DCF-965D-D91A0F53C8A4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93A543A-97EA-49D4-A41C-51FC16939ED7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3356521-3E01-47F8-B846-30127DE05E67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34103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59" y="4744195"/>
            <a:ext cx="738408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31" y="257912"/>
            <a:ext cx="7427212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228089" y="2829229"/>
            <a:ext cx="1770335" cy="18094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10000"/>
          </a:bodyPr>
          <a:lstStyle/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 dirty="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校园</a:t>
            </a:r>
            <a:endParaRPr lang="en-US" altLang="zh-CN" sz="5867" dirty="0">
              <a:solidFill>
                <a:prstClr val="white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 dirty="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7600" y="3200400"/>
            <a:ext cx="436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48"/>
            <a:r>
              <a:rPr lang="en-US" sz="7200" b="1" dirty="0" err="1">
                <a:solidFill>
                  <a:srgbClr val="FF0000"/>
                </a:solidFill>
                <a:latin typeface="HP001 4 hàng" pitchFamily="34" charset="0"/>
              </a:rPr>
              <a:t>Thư</a:t>
            </a:r>
            <a:r>
              <a:rPr lang="en-US" sz="7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itchFamily="34" charset="0"/>
              </a:rPr>
              <a:t>giãn</a:t>
            </a:r>
            <a:endParaRPr lang="en-US" sz="7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77418" y="4316425"/>
            <a:ext cx="1037167" cy="7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14D680E4-593E-4C97-81D5-B3BD8C4F58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17325" r="9392"/>
          <a:stretch/>
        </p:blipFill>
        <p:spPr>
          <a:xfrm>
            <a:off x="3970983" y="806717"/>
            <a:ext cx="7268148" cy="36765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D4A8FF-EAE9-4DBF-B8B5-9F7B63084030}"/>
              </a:ext>
            </a:extLst>
          </p:cNvPr>
          <p:cNvSpPr/>
          <p:nvPr/>
        </p:nvSpPr>
        <p:spPr>
          <a:xfrm>
            <a:off x="-150919" y="-106532"/>
            <a:ext cx="3899960" cy="6964532"/>
          </a:xfrm>
          <a:prstGeom prst="rect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115410" y="1095039"/>
            <a:ext cx="3346881" cy="2065411"/>
          </a:xfrm>
          <a:custGeom>
            <a:avLst/>
            <a:gdLst>
              <a:gd name="connsiteX0" fmla="*/ 0 w 3346881"/>
              <a:gd name="connsiteY0" fmla="*/ 344242 h 2065411"/>
              <a:gd name="connsiteX1" fmla="*/ 344242 w 3346881"/>
              <a:gd name="connsiteY1" fmla="*/ 0 h 2065411"/>
              <a:gd name="connsiteX2" fmla="*/ 822753 w 3346881"/>
              <a:gd name="connsiteY2" fmla="*/ 0 h 2065411"/>
              <a:gd name="connsiteX3" fmla="*/ 1381017 w 3346881"/>
              <a:gd name="connsiteY3" fmla="*/ 0 h 2065411"/>
              <a:gd name="connsiteX4" fmla="*/ 1939280 w 3346881"/>
              <a:gd name="connsiteY4" fmla="*/ 0 h 2065411"/>
              <a:gd name="connsiteX5" fmla="*/ 2444376 w 3346881"/>
              <a:gd name="connsiteY5" fmla="*/ 0 h 2065411"/>
              <a:gd name="connsiteX6" fmla="*/ 3002639 w 3346881"/>
              <a:gd name="connsiteY6" fmla="*/ 0 h 2065411"/>
              <a:gd name="connsiteX7" fmla="*/ 3346881 w 3346881"/>
              <a:gd name="connsiteY7" fmla="*/ 344242 h 2065411"/>
              <a:gd name="connsiteX8" fmla="*/ 3346881 w 3346881"/>
              <a:gd name="connsiteY8" fmla="*/ 761910 h 2065411"/>
              <a:gd name="connsiteX9" fmla="*/ 3346881 w 3346881"/>
              <a:gd name="connsiteY9" fmla="*/ 1248424 h 2065411"/>
              <a:gd name="connsiteX10" fmla="*/ 3346881 w 3346881"/>
              <a:gd name="connsiteY10" fmla="*/ 1721169 h 2065411"/>
              <a:gd name="connsiteX11" fmla="*/ 3002639 w 3346881"/>
              <a:gd name="connsiteY11" fmla="*/ 2065411 h 2065411"/>
              <a:gd name="connsiteX12" fmla="*/ 2417792 w 3346881"/>
              <a:gd name="connsiteY12" fmla="*/ 2065411 h 2065411"/>
              <a:gd name="connsiteX13" fmla="*/ 1859528 w 3346881"/>
              <a:gd name="connsiteY13" fmla="*/ 2065411 h 2065411"/>
              <a:gd name="connsiteX14" fmla="*/ 1301265 w 3346881"/>
              <a:gd name="connsiteY14" fmla="*/ 2065411 h 2065411"/>
              <a:gd name="connsiteX15" fmla="*/ 344242 w 3346881"/>
              <a:gd name="connsiteY15" fmla="*/ 2065411 h 2065411"/>
              <a:gd name="connsiteX16" fmla="*/ 0 w 3346881"/>
              <a:gd name="connsiteY16" fmla="*/ 1721169 h 2065411"/>
              <a:gd name="connsiteX17" fmla="*/ 0 w 3346881"/>
              <a:gd name="connsiteY17" fmla="*/ 1248424 h 2065411"/>
              <a:gd name="connsiteX18" fmla="*/ 0 w 3346881"/>
              <a:gd name="connsiteY18" fmla="*/ 789448 h 2065411"/>
              <a:gd name="connsiteX19" fmla="*/ 0 w 3346881"/>
              <a:gd name="connsiteY19" fmla="*/ 344242 h 206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46881" h="2065411" fill="none" extrusionOk="0">
                <a:moveTo>
                  <a:pt x="0" y="344242"/>
                </a:moveTo>
                <a:cubicBezTo>
                  <a:pt x="-7897" y="183334"/>
                  <a:pt x="138124" y="-12946"/>
                  <a:pt x="344242" y="0"/>
                </a:cubicBezTo>
                <a:cubicBezTo>
                  <a:pt x="469047" y="-30678"/>
                  <a:pt x="686719" y="8208"/>
                  <a:pt x="822753" y="0"/>
                </a:cubicBezTo>
                <a:cubicBezTo>
                  <a:pt x="958787" y="-8208"/>
                  <a:pt x="1216395" y="66717"/>
                  <a:pt x="1381017" y="0"/>
                </a:cubicBezTo>
                <a:cubicBezTo>
                  <a:pt x="1545639" y="-66717"/>
                  <a:pt x="1803867" y="20784"/>
                  <a:pt x="1939280" y="0"/>
                </a:cubicBezTo>
                <a:cubicBezTo>
                  <a:pt x="2074693" y="-20784"/>
                  <a:pt x="2256702" y="13329"/>
                  <a:pt x="2444376" y="0"/>
                </a:cubicBezTo>
                <a:cubicBezTo>
                  <a:pt x="2632050" y="-13329"/>
                  <a:pt x="2770773" y="4887"/>
                  <a:pt x="3002639" y="0"/>
                </a:cubicBezTo>
                <a:cubicBezTo>
                  <a:pt x="3165017" y="-2386"/>
                  <a:pt x="3357379" y="185083"/>
                  <a:pt x="3346881" y="344242"/>
                </a:cubicBezTo>
                <a:cubicBezTo>
                  <a:pt x="3393156" y="534838"/>
                  <a:pt x="3336461" y="600085"/>
                  <a:pt x="3346881" y="761910"/>
                </a:cubicBezTo>
                <a:cubicBezTo>
                  <a:pt x="3357301" y="923735"/>
                  <a:pt x="3339984" y="1063721"/>
                  <a:pt x="3346881" y="1248424"/>
                </a:cubicBezTo>
                <a:cubicBezTo>
                  <a:pt x="3353778" y="1433127"/>
                  <a:pt x="3333863" y="1573485"/>
                  <a:pt x="3346881" y="1721169"/>
                </a:cubicBezTo>
                <a:cubicBezTo>
                  <a:pt x="3357445" y="1921213"/>
                  <a:pt x="3222080" y="2040429"/>
                  <a:pt x="3002639" y="2065411"/>
                </a:cubicBezTo>
                <a:cubicBezTo>
                  <a:pt x="2716711" y="2087227"/>
                  <a:pt x="2662275" y="2065225"/>
                  <a:pt x="2417792" y="2065411"/>
                </a:cubicBezTo>
                <a:cubicBezTo>
                  <a:pt x="2173309" y="2065597"/>
                  <a:pt x="1971364" y="2005791"/>
                  <a:pt x="1859528" y="2065411"/>
                </a:cubicBezTo>
                <a:cubicBezTo>
                  <a:pt x="1747692" y="2125031"/>
                  <a:pt x="1515132" y="2020948"/>
                  <a:pt x="1301265" y="2065411"/>
                </a:cubicBezTo>
                <a:cubicBezTo>
                  <a:pt x="1087398" y="2109874"/>
                  <a:pt x="656553" y="2001936"/>
                  <a:pt x="344242" y="2065411"/>
                </a:cubicBezTo>
                <a:cubicBezTo>
                  <a:pt x="156448" y="2021909"/>
                  <a:pt x="-21572" y="1872989"/>
                  <a:pt x="0" y="1721169"/>
                </a:cubicBezTo>
                <a:cubicBezTo>
                  <a:pt x="-20589" y="1614124"/>
                  <a:pt x="56333" y="1453948"/>
                  <a:pt x="0" y="1248424"/>
                </a:cubicBezTo>
                <a:cubicBezTo>
                  <a:pt x="-56333" y="1042900"/>
                  <a:pt x="38132" y="910296"/>
                  <a:pt x="0" y="789448"/>
                </a:cubicBezTo>
                <a:cubicBezTo>
                  <a:pt x="-38132" y="668600"/>
                  <a:pt x="40193" y="508124"/>
                  <a:pt x="0" y="344242"/>
                </a:cubicBezTo>
                <a:close/>
              </a:path>
              <a:path w="3346881" h="2065411" stroke="0" extrusionOk="0">
                <a:moveTo>
                  <a:pt x="0" y="344242"/>
                </a:moveTo>
                <a:cubicBezTo>
                  <a:pt x="8753" y="161829"/>
                  <a:pt x="169032" y="-7970"/>
                  <a:pt x="344242" y="0"/>
                </a:cubicBezTo>
                <a:cubicBezTo>
                  <a:pt x="535202" y="-37147"/>
                  <a:pt x="760009" y="49577"/>
                  <a:pt x="929089" y="0"/>
                </a:cubicBezTo>
                <a:cubicBezTo>
                  <a:pt x="1098169" y="-49577"/>
                  <a:pt x="1212689" y="4601"/>
                  <a:pt x="1460769" y="0"/>
                </a:cubicBezTo>
                <a:cubicBezTo>
                  <a:pt x="1708849" y="-4601"/>
                  <a:pt x="1733329" y="15531"/>
                  <a:pt x="1992448" y="0"/>
                </a:cubicBezTo>
                <a:cubicBezTo>
                  <a:pt x="2251567" y="-15531"/>
                  <a:pt x="2339083" y="32833"/>
                  <a:pt x="2524128" y="0"/>
                </a:cubicBezTo>
                <a:cubicBezTo>
                  <a:pt x="2709173" y="-32833"/>
                  <a:pt x="2832427" y="20187"/>
                  <a:pt x="3002639" y="0"/>
                </a:cubicBezTo>
                <a:cubicBezTo>
                  <a:pt x="3185641" y="1144"/>
                  <a:pt x="3366322" y="123678"/>
                  <a:pt x="3346881" y="344242"/>
                </a:cubicBezTo>
                <a:cubicBezTo>
                  <a:pt x="3377142" y="504378"/>
                  <a:pt x="3319214" y="654491"/>
                  <a:pt x="3346881" y="761910"/>
                </a:cubicBezTo>
                <a:cubicBezTo>
                  <a:pt x="3374548" y="869329"/>
                  <a:pt x="3328795" y="1051312"/>
                  <a:pt x="3346881" y="1234655"/>
                </a:cubicBezTo>
                <a:cubicBezTo>
                  <a:pt x="3364967" y="1417998"/>
                  <a:pt x="3341819" y="1492666"/>
                  <a:pt x="3346881" y="1721169"/>
                </a:cubicBezTo>
                <a:cubicBezTo>
                  <a:pt x="3379760" y="1864991"/>
                  <a:pt x="3201690" y="2050016"/>
                  <a:pt x="3002639" y="2065411"/>
                </a:cubicBezTo>
                <a:cubicBezTo>
                  <a:pt x="2838285" y="2074511"/>
                  <a:pt x="2722830" y="2034538"/>
                  <a:pt x="2470960" y="2065411"/>
                </a:cubicBezTo>
                <a:cubicBezTo>
                  <a:pt x="2219090" y="2096284"/>
                  <a:pt x="2134158" y="2057034"/>
                  <a:pt x="1912696" y="2065411"/>
                </a:cubicBezTo>
                <a:cubicBezTo>
                  <a:pt x="1691234" y="2073788"/>
                  <a:pt x="1617037" y="2059381"/>
                  <a:pt x="1407601" y="2065411"/>
                </a:cubicBezTo>
                <a:cubicBezTo>
                  <a:pt x="1198165" y="2071441"/>
                  <a:pt x="1046725" y="2032961"/>
                  <a:pt x="929089" y="2065411"/>
                </a:cubicBezTo>
                <a:cubicBezTo>
                  <a:pt x="811453" y="2097861"/>
                  <a:pt x="477737" y="2002410"/>
                  <a:pt x="344242" y="2065411"/>
                </a:cubicBezTo>
                <a:cubicBezTo>
                  <a:pt x="132692" y="2062195"/>
                  <a:pt x="-2827" y="1905751"/>
                  <a:pt x="0" y="1721169"/>
                </a:cubicBezTo>
                <a:cubicBezTo>
                  <a:pt x="-12233" y="1534634"/>
                  <a:pt x="13780" y="1401104"/>
                  <a:pt x="0" y="1234655"/>
                </a:cubicBezTo>
                <a:cubicBezTo>
                  <a:pt x="-13780" y="1068206"/>
                  <a:pt x="14974" y="939688"/>
                  <a:pt x="0" y="748141"/>
                </a:cubicBezTo>
                <a:cubicBezTo>
                  <a:pt x="-14974" y="556594"/>
                  <a:pt x="43853" y="433067"/>
                  <a:pt x="0" y="34424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8433852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VẬN DỤNG</a:t>
            </a:r>
            <a:endParaRPr lang="en-SG" sz="3200" dirty="0">
              <a:solidFill>
                <a:schemeClr val="bg1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B506A1F-0C4C-49DF-A67D-DE9027D01291}"/>
              </a:ext>
            </a:extLst>
          </p:cNvPr>
          <p:cNvSpPr/>
          <p:nvPr/>
        </p:nvSpPr>
        <p:spPr>
          <a:xfrm>
            <a:off x="3595457" y="0"/>
            <a:ext cx="2956263" cy="1159889"/>
          </a:xfrm>
          <a:prstGeom prst="rightArrow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 sát tranh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EA37AD-EA10-4447-B3A5-2D3B69FF46AF}"/>
              </a:ext>
            </a:extLst>
          </p:cNvPr>
          <p:cNvSpPr/>
          <p:nvPr/>
        </p:nvSpPr>
        <p:spPr>
          <a:xfrm>
            <a:off x="3595457" y="4483225"/>
            <a:ext cx="2956263" cy="1159889"/>
          </a:xfrm>
          <a:prstGeom prst="rightArrow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Ai cao nhất?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FF93D81-1BA8-4F40-937D-992EF29A6610}"/>
              </a:ext>
            </a:extLst>
          </p:cNvPr>
          <p:cNvSpPr/>
          <p:nvPr/>
        </p:nvSpPr>
        <p:spPr>
          <a:xfrm>
            <a:off x="3595457" y="5698111"/>
            <a:ext cx="2956263" cy="1159889"/>
          </a:xfrm>
          <a:prstGeom prst="rightArrow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Ai thấp nhất?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E04F0F-DEAD-435F-9735-8923FE829575}"/>
              </a:ext>
            </a:extLst>
          </p:cNvPr>
          <p:cNvSpPr txBox="1"/>
          <p:nvPr/>
        </p:nvSpPr>
        <p:spPr>
          <a:xfrm>
            <a:off x="6729273" y="4798280"/>
            <a:ext cx="414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Chú Nam cao nhất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F8AE4F-65A7-46CF-A37A-C2D9985AE7AE}"/>
              </a:ext>
            </a:extLst>
          </p:cNvPr>
          <p:cNvSpPr txBox="1"/>
          <p:nvPr/>
        </p:nvSpPr>
        <p:spPr>
          <a:xfrm>
            <a:off x="6729272" y="5985667"/>
            <a:ext cx="414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Tú thấp nhất</a:t>
            </a:r>
          </a:p>
        </p:txBody>
      </p:sp>
    </p:spTree>
    <p:extLst>
      <p:ext uri="{BB962C8B-B14F-4D97-AF65-F5344CB8AC3E}">
        <p14:creationId xmlns:p14="http://schemas.microsoft.com/office/powerpoint/2010/main" val="2913524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13" grpId="0" animBg="1"/>
      <p:bldP spid="14" grpId="0" animBg="1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B3D558-8617-4CB8-84D6-FE48B3054286}"/>
              </a:ext>
            </a:extLst>
          </p:cNvPr>
          <p:cNvSpPr/>
          <p:nvPr/>
        </p:nvSpPr>
        <p:spPr>
          <a:xfrm>
            <a:off x="911515" y="1815465"/>
            <a:ext cx="7114885" cy="2038350"/>
          </a:xfrm>
          <a:prstGeom prst="roundRect">
            <a:avLst/>
          </a:prstGeom>
          <a:solidFill>
            <a:schemeClr val="accent1">
              <a:lumMod val="75000"/>
              <a:alpha val="68000"/>
            </a:schemeClr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vi-VN" sz="4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CAO H</a:t>
            </a:r>
            <a:r>
              <a:rPr lang="vi-VN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BẠN NÀO CAO NHẤT?</a:t>
            </a:r>
            <a:endParaRPr lang="en-SG" sz="4500" dirty="0">
              <a:solidFill>
                <a:srgbClr val="FFFF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42D039-168B-4A62-A622-B6978E47426D}"/>
              </a:ext>
            </a:extLst>
          </p:cNvPr>
          <p:cNvSpPr/>
          <p:nvPr/>
        </p:nvSpPr>
        <p:spPr>
          <a:xfrm>
            <a:off x="1033435" y="4145280"/>
            <a:ext cx="10339180" cy="24498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SG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SG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CHƠI: </a:t>
            </a:r>
          </a:p>
          <a:p>
            <a:pPr algn="just"/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trong nhóm đứng cạnh nhau, dùng các từ “cao hơn”, “cao nhất”, “thấp h</a:t>
            </a:r>
            <a:r>
              <a:rPr lang="vi-VN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n”, “thấp nhất” để nói về bản thân.</a:t>
            </a:r>
            <a:endParaRPr lang="en-SG" sz="3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4400" dirty="0">
              <a:solidFill>
                <a:srgbClr val="002060"/>
              </a:solidFill>
            </a:endParaRPr>
          </a:p>
        </p:txBody>
      </p:sp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0F08A110-07C3-47B3-87D0-3C4FBCD59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410"/>
            <a:ext cx="3067050" cy="3067050"/>
          </a:xfrm>
          <a:prstGeom prst="rect">
            <a:avLst/>
          </a:prstGeom>
        </p:spPr>
      </p:pic>
      <p:pic>
        <p:nvPicPr>
          <p:cNvPr id="10" name="Picture 9" descr="A picture containing doll, drawing, toy&#10;&#10;Description automatically generated">
            <a:extLst>
              <a:ext uri="{FF2B5EF4-FFF2-40B4-BE49-F238E27FC236}">
                <a16:creationId xmlns:a16="http://schemas.microsoft.com/office/drawing/2014/main" id="{9272DDE9-BF80-4D05-A9DB-BE0E53998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980" y="2034540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89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68" name="Rectangle 1372">
            <a:extLst>
              <a:ext uri="{FF2B5EF4-FFF2-40B4-BE49-F238E27FC236}">
                <a16:creationId xmlns:a16="http://schemas.microsoft.com/office/drawing/2014/main" id="{875A4854-8739-4667-9889-0175320C7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1" y="6524626"/>
            <a:ext cx="5762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id="{6C16B6E0-5F29-47A4-AABF-768F9DD93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60" y="1050025"/>
            <a:ext cx="3899960" cy="47579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91568C-526D-4211-BE28-15319DE45846}"/>
              </a:ext>
            </a:extLst>
          </p:cNvPr>
          <p:cNvSpPr/>
          <p:nvPr/>
        </p:nvSpPr>
        <p:spPr>
          <a:xfrm>
            <a:off x="-150920" y="-106532"/>
            <a:ext cx="4875319" cy="6964532"/>
          </a:xfrm>
          <a:prstGeom prst="rect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2A9D008-ED63-472E-99E0-2B47CC45DE89}"/>
              </a:ext>
            </a:extLst>
          </p:cNvPr>
          <p:cNvSpPr/>
          <p:nvPr/>
        </p:nvSpPr>
        <p:spPr>
          <a:xfrm>
            <a:off x="247490" y="1155999"/>
            <a:ext cx="4172110" cy="2603201"/>
          </a:xfrm>
          <a:custGeom>
            <a:avLst/>
            <a:gdLst>
              <a:gd name="connsiteX0" fmla="*/ 0 w 4172110"/>
              <a:gd name="connsiteY0" fmla="*/ 433876 h 2603201"/>
              <a:gd name="connsiteX1" fmla="*/ 433876 w 4172110"/>
              <a:gd name="connsiteY1" fmla="*/ 0 h 2603201"/>
              <a:gd name="connsiteX2" fmla="*/ 1050689 w 4172110"/>
              <a:gd name="connsiteY2" fmla="*/ 0 h 2603201"/>
              <a:gd name="connsiteX3" fmla="*/ 1634459 w 4172110"/>
              <a:gd name="connsiteY3" fmla="*/ 0 h 2603201"/>
              <a:gd name="connsiteX4" fmla="*/ 2152142 w 4172110"/>
              <a:gd name="connsiteY4" fmla="*/ 0 h 2603201"/>
              <a:gd name="connsiteX5" fmla="*/ 2603738 w 4172110"/>
              <a:gd name="connsiteY5" fmla="*/ 0 h 2603201"/>
              <a:gd name="connsiteX6" fmla="*/ 3121421 w 4172110"/>
              <a:gd name="connsiteY6" fmla="*/ 0 h 2603201"/>
              <a:gd name="connsiteX7" fmla="*/ 3738234 w 4172110"/>
              <a:gd name="connsiteY7" fmla="*/ 0 h 2603201"/>
              <a:gd name="connsiteX8" fmla="*/ 4172110 w 4172110"/>
              <a:gd name="connsiteY8" fmla="*/ 433876 h 2603201"/>
              <a:gd name="connsiteX9" fmla="*/ 4172110 w 4172110"/>
              <a:gd name="connsiteY9" fmla="*/ 995005 h 2603201"/>
              <a:gd name="connsiteX10" fmla="*/ 4172110 w 4172110"/>
              <a:gd name="connsiteY10" fmla="*/ 1590842 h 2603201"/>
              <a:gd name="connsiteX11" fmla="*/ 4172110 w 4172110"/>
              <a:gd name="connsiteY11" fmla="*/ 2169325 h 2603201"/>
              <a:gd name="connsiteX12" fmla="*/ 3738234 w 4172110"/>
              <a:gd name="connsiteY12" fmla="*/ 2603201 h 2603201"/>
              <a:gd name="connsiteX13" fmla="*/ 3253595 w 4172110"/>
              <a:gd name="connsiteY13" fmla="*/ 2603201 h 2603201"/>
              <a:gd name="connsiteX14" fmla="*/ 2735912 w 4172110"/>
              <a:gd name="connsiteY14" fmla="*/ 2603201 h 2603201"/>
              <a:gd name="connsiteX15" fmla="*/ 2251273 w 4172110"/>
              <a:gd name="connsiteY15" fmla="*/ 2603201 h 2603201"/>
              <a:gd name="connsiteX16" fmla="*/ 1634459 w 4172110"/>
              <a:gd name="connsiteY16" fmla="*/ 2603201 h 2603201"/>
              <a:gd name="connsiteX17" fmla="*/ 1182864 w 4172110"/>
              <a:gd name="connsiteY17" fmla="*/ 2603201 h 2603201"/>
              <a:gd name="connsiteX18" fmla="*/ 433876 w 4172110"/>
              <a:gd name="connsiteY18" fmla="*/ 2603201 h 2603201"/>
              <a:gd name="connsiteX19" fmla="*/ 0 w 4172110"/>
              <a:gd name="connsiteY19" fmla="*/ 2169325 h 2603201"/>
              <a:gd name="connsiteX20" fmla="*/ 0 w 4172110"/>
              <a:gd name="connsiteY20" fmla="*/ 1642905 h 2603201"/>
              <a:gd name="connsiteX21" fmla="*/ 0 w 4172110"/>
              <a:gd name="connsiteY21" fmla="*/ 1047068 h 2603201"/>
              <a:gd name="connsiteX22" fmla="*/ 0 w 4172110"/>
              <a:gd name="connsiteY22" fmla="*/ 433876 h 260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72110" h="2603201" fill="none" extrusionOk="0">
                <a:moveTo>
                  <a:pt x="0" y="433876"/>
                </a:moveTo>
                <a:cubicBezTo>
                  <a:pt x="4849" y="191122"/>
                  <a:pt x="165523" y="-30392"/>
                  <a:pt x="433876" y="0"/>
                </a:cubicBezTo>
                <a:cubicBezTo>
                  <a:pt x="616550" y="-46221"/>
                  <a:pt x="787983" y="4736"/>
                  <a:pt x="1050689" y="0"/>
                </a:cubicBezTo>
                <a:cubicBezTo>
                  <a:pt x="1313395" y="-4736"/>
                  <a:pt x="1500850" y="45490"/>
                  <a:pt x="1634459" y="0"/>
                </a:cubicBezTo>
                <a:cubicBezTo>
                  <a:pt x="1768068" y="-45490"/>
                  <a:pt x="2015822" y="7163"/>
                  <a:pt x="2152142" y="0"/>
                </a:cubicBezTo>
                <a:cubicBezTo>
                  <a:pt x="2288462" y="-7163"/>
                  <a:pt x="2385873" y="31390"/>
                  <a:pt x="2603738" y="0"/>
                </a:cubicBezTo>
                <a:cubicBezTo>
                  <a:pt x="2821603" y="-31390"/>
                  <a:pt x="2960986" y="51212"/>
                  <a:pt x="3121421" y="0"/>
                </a:cubicBezTo>
                <a:cubicBezTo>
                  <a:pt x="3281856" y="-51212"/>
                  <a:pt x="3504431" y="34739"/>
                  <a:pt x="3738234" y="0"/>
                </a:cubicBezTo>
                <a:cubicBezTo>
                  <a:pt x="3981101" y="-11773"/>
                  <a:pt x="4231608" y="196068"/>
                  <a:pt x="4172110" y="433876"/>
                </a:cubicBezTo>
                <a:cubicBezTo>
                  <a:pt x="4207352" y="640341"/>
                  <a:pt x="4143643" y="861545"/>
                  <a:pt x="4172110" y="995005"/>
                </a:cubicBezTo>
                <a:cubicBezTo>
                  <a:pt x="4200577" y="1128465"/>
                  <a:pt x="4162411" y="1384049"/>
                  <a:pt x="4172110" y="1590842"/>
                </a:cubicBezTo>
                <a:cubicBezTo>
                  <a:pt x="4181809" y="1797635"/>
                  <a:pt x="4139527" y="2021316"/>
                  <a:pt x="4172110" y="2169325"/>
                </a:cubicBezTo>
                <a:cubicBezTo>
                  <a:pt x="4221833" y="2440057"/>
                  <a:pt x="3932664" y="2591314"/>
                  <a:pt x="3738234" y="2603201"/>
                </a:cubicBezTo>
                <a:cubicBezTo>
                  <a:pt x="3542700" y="2648986"/>
                  <a:pt x="3397645" y="2592680"/>
                  <a:pt x="3253595" y="2603201"/>
                </a:cubicBezTo>
                <a:cubicBezTo>
                  <a:pt x="3109545" y="2613722"/>
                  <a:pt x="2987914" y="2603156"/>
                  <a:pt x="2735912" y="2603201"/>
                </a:cubicBezTo>
                <a:cubicBezTo>
                  <a:pt x="2483910" y="2603246"/>
                  <a:pt x="2449756" y="2597621"/>
                  <a:pt x="2251273" y="2603201"/>
                </a:cubicBezTo>
                <a:cubicBezTo>
                  <a:pt x="2052790" y="2608781"/>
                  <a:pt x="1794286" y="2544780"/>
                  <a:pt x="1634459" y="2603201"/>
                </a:cubicBezTo>
                <a:cubicBezTo>
                  <a:pt x="1474632" y="2661622"/>
                  <a:pt x="1366857" y="2571398"/>
                  <a:pt x="1182864" y="2603201"/>
                </a:cubicBezTo>
                <a:cubicBezTo>
                  <a:pt x="998872" y="2635004"/>
                  <a:pt x="594372" y="2578773"/>
                  <a:pt x="433876" y="2603201"/>
                </a:cubicBezTo>
                <a:cubicBezTo>
                  <a:pt x="199870" y="2589968"/>
                  <a:pt x="-7673" y="2350707"/>
                  <a:pt x="0" y="2169325"/>
                </a:cubicBezTo>
                <a:cubicBezTo>
                  <a:pt x="-50368" y="2059442"/>
                  <a:pt x="41125" y="1813692"/>
                  <a:pt x="0" y="1642905"/>
                </a:cubicBezTo>
                <a:cubicBezTo>
                  <a:pt x="-41125" y="1472118"/>
                  <a:pt x="35639" y="1187735"/>
                  <a:pt x="0" y="1047068"/>
                </a:cubicBezTo>
                <a:cubicBezTo>
                  <a:pt x="-35639" y="906401"/>
                  <a:pt x="5512" y="595985"/>
                  <a:pt x="0" y="433876"/>
                </a:cubicBezTo>
                <a:close/>
              </a:path>
              <a:path w="4172110" h="2603201" stroke="0" extrusionOk="0">
                <a:moveTo>
                  <a:pt x="0" y="433876"/>
                </a:moveTo>
                <a:cubicBezTo>
                  <a:pt x="20913" y="212668"/>
                  <a:pt x="226108" y="-17028"/>
                  <a:pt x="433876" y="0"/>
                </a:cubicBezTo>
                <a:cubicBezTo>
                  <a:pt x="596724" y="-3516"/>
                  <a:pt x="802912" y="73874"/>
                  <a:pt x="1050689" y="0"/>
                </a:cubicBezTo>
                <a:cubicBezTo>
                  <a:pt x="1298466" y="-73874"/>
                  <a:pt x="1490419" y="24810"/>
                  <a:pt x="1601416" y="0"/>
                </a:cubicBezTo>
                <a:cubicBezTo>
                  <a:pt x="1712413" y="-24810"/>
                  <a:pt x="1894917" y="42608"/>
                  <a:pt x="2152142" y="0"/>
                </a:cubicBezTo>
                <a:cubicBezTo>
                  <a:pt x="2409367" y="-42608"/>
                  <a:pt x="2528446" y="46719"/>
                  <a:pt x="2702868" y="0"/>
                </a:cubicBezTo>
                <a:cubicBezTo>
                  <a:pt x="2877290" y="-46719"/>
                  <a:pt x="3363046" y="76591"/>
                  <a:pt x="3738234" y="0"/>
                </a:cubicBezTo>
                <a:cubicBezTo>
                  <a:pt x="3930862" y="7553"/>
                  <a:pt x="4190498" y="165458"/>
                  <a:pt x="4172110" y="433876"/>
                </a:cubicBezTo>
                <a:cubicBezTo>
                  <a:pt x="4208016" y="591316"/>
                  <a:pt x="4124008" y="800700"/>
                  <a:pt x="4172110" y="960296"/>
                </a:cubicBezTo>
                <a:cubicBezTo>
                  <a:pt x="4220212" y="1119892"/>
                  <a:pt x="4162785" y="1338683"/>
                  <a:pt x="4172110" y="1556133"/>
                </a:cubicBezTo>
                <a:cubicBezTo>
                  <a:pt x="4181435" y="1773583"/>
                  <a:pt x="4101072" y="1969864"/>
                  <a:pt x="4172110" y="2169325"/>
                </a:cubicBezTo>
                <a:cubicBezTo>
                  <a:pt x="4203337" y="2364975"/>
                  <a:pt x="3996744" y="2570643"/>
                  <a:pt x="3738234" y="2603201"/>
                </a:cubicBezTo>
                <a:cubicBezTo>
                  <a:pt x="3602931" y="2656798"/>
                  <a:pt x="3350249" y="2550962"/>
                  <a:pt x="3187508" y="2603201"/>
                </a:cubicBezTo>
                <a:cubicBezTo>
                  <a:pt x="3024767" y="2655440"/>
                  <a:pt x="2774429" y="2567374"/>
                  <a:pt x="2603738" y="2603201"/>
                </a:cubicBezTo>
                <a:cubicBezTo>
                  <a:pt x="2433047" y="2639028"/>
                  <a:pt x="2337943" y="2552305"/>
                  <a:pt x="2086055" y="2603201"/>
                </a:cubicBezTo>
                <a:cubicBezTo>
                  <a:pt x="1834167" y="2654097"/>
                  <a:pt x="1735176" y="2592838"/>
                  <a:pt x="1601416" y="2603201"/>
                </a:cubicBezTo>
                <a:cubicBezTo>
                  <a:pt x="1467656" y="2613564"/>
                  <a:pt x="1268170" y="2596419"/>
                  <a:pt x="1050689" y="2603201"/>
                </a:cubicBezTo>
                <a:cubicBezTo>
                  <a:pt x="833208" y="2609983"/>
                  <a:pt x="726883" y="2538584"/>
                  <a:pt x="433876" y="2603201"/>
                </a:cubicBezTo>
                <a:cubicBezTo>
                  <a:pt x="190776" y="2626722"/>
                  <a:pt x="24193" y="2423724"/>
                  <a:pt x="0" y="2169325"/>
                </a:cubicBezTo>
                <a:cubicBezTo>
                  <a:pt x="-5448" y="1959700"/>
                  <a:pt x="25039" y="1871242"/>
                  <a:pt x="0" y="1573488"/>
                </a:cubicBezTo>
                <a:cubicBezTo>
                  <a:pt x="-25039" y="1275734"/>
                  <a:pt x="39532" y="1243302"/>
                  <a:pt x="0" y="1047068"/>
                </a:cubicBezTo>
                <a:cubicBezTo>
                  <a:pt x="-39532" y="850834"/>
                  <a:pt x="29159" y="606343"/>
                  <a:pt x="0" y="43387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8433852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5: CỦNG CỐ</a:t>
            </a:r>
            <a:endParaRPr lang="en-SG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2" y="228600"/>
            <a:ext cx="12191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4330" y="1651144"/>
            <a:ext cx="7416800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33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1733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3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11733" b="1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3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8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2" y="2658111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2" y="569597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7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5" y="6208396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75426" y="910018"/>
            <a:ext cx="6842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1F926A-27DC-4305-8C35-55B10E8F0D04}"/>
              </a:ext>
            </a:extLst>
          </p:cNvPr>
          <p:cNvSpPr/>
          <p:nvPr/>
        </p:nvSpPr>
        <p:spPr>
          <a:xfrm>
            <a:off x="-150920" y="-106532"/>
            <a:ext cx="4794039" cy="6964532"/>
          </a:xfrm>
          <a:prstGeom prst="rect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F3E3B6-CBC2-4833-B2D4-1C802A72539D}"/>
              </a:ext>
            </a:extLst>
          </p:cNvPr>
          <p:cNvSpPr/>
          <p:nvPr/>
        </p:nvSpPr>
        <p:spPr>
          <a:xfrm>
            <a:off x="189016" y="1775759"/>
            <a:ext cx="4114165" cy="2065411"/>
          </a:xfrm>
          <a:custGeom>
            <a:avLst/>
            <a:gdLst>
              <a:gd name="connsiteX0" fmla="*/ 0 w 4114165"/>
              <a:gd name="connsiteY0" fmla="*/ 344242 h 2065411"/>
              <a:gd name="connsiteX1" fmla="*/ 344242 w 4114165"/>
              <a:gd name="connsiteY1" fmla="*/ 0 h 2065411"/>
              <a:gd name="connsiteX2" fmla="*/ 983702 w 4114165"/>
              <a:gd name="connsiteY2" fmla="*/ 0 h 2065411"/>
              <a:gd name="connsiteX3" fmla="*/ 1588906 w 4114165"/>
              <a:gd name="connsiteY3" fmla="*/ 0 h 2065411"/>
              <a:gd name="connsiteX4" fmla="*/ 2125596 w 4114165"/>
              <a:gd name="connsiteY4" fmla="*/ 0 h 2065411"/>
              <a:gd name="connsiteX5" fmla="*/ 2593773 w 4114165"/>
              <a:gd name="connsiteY5" fmla="*/ 0 h 2065411"/>
              <a:gd name="connsiteX6" fmla="*/ 3130463 w 4114165"/>
              <a:gd name="connsiteY6" fmla="*/ 0 h 2065411"/>
              <a:gd name="connsiteX7" fmla="*/ 3769923 w 4114165"/>
              <a:gd name="connsiteY7" fmla="*/ 0 h 2065411"/>
              <a:gd name="connsiteX8" fmla="*/ 4114165 w 4114165"/>
              <a:gd name="connsiteY8" fmla="*/ 344242 h 2065411"/>
              <a:gd name="connsiteX9" fmla="*/ 4114165 w 4114165"/>
              <a:gd name="connsiteY9" fmla="*/ 789448 h 2065411"/>
              <a:gd name="connsiteX10" fmla="*/ 4114165 w 4114165"/>
              <a:gd name="connsiteY10" fmla="*/ 1262193 h 2065411"/>
              <a:gd name="connsiteX11" fmla="*/ 4114165 w 4114165"/>
              <a:gd name="connsiteY11" fmla="*/ 1721169 h 2065411"/>
              <a:gd name="connsiteX12" fmla="*/ 3769923 w 4114165"/>
              <a:gd name="connsiteY12" fmla="*/ 2065411 h 2065411"/>
              <a:gd name="connsiteX13" fmla="*/ 3267490 w 4114165"/>
              <a:gd name="connsiteY13" fmla="*/ 2065411 h 2065411"/>
              <a:gd name="connsiteX14" fmla="*/ 2730800 w 4114165"/>
              <a:gd name="connsiteY14" fmla="*/ 2065411 h 2065411"/>
              <a:gd name="connsiteX15" fmla="*/ 2228367 w 4114165"/>
              <a:gd name="connsiteY15" fmla="*/ 2065411 h 2065411"/>
              <a:gd name="connsiteX16" fmla="*/ 1588906 w 4114165"/>
              <a:gd name="connsiteY16" fmla="*/ 2065411 h 2065411"/>
              <a:gd name="connsiteX17" fmla="*/ 1120730 w 4114165"/>
              <a:gd name="connsiteY17" fmla="*/ 2065411 h 2065411"/>
              <a:gd name="connsiteX18" fmla="*/ 344242 w 4114165"/>
              <a:gd name="connsiteY18" fmla="*/ 2065411 h 2065411"/>
              <a:gd name="connsiteX19" fmla="*/ 0 w 4114165"/>
              <a:gd name="connsiteY19" fmla="*/ 1721169 h 2065411"/>
              <a:gd name="connsiteX20" fmla="*/ 0 w 4114165"/>
              <a:gd name="connsiteY20" fmla="*/ 1303501 h 2065411"/>
              <a:gd name="connsiteX21" fmla="*/ 0 w 4114165"/>
              <a:gd name="connsiteY21" fmla="*/ 830756 h 2065411"/>
              <a:gd name="connsiteX22" fmla="*/ 0 w 4114165"/>
              <a:gd name="connsiteY22" fmla="*/ 344242 h 206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14165" h="2065411" fill="none" extrusionOk="0">
                <a:moveTo>
                  <a:pt x="0" y="344242"/>
                </a:moveTo>
                <a:cubicBezTo>
                  <a:pt x="6206" y="150114"/>
                  <a:pt x="148494" y="-5953"/>
                  <a:pt x="344242" y="0"/>
                </a:cubicBezTo>
                <a:cubicBezTo>
                  <a:pt x="483064" y="-43656"/>
                  <a:pt x="710169" y="56070"/>
                  <a:pt x="983702" y="0"/>
                </a:cubicBezTo>
                <a:cubicBezTo>
                  <a:pt x="1257235" y="-56070"/>
                  <a:pt x="1390260" y="27176"/>
                  <a:pt x="1588906" y="0"/>
                </a:cubicBezTo>
                <a:cubicBezTo>
                  <a:pt x="1787552" y="-27176"/>
                  <a:pt x="1928748" y="18194"/>
                  <a:pt x="2125596" y="0"/>
                </a:cubicBezTo>
                <a:cubicBezTo>
                  <a:pt x="2322444" y="-18194"/>
                  <a:pt x="2443505" y="48036"/>
                  <a:pt x="2593773" y="0"/>
                </a:cubicBezTo>
                <a:cubicBezTo>
                  <a:pt x="2744041" y="-48036"/>
                  <a:pt x="2922933" y="34293"/>
                  <a:pt x="3130463" y="0"/>
                </a:cubicBezTo>
                <a:cubicBezTo>
                  <a:pt x="3337993" y="-34293"/>
                  <a:pt x="3478182" y="25497"/>
                  <a:pt x="3769923" y="0"/>
                </a:cubicBezTo>
                <a:cubicBezTo>
                  <a:pt x="3967361" y="-26561"/>
                  <a:pt x="4121213" y="154337"/>
                  <a:pt x="4114165" y="344242"/>
                </a:cubicBezTo>
                <a:cubicBezTo>
                  <a:pt x="4150032" y="471208"/>
                  <a:pt x="4064925" y="676937"/>
                  <a:pt x="4114165" y="789448"/>
                </a:cubicBezTo>
                <a:cubicBezTo>
                  <a:pt x="4163405" y="901959"/>
                  <a:pt x="4091307" y="1042069"/>
                  <a:pt x="4114165" y="1262193"/>
                </a:cubicBezTo>
                <a:cubicBezTo>
                  <a:pt x="4137023" y="1482317"/>
                  <a:pt x="4098113" y="1507562"/>
                  <a:pt x="4114165" y="1721169"/>
                </a:cubicBezTo>
                <a:cubicBezTo>
                  <a:pt x="4152350" y="1935180"/>
                  <a:pt x="3919772" y="2054818"/>
                  <a:pt x="3769923" y="2065411"/>
                </a:cubicBezTo>
                <a:cubicBezTo>
                  <a:pt x="3634500" y="2111479"/>
                  <a:pt x="3459152" y="2051892"/>
                  <a:pt x="3267490" y="2065411"/>
                </a:cubicBezTo>
                <a:cubicBezTo>
                  <a:pt x="3075828" y="2078930"/>
                  <a:pt x="2870405" y="2025723"/>
                  <a:pt x="2730800" y="2065411"/>
                </a:cubicBezTo>
                <a:cubicBezTo>
                  <a:pt x="2591195" y="2105099"/>
                  <a:pt x="2374272" y="2056752"/>
                  <a:pt x="2228367" y="2065411"/>
                </a:cubicBezTo>
                <a:cubicBezTo>
                  <a:pt x="2082462" y="2074070"/>
                  <a:pt x="1891859" y="2064655"/>
                  <a:pt x="1588906" y="2065411"/>
                </a:cubicBezTo>
                <a:cubicBezTo>
                  <a:pt x="1285953" y="2066167"/>
                  <a:pt x="1256589" y="2053907"/>
                  <a:pt x="1120730" y="2065411"/>
                </a:cubicBezTo>
                <a:cubicBezTo>
                  <a:pt x="984871" y="2076915"/>
                  <a:pt x="657712" y="2006652"/>
                  <a:pt x="344242" y="2065411"/>
                </a:cubicBezTo>
                <a:cubicBezTo>
                  <a:pt x="157085" y="2058431"/>
                  <a:pt x="-1737" y="1898107"/>
                  <a:pt x="0" y="1721169"/>
                </a:cubicBezTo>
                <a:cubicBezTo>
                  <a:pt x="-17101" y="1515639"/>
                  <a:pt x="27753" y="1470442"/>
                  <a:pt x="0" y="1303501"/>
                </a:cubicBezTo>
                <a:cubicBezTo>
                  <a:pt x="-27753" y="1136560"/>
                  <a:pt x="9190" y="1005411"/>
                  <a:pt x="0" y="830756"/>
                </a:cubicBezTo>
                <a:cubicBezTo>
                  <a:pt x="-9190" y="656101"/>
                  <a:pt x="38964" y="464509"/>
                  <a:pt x="0" y="344242"/>
                </a:cubicBezTo>
                <a:close/>
              </a:path>
              <a:path w="4114165" h="2065411" stroke="0" extrusionOk="0">
                <a:moveTo>
                  <a:pt x="0" y="344242"/>
                </a:moveTo>
                <a:cubicBezTo>
                  <a:pt x="8753" y="161829"/>
                  <a:pt x="169032" y="-7970"/>
                  <a:pt x="344242" y="0"/>
                </a:cubicBezTo>
                <a:cubicBezTo>
                  <a:pt x="550894" y="-11384"/>
                  <a:pt x="835690" y="529"/>
                  <a:pt x="983702" y="0"/>
                </a:cubicBezTo>
                <a:cubicBezTo>
                  <a:pt x="1131714" y="-529"/>
                  <a:pt x="1391429" y="8431"/>
                  <a:pt x="1554649" y="0"/>
                </a:cubicBezTo>
                <a:cubicBezTo>
                  <a:pt x="1717869" y="-8431"/>
                  <a:pt x="1938597" y="41697"/>
                  <a:pt x="2125596" y="0"/>
                </a:cubicBezTo>
                <a:cubicBezTo>
                  <a:pt x="2312595" y="-41697"/>
                  <a:pt x="2506625" y="44037"/>
                  <a:pt x="2696543" y="0"/>
                </a:cubicBezTo>
                <a:cubicBezTo>
                  <a:pt x="2886461" y="-44037"/>
                  <a:pt x="3299723" y="61534"/>
                  <a:pt x="3769923" y="0"/>
                </a:cubicBezTo>
                <a:cubicBezTo>
                  <a:pt x="3952925" y="1144"/>
                  <a:pt x="4133606" y="123678"/>
                  <a:pt x="4114165" y="344242"/>
                </a:cubicBezTo>
                <a:cubicBezTo>
                  <a:pt x="4144426" y="504378"/>
                  <a:pt x="4086498" y="654491"/>
                  <a:pt x="4114165" y="761910"/>
                </a:cubicBezTo>
                <a:cubicBezTo>
                  <a:pt x="4141832" y="869329"/>
                  <a:pt x="4096079" y="1051312"/>
                  <a:pt x="4114165" y="1234655"/>
                </a:cubicBezTo>
                <a:cubicBezTo>
                  <a:pt x="4132251" y="1417998"/>
                  <a:pt x="4109103" y="1492666"/>
                  <a:pt x="4114165" y="1721169"/>
                </a:cubicBezTo>
                <a:cubicBezTo>
                  <a:pt x="4147044" y="1864991"/>
                  <a:pt x="3968974" y="2050016"/>
                  <a:pt x="3769923" y="2065411"/>
                </a:cubicBezTo>
                <a:cubicBezTo>
                  <a:pt x="3597601" y="2071070"/>
                  <a:pt x="3430255" y="2032807"/>
                  <a:pt x="3198976" y="2065411"/>
                </a:cubicBezTo>
                <a:cubicBezTo>
                  <a:pt x="2967697" y="2098015"/>
                  <a:pt x="2822430" y="2002145"/>
                  <a:pt x="2593773" y="2065411"/>
                </a:cubicBezTo>
                <a:cubicBezTo>
                  <a:pt x="2365116" y="2128677"/>
                  <a:pt x="2237237" y="2047948"/>
                  <a:pt x="2057083" y="2065411"/>
                </a:cubicBezTo>
                <a:cubicBezTo>
                  <a:pt x="1876929" y="2082874"/>
                  <a:pt x="1719361" y="2054073"/>
                  <a:pt x="1554649" y="2065411"/>
                </a:cubicBezTo>
                <a:cubicBezTo>
                  <a:pt x="1389937" y="2076749"/>
                  <a:pt x="1226626" y="2054992"/>
                  <a:pt x="983702" y="2065411"/>
                </a:cubicBezTo>
                <a:cubicBezTo>
                  <a:pt x="740778" y="2075830"/>
                  <a:pt x="589299" y="2018579"/>
                  <a:pt x="344242" y="2065411"/>
                </a:cubicBezTo>
                <a:cubicBezTo>
                  <a:pt x="151817" y="2081003"/>
                  <a:pt x="19954" y="1923476"/>
                  <a:pt x="0" y="1721169"/>
                </a:cubicBezTo>
                <a:cubicBezTo>
                  <a:pt x="-14544" y="1511635"/>
                  <a:pt x="16877" y="1417668"/>
                  <a:pt x="0" y="1248424"/>
                </a:cubicBezTo>
                <a:cubicBezTo>
                  <a:pt x="-16877" y="1079180"/>
                  <a:pt x="23879" y="1010029"/>
                  <a:pt x="0" y="830756"/>
                </a:cubicBezTo>
                <a:cubicBezTo>
                  <a:pt x="-23879" y="651483"/>
                  <a:pt x="56841" y="453254"/>
                  <a:pt x="0" y="34424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8433852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KHỞI ĐỘNG</a:t>
            </a:r>
            <a:endParaRPr lang="en-SG" sz="3200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doll, drawing, toy&#10;&#10;Description automatically generated">
            <a:extLst>
              <a:ext uri="{FF2B5EF4-FFF2-40B4-BE49-F238E27FC236}">
                <a16:creationId xmlns:a16="http://schemas.microsoft.com/office/drawing/2014/main" id="{99F58A13-9629-4F2A-B911-383361C789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17" y="1137528"/>
            <a:ext cx="7447283" cy="458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42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76E7604-1BF2-4ED0-AEEF-A84DF44BF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4" r="12524" b="44112"/>
          <a:stretch/>
        </p:blipFill>
        <p:spPr>
          <a:xfrm>
            <a:off x="3840480" y="2232427"/>
            <a:ext cx="8087360" cy="32174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38BAF4-6EF7-49D1-A4E7-982845FD18F0}"/>
              </a:ext>
            </a:extLst>
          </p:cNvPr>
          <p:cNvSpPr/>
          <p:nvPr/>
        </p:nvSpPr>
        <p:spPr>
          <a:xfrm>
            <a:off x="-150919" y="-106532"/>
            <a:ext cx="3899960" cy="6964532"/>
          </a:xfrm>
          <a:prstGeom prst="rect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C84195-AE41-42F5-BAF8-FEA3E0430A70}"/>
              </a:ext>
            </a:extLst>
          </p:cNvPr>
          <p:cNvSpPr/>
          <p:nvPr/>
        </p:nvSpPr>
        <p:spPr>
          <a:xfrm>
            <a:off x="125620" y="1775759"/>
            <a:ext cx="3346881" cy="2065411"/>
          </a:xfrm>
          <a:custGeom>
            <a:avLst/>
            <a:gdLst>
              <a:gd name="connsiteX0" fmla="*/ 0 w 3346881"/>
              <a:gd name="connsiteY0" fmla="*/ 344242 h 2065411"/>
              <a:gd name="connsiteX1" fmla="*/ 344242 w 3346881"/>
              <a:gd name="connsiteY1" fmla="*/ 0 h 2065411"/>
              <a:gd name="connsiteX2" fmla="*/ 822753 w 3346881"/>
              <a:gd name="connsiteY2" fmla="*/ 0 h 2065411"/>
              <a:gd name="connsiteX3" fmla="*/ 1381017 w 3346881"/>
              <a:gd name="connsiteY3" fmla="*/ 0 h 2065411"/>
              <a:gd name="connsiteX4" fmla="*/ 1939280 w 3346881"/>
              <a:gd name="connsiteY4" fmla="*/ 0 h 2065411"/>
              <a:gd name="connsiteX5" fmla="*/ 2444376 w 3346881"/>
              <a:gd name="connsiteY5" fmla="*/ 0 h 2065411"/>
              <a:gd name="connsiteX6" fmla="*/ 3002639 w 3346881"/>
              <a:gd name="connsiteY6" fmla="*/ 0 h 2065411"/>
              <a:gd name="connsiteX7" fmla="*/ 3346881 w 3346881"/>
              <a:gd name="connsiteY7" fmla="*/ 344242 h 2065411"/>
              <a:gd name="connsiteX8" fmla="*/ 3346881 w 3346881"/>
              <a:gd name="connsiteY8" fmla="*/ 761910 h 2065411"/>
              <a:gd name="connsiteX9" fmla="*/ 3346881 w 3346881"/>
              <a:gd name="connsiteY9" fmla="*/ 1248424 h 2065411"/>
              <a:gd name="connsiteX10" fmla="*/ 3346881 w 3346881"/>
              <a:gd name="connsiteY10" fmla="*/ 1721169 h 2065411"/>
              <a:gd name="connsiteX11" fmla="*/ 3002639 w 3346881"/>
              <a:gd name="connsiteY11" fmla="*/ 2065411 h 2065411"/>
              <a:gd name="connsiteX12" fmla="*/ 2417792 w 3346881"/>
              <a:gd name="connsiteY12" fmla="*/ 2065411 h 2065411"/>
              <a:gd name="connsiteX13" fmla="*/ 1859528 w 3346881"/>
              <a:gd name="connsiteY13" fmla="*/ 2065411 h 2065411"/>
              <a:gd name="connsiteX14" fmla="*/ 1301265 w 3346881"/>
              <a:gd name="connsiteY14" fmla="*/ 2065411 h 2065411"/>
              <a:gd name="connsiteX15" fmla="*/ 344242 w 3346881"/>
              <a:gd name="connsiteY15" fmla="*/ 2065411 h 2065411"/>
              <a:gd name="connsiteX16" fmla="*/ 0 w 3346881"/>
              <a:gd name="connsiteY16" fmla="*/ 1721169 h 2065411"/>
              <a:gd name="connsiteX17" fmla="*/ 0 w 3346881"/>
              <a:gd name="connsiteY17" fmla="*/ 1248424 h 2065411"/>
              <a:gd name="connsiteX18" fmla="*/ 0 w 3346881"/>
              <a:gd name="connsiteY18" fmla="*/ 789448 h 2065411"/>
              <a:gd name="connsiteX19" fmla="*/ 0 w 3346881"/>
              <a:gd name="connsiteY19" fmla="*/ 344242 h 206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46881" h="2065411" fill="none" extrusionOk="0">
                <a:moveTo>
                  <a:pt x="0" y="344242"/>
                </a:moveTo>
                <a:cubicBezTo>
                  <a:pt x="-7897" y="183334"/>
                  <a:pt x="138124" y="-12946"/>
                  <a:pt x="344242" y="0"/>
                </a:cubicBezTo>
                <a:cubicBezTo>
                  <a:pt x="469047" y="-30678"/>
                  <a:pt x="686719" y="8208"/>
                  <a:pt x="822753" y="0"/>
                </a:cubicBezTo>
                <a:cubicBezTo>
                  <a:pt x="958787" y="-8208"/>
                  <a:pt x="1216395" y="66717"/>
                  <a:pt x="1381017" y="0"/>
                </a:cubicBezTo>
                <a:cubicBezTo>
                  <a:pt x="1545639" y="-66717"/>
                  <a:pt x="1803867" y="20784"/>
                  <a:pt x="1939280" y="0"/>
                </a:cubicBezTo>
                <a:cubicBezTo>
                  <a:pt x="2074693" y="-20784"/>
                  <a:pt x="2256702" y="13329"/>
                  <a:pt x="2444376" y="0"/>
                </a:cubicBezTo>
                <a:cubicBezTo>
                  <a:pt x="2632050" y="-13329"/>
                  <a:pt x="2770773" y="4887"/>
                  <a:pt x="3002639" y="0"/>
                </a:cubicBezTo>
                <a:cubicBezTo>
                  <a:pt x="3165017" y="-2386"/>
                  <a:pt x="3357379" y="185083"/>
                  <a:pt x="3346881" y="344242"/>
                </a:cubicBezTo>
                <a:cubicBezTo>
                  <a:pt x="3393156" y="534838"/>
                  <a:pt x="3336461" y="600085"/>
                  <a:pt x="3346881" y="761910"/>
                </a:cubicBezTo>
                <a:cubicBezTo>
                  <a:pt x="3357301" y="923735"/>
                  <a:pt x="3339984" y="1063721"/>
                  <a:pt x="3346881" y="1248424"/>
                </a:cubicBezTo>
                <a:cubicBezTo>
                  <a:pt x="3353778" y="1433127"/>
                  <a:pt x="3333863" y="1573485"/>
                  <a:pt x="3346881" y="1721169"/>
                </a:cubicBezTo>
                <a:cubicBezTo>
                  <a:pt x="3357445" y="1921213"/>
                  <a:pt x="3222080" y="2040429"/>
                  <a:pt x="3002639" y="2065411"/>
                </a:cubicBezTo>
                <a:cubicBezTo>
                  <a:pt x="2716711" y="2087227"/>
                  <a:pt x="2662275" y="2065225"/>
                  <a:pt x="2417792" y="2065411"/>
                </a:cubicBezTo>
                <a:cubicBezTo>
                  <a:pt x="2173309" y="2065597"/>
                  <a:pt x="1971364" y="2005791"/>
                  <a:pt x="1859528" y="2065411"/>
                </a:cubicBezTo>
                <a:cubicBezTo>
                  <a:pt x="1747692" y="2125031"/>
                  <a:pt x="1515132" y="2020948"/>
                  <a:pt x="1301265" y="2065411"/>
                </a:cubicBezTo>
                <a:cubicBezTo>
                  <a:pt x="1087398" y="2109874"/>
                  <a:pt x="656553" y="2001936"/>
                  <a:pt x="344242" y="2065411"/>
                </a:cubicBezTo>
                <a:cubicBezTo>
                  <a:pt x="156448" y="2021909"/>
                  <a:pt x="-21572" y="1872989"/>
                  <a:pt x="0" y="1721169"/>
                </a:cubicBezTo>
                <a:cubicBezTo>
                  <a:pt x="-20589" y="1614124"/>
                  <a:pt x="56333" y="1453948"/>
                  <a:pt x="0" y="1248424"/>
                </a:cubicBezTo>
                <a:cubicBezTo>
                  <a:pt x="-56333" y="1042900"/>
                  <a:pt x="38132" y="910296"/>
                  <a:pt x="0" y="789448"/>
                </a:cubicBezTo>
                <a:cubicBezTo>
                  <a:pt x="-38132" y="668600"/>
                  <a:pt x="40193" y="508124"/>
                  <a:pt x="0" y="344242"/>
                </a:cubicBezTo>
                <a:close/>
              </a:path>
              <a:path w="3346881" h="2065411" stroke="0" extrusionOk="0">
                <a:moveTo>
                  <a:pt x="0" y="344242"/>
                </a:moveTo>
                <a:cubicBezTo>
                  <a:pt x="8753" y="161829"/>
                  <a:pt x="169032" y="-7970"/>
                  <a:pt x="344242" y="0"/>
                </a:cubicBezTo>
                <a:cubicBezTo>
                  <a:pt x="535202" y="-37147"/>
                  <a:pt x="760009" y="49577"/>
                  <a:pt x="929089" y="0"/>
                </a:cubicBezTo>
                <a:cubicBezTo>
                  <a:pt x="1098169" y="-49577"/>
                  <a:pt x="1212689" y="4601"/>
                  <a:pt x="1460769" y="0"/>
                </a:cubicBezTo>
                <a:cubicBezTo>
                  <a:pt x="1708849" y="-4601"/>
                  <a:pt x="1733329" y="15531"/>
                  <a:pt x="1992448" y="0"/>
                </a:cubicBezTo>
                <a:cubicBezTo>
                  <a:pt x="2251567" y="-15531"/>
                  <a:pt x="2339083" y="32833"/>
                  <a:pt x="2524128" y="0"/>
                </a:cubicBezTo>
                <a:cubicBezTo>
                  <a:pt x="2709173" y="-32833"/>
                  <a:pt x="2832427" y="20187"/>
                  <a:pt x="3002639" y="0"/>
                </a:cubicBezTo>
                <a:cubicBezTo>
                  <a:pt x="3185641" y="1144"/>
                  <a:pt x="3366322" y="123678"/>
                  <a:pt x="3346881" y="344242"/>
                </a:cubicBezTo>
                <a:cubicBezTo>
                  <a:pt x="3377142" y="504378"/>
                  <a:pt x="3319214" y="654491"/>
                  <a:pt x="3346881" y="761910"/>
                </a:cubicBezTo>
                <a:cubicBezTo>
                  <a:pt x="3374548" y="869329"/>
                  <a:pt x="3328795" y="1051312"/>
                  <a:pt x="3346881" y="1234655"/>
                </a:cubicBezTo>
                <a:cubicBezTo>
                  <a:pt x="3364967" y="1417998"/>
                  <a:pt x="3341819" y="1492666"/>
                  <a:pt x="3346881" y="1721169"/>
                </a:cubicBezTo>
                <a:cubicBezTo>
                  <a:pt x="3379760" y="1864991"/>
                  <a:pt x="3201690" y="2050016"/>
                  <a:pt x="3002639" y="2065411"/>
                </a:cubicBezTo>
                <a:cubicBezTo>
                  <a:pt x="2838285" y="2074511"/>
                  <a:pt x="2722830" y="2034538"/>
                  <a:pt x="2470960" y="2065411"/>
                </a:cubicBezTo>
                <a:cubicBezTo>
                  <a:pt x="2219090" y="2096284"/>
                  <a:pt x="2134158" y="2057034"/>
                  <a:pt x="1912696" y="2065411"/>
                </a:cubicBezTo>
                <a:cubicBezTo>
                  <a:pt x="1691234" y="2073788"/>
                  <a:pt x="1617037" y="2059381"/>
                  <a:pt x="1407601" y="2065411"/>
                </a:cubicBezTo>
                <a:cubicBezTo>
                  <a:pt x="1198165" y="2071441"/>
                  <a:pt x="1046725" y="2032961"/>
                  <a:pt x="929089" y="2065411"/>
                </a:cubicBezTo>
                <a:cubicBezTo>
                  <a:pt x="811453" y="2097861"/>
                  <a:pt x="477737" y="2002410"/>
                  <a:pt x="344242" y="2065411"/>
                </a:cubicBezTo>
                <a:cubicBezTo>
                  <a:pt x="132692" y="2062195"/>
                  <a:pt x="-2827" y="1905751"/>
                  <a:pt x="0" y="1721169"/>
                </a:cubicBezTo>
                <a:cubicBezTo>
                  <a:pt x="-12233" y="1534634"/>
                  <a:pt x="13780" y="1401104"/>
                  <a:pt x="0" y="1234655"/>
                </a:cubicBezTo>
                <a:cubicBezTo>
                  <a:pt x="-13780" y="1068206"/>
                  <a:pt x="14974" y="939688"/>
                  <a:pt x="0" y="748141"/>
                </a:cubicBezTo>
                <a:cubicBezTo>
                  <a:pt x="-14974" y="556594"/>
                  <a:pt x="43853" y="433067"/>
                  <a:pt x="0" y="34424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8433852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KHÁM PHÁ</a:t>
            </a:r>
            <a:endParaRPr lang="en-SG" sz="3200" dirty="0">
              <a:solidFill>
                <a:schemeClr val="bg1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5CC2F76-1E31-4FEB-A49E-CBA113FCB895}"/>
              </a:ext>
            </a:extLst>
          </p:cNvPr>
          <p:cNvSpPr/>
          <p:nvPr/>
        </p:nvSpPr>
        <p:spPr>
          <a:xfrm>
            <a:off x="3646257" y="615870"/>
            <a:ext cx="3638463" cy="1616557"/>
          </a:xfrm>
          <a:prstGeom prst="rightArrow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 sát tranh</a:t>
            </a:r>
          </a:p>
        </p:txBody>
      </p:sp>
    </p:spTree>
    <p:extLst>
      <p:ext uri="{BB962C8B-B14F-4D97-AF65-F5344CB8AC3E}">
        <p14:creationId xmlns:p14="http://schemas.microsoft.com/office/powerpoint/2010/main" val="4170767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2944C7D-01C9-4A94-84D9-CC8A4740F8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12"/>
          <a:stretch/>
        </p:blipFill>
        <p:spPr>
          <a:xfrm>
            <a:off x="386080" y="25250"/>
            <a:ext cx="11576514" cy="3593398"/>
          </a:xfrm>
          <a:prstGeom prst="rect">
            <a:avLst/>
          </a:prstGeom>
        </p:spPr>
      </p:pic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8FBA9D43-3888-40C8-8113-5A821CBB8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22"/>
          <a:stretch/>
        </p:blipFill>
        <p:spPr>
          <a:xfrm>
            <a:off x="0" y="3834364"/>
            <a:ext cx="12192000" cy="294412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7856C1-646F-4958-87C9-8B3399C64C70}"/>
              </a:ext>
            </a:extLst>
          </p:cNvPr>
          <p:cNvSpPr/>
          <p:nvPr/>
        </p:nvSpPr>
        <p:spPr>
          <a:xfrm>
            <a:off x="3160643" y="5078896"/>
            <a:ext cx="5864087" cy="1152939"/>
          </a:xfrm>
          <a:prstGeom prst="roundRect">
            <a:avLst/>
          </a:prstGeom>
          <a:solidFill>
            <a:srgbClr val="FFEAC3"/>
          </a:solidFill>
          <a:ln>
            <a:solidFill>
              <a:srgbClr val="FFE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89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728870" y="278293"/>
            <a:ext cx="6096000" cy="954159"/>
          </a:xfrm>
          <a:prstGeom prst="roundRect">
            <a:avLst/>
          </a:prstGeom>
          <a:solidFill>
            <a:schemeClr val="accent1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THỰC HÀNH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2E9F39-7AF8-4C88-B757-9A9004141DAF}"/>
              </a:ext>
            </a:extLst>
          </p:cNvPr>
          <p:cNvSpPr/>
          <p:nvPr/>
        </p:nvSpPr>
        <p:spPr>
          <a:xfrm>
            <a:off x="6232124" y="1676400"/>
            <a:ext cx="5740802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vật nào dài hơn? 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4F23FA-60D3-4FD8-AA3A-3543D639E727}"/>
              </a:ext>
            </a:extLst>
          </p:cNvPr>
          <p:cNvSpPr/>
          <p:nvPr/>
        </p:nvSpPr>
        <p:spPr>
          <a:xfrm>
            <a:off x="6232124" y="4344186"/>
            <a:ext cx="5740802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vật nào ngắn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00D36-1D37-42CA-93E8-5EFA10938902}"/>
              </a:ext>
            </a:extLst>
          </p:cNvPr>
          <p:cNvSpPr/>
          <p:nvPr/>
        </p:nvSpPr>
        <p:spPr>
          <a:xfrm>
            <a:off x="6613865" y="2632112"/>
            <a:ext cx="5095782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chải dài hơn cái thìa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9C16C8-D66A-4F0A-A052-1A98B1B3A94A}"/>
              </a:ext>
            </a:extLst>
          </p:cNvPr>
          <p:cNvSpPr/>
          <p:nvPr/>
        </p:nvSpPr>
        <p:spPr>
          <a:xfrm>
            <a:off x="6613865" y="5371246"/>
            <a:ext cx="5095782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thìa ngắn hơn bàn chải</a:t>
            </a:r>
            <a:endParaRPr lang="en-SG" sz="3200" dirty="0">
              <a:solidFill>
                <a:srgbClr val="FF0000"/>
              </a:solidFill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23C0E9-39EB-4651-A0C7-AAC024BAC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7" t="12650" r="25450" b="51419"/>
          <a:stretch/>
        </p:blipFill>
        <p:spPr>
          <a:xfrm>
            <a:off x="219074" y="2361414"/>
            <a:ext cx="6494098" cy="266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89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50DE06-C7C4-4E26-865A-CB1C256D64CD}"/>
              </a:ext>
            </a:extLst>
          </p:cNvPr>
          <p:cNvCxnSpPr>
            <a:stCxn id="3" idx="0"/>
            <a:endCxn id="13" idx="4"/>
          </p:cNvCxnSpPr>
          <p:nvPr/>
        </p:nvCxnSpPr>
        <p:spPr>
          <a:xfrm flipH="1">
            <a:off x="11399519" y="121920"/>
            <a:ext cx="1" cy="20837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2E9F39-7AF8-4C88-B757-9A9004141DAF}"/>
              </a:ext>
            </a:extLst>
          </p:cNvPr>
          <p:cNvSpPr/>
          <p:nvPr/>
        </p:nvSpPr>
        <p:spPr>
          <a:xfrm>
            <a:off x="2000304" y="3567485"/>
            <a:ext cx="5545517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nào dài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4F23FA-60D3-4FD8-AA3A-3543D639E727}"/>
              </a:ext>
            </a:extLst>
          </p:cNvPr>
          <p:cNvSpPr/>
          <p:nvPr/>
        </p:nvSpPr>
        <p:spPr>
          <a:xfrm>
            <a:off x="2000304" y="5155387"/>
            <a:ext cx="6044969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nào ngắn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00D36-1D37-42CA-93E8-5EFA10938902}"/>
              </a:ext>
            </a:extLst>
          </p:cNvPr>
          <p:cNvSpPr/>
          <p:nvPr/>
        </p:nvSpPr>
        <p:spPr>
          <a:xfrm>
            <a:off x="2487074" y="4226535"/>
            <a:ext cx="10820356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màu đỏ dài hơn chiếc thang màu xanh</a:t>
            </a:r>
            <a:endParaRPr lang="en-SG" sz="3200" dirty="0">
              <a:solidFill>
                <a:srgbClr val="FF0000"/>
              </a:solidFill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B19A56-E826-4A4A-932C-24512C70E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10" r="65672"/>
          <a:stretch/>
        </p:blipFill>
        <p:spPr>
          <a:xfrm>
            <a:off x="1652499" y="-471608"/>
            <a:ext cx="7148254" cy="43816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1963229-89BB-40AD-8215-4C379D205075}"/>
              </a:ext>
            </a:extLst>
          </p:cNvPr>
          <p:cNvSpPr/>
          <p:nvPr/>
        </p:nvSpPr>
        <p:spPr>
          <a:xfrm>
            <a:off x="2487074" y="5741732"/>
            <a:ext cx="10820356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màu xanh ngắn hơn chiếc thang màu đỏ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F2B1E78-6534-46CF-BFA8-21DE5B405E20}"/>
              </a:ext>
            </a:extLst>
          </p:cNvPr>
          <p:cNvSpPr/>
          <p:nvPr/>
        </p:nvSpPr>
        <p:spPr>
          <a:xfrm>
            <a:off x="10749280" y="121920"/>
            <a:ext cx="1300480" cy="13004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5995E1-53CE-483D-8BE3-09F87EDB5D7F}"/>
              </a:ext>
            </a:extLst>
          </p:cNvPr>
          <p:cNvSpPr/>
          <p:nvPr/>
        </p:nvSpPr>
        <p:spPr>
          <a:xfrm>
            <a:off x="10998199" y="987982"/>
            <a:ext cx="802640" cy="8026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B74381-C69C-4ED2-8874-5EB2BF44BF26}"/>
              </a:ext>
            </a:extLst>
          </p:cNvPr>
          <p:cNvSpPr/>
          <p:nvPr/>
        </p:nvSpPr>
        <p:spPr>
          <a:xfrm>
            <a:off x="11191239" y="1629211"/>
            <a:ext cx="416560" cy="4165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9074E75-DE0D-41E5-A774-FE1B7161D39A}"/>
              </a:ext>
            </a:extLst>
          </p:cNvPr>
          <p:cNvSpPr/>
          <p:nvPr/>
        </p:nvSpPr>
        <p:spPr>
          <a:xfrm>
            <a:off x="11296453" y="1999582"/>
            <a:ext cx="206131" cy="2061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4A4C1B-6407-4828-8A10-00BC0270BF9A}"/>
              </a:ext>
            </a:extLst>
          </p:cNvPr>
          <p:cNvGrpSpPr/>
          <p:nvPr/>
        </p:nvGrpSpPr>
        <p:grpSpPr>
          <a:xfrm rot="10800000">
            <a:off x="264160" y="4699835"/>
            <a:ext cx="1300480" cy="2083793"/>
            <a:chOff x="10901680" y="2367280"/>
            <a:chExt cx="1300480" cy="208379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78E3227-655A-4C2F-8659-F3E0B6698213}"/>
                </a:ext>
              </a:extLst>
            </p:cNvPr>
            <p:cNvCxnSpPr>
              <a:stCxn id="17" idx="0"/>
              <a:endCxn id="20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6D19021-6A11-4D71-9810-7C2D8F0E6625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0D523DB-0F88-4EA0-8883-0D908D06F82D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E0E0838-4313-4374-B367-7F863DC7BB2A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824C2D3-7EC7-498B-A4F0-2F0DFE0180E4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5450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2E9F39-7AF8-4C88-B757-9A9004141DAF}"/>
              </a:ext>
            </a:extLst>
          </p:cNvPr>
          <p:cNvSpPr/>
          <p:nvPr/>
        </p:nvSpPr>
        <p:spPr>
          <a:xfrm>
            <a:off x="811584" y="3567485"/>
            <a:ext cx="5545517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nào dài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4F23FA-60D3-4FD8-AA3A-3543D639E727}"/>
              </a:ext>
            </a:extLst>
          </p:cNvPr>
          <p:cNvSpPr/>
          <p:nvPr/>
        </p:nvSpPr>
        <p:spPr>
          <a:xfrm>
            <a:off x="811584" y="5155387"/>
            <a:ext cx="6044969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nào ngắn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00D36-1D37-42CA-93E8-5EFA10938902}"/>
              </a:ext>
            </a:extLst>
          </p:cNvPr>
          <p:cNvSpPr/>
          <p:nvPr/>
        </p:nvSpPr>
        <p:spPr>
          <a:xfrm>
            <a:off x="1298354" y="4226535"/>
            <a:ext cx="10820356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màu hồng dài hơn chiếc thang màu xanh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1963229-89BB-40AD-8215-4C379D205075}"/>
              </a:ext>
            </a:extLst>
          </p:cNvPr>
          <p:cNvSpPr/>
          <p:nvPr/>
        </p:nvSpPr>
        <p:spPr>
          <a:xfrm>
            <a:off x="1298354" y="5741732"/>
            <a:ext cx="10820356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màu xanh ngắn hơn chiếc thang màu hồng</a:t>
            </a:r>
            <a:endParaRPr lang="en-SG" sz="3200" dirty="0">
              <a:solidFill>
                <a:srgbClr val="FF0000"/>
              </a:solidFill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93B173-D495-48DB-AA81-EF788B4928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7" t="59226" r="38145"/>
          <a:stretch/>
        </p:blipFill>
        <p:spPr>
          <a:xfrm>
            <a:off x="3330877" y="13771"/>
            <a:ext cx="4637334" cy="39917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36CD1A-B6F2-4FE6-B93E-D439DABA6C17}"/>
              </a:ext>
            </a:extLst>
          </p:cNvPr>
          <p:cNvGrpSpPr/>
          <p:nvPr/>
        </p:nvGrpSpPr>
        <p:grpSpPr>
          <a:xfrm>
            <a:off x="-650240" y="-170911"/>
            <a:ext cx="1300480" cy="2083793"/>
            <a:chOff x="10901680" y="2367280"/>
            <a:chExt cx="1300480" cy="208379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E88AB29-39DC-4C9D-8932-B5BE71C60D90}"/>
                </a:ext>
              </a:extLst>
            </p:cNvPr>
            <p:cNvCxnSpPr>
              <a:stCxn id="12" idx="0"/>
              <a:endCxn id="15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FDC937C-B11E-4419-A73F-AEB18732388E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3A328C2-A86C-4C18-9981-F765A355AFC7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EB6D069-08F6-4BE9-9748-09BE2D1E5CCC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10D174F-6F3F-43D0-AF05-703594396908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E159F7-3A11-447D-9449-8272BAC3C667}"/>
              </a:ext>
            </a:extLst>
          </p:cNvPr>
          <p:cNvGrpSpPr/>
          <p:nvPr/>
        </p:nvGrpSpPr>
        <p:grpSpPr>
          <a:xfrm rot="10800000">
            <a:off x="11519270" y="4798504"/>
            <a:ext cx="1300480" cy="2083793"/>
            <a:chOff x="10901680" y="2367280"/>
            <a:chExt cx="1300480" cy="208379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348E4C3-56AB-460B-889D-12B14BAE2805}"/>
                </a:ext>
              </a:extLst>
            </p:cNvPr>
            <p:cNvCxnSpPr>
              <a:stCxn id="18" idx="0"/>
              <a:endCxn id="21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581DA01-82AC-4EF4-9AD9-6121612C3171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D8A40CA-2612-46A1-8E63-88E3D9EDB3F3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3131F6-F384-4086-A24E-ABA83D2C1EBC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B632E7F-07D1-4574-B7FB-16467361E690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36163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2E9F39-7AF8-4C88-B757-9A9004141DAF}"/>
              </a:ext>
            </a:extLst>
          </p:cNvPr>
          <p:cNvSpPr/>
          <p:nvPr/>
        </p:nvSpPr>
        <p:spPr>
          <a:xfrm>
            <a:off x="1228144" y="3567485"/>
            <a:ext cx="5545517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nào dài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4F23FA-60D3-4FD8-AA3A-3543D639E727}"/>
              </a:ext>
            </a:extLst>
          </p:cNvPr>
          <p:cNvSpPr/>
          <p:nvPr/>
        </p:nvSpPr>
        <p:spPr>
          <a:xfrm>
            <a:off x="1228144" y="5155387"/>
            <a:ext cx="6044969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nào ngắn hơn?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00D36-1D37-42CA-93E8-5EFA10938902}"/>
              </a:ext>
            </a:extLst>
          </p:cNvPr>
          <p:cNvSpPr/>
          <p:nvPr/>
        </p:nvSpPr>
        <p:spPr>
          <a:xfrm>
            <a:off x="1714914" y="4226535"/>
            <a:ext cx="10820356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màu xanh dài hơn chiếc thang màu tím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1963229-89BB-40AD-8215-4C379D205075}"/>
              </a:ext>
            </a:extLst>
          </p:cNvPr>
          <p:cNvSpPr/>
          <p:nvPr/>
        </p:nvSpPr>
        <p:spPr>
          <a:xfrm>
            <a:off x="1714914" y="5741732"/>
            <a:ext cx="10820356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thang màu tím ngắn hơn chiếc thang màu xanh</a:t>
            </a:r>
            <a:endParaRPr lang="en-SG" sz="3200" dirty="0">
              <a:solidFill>
                <a:srgbClr val="FF0000"/>
              </a:solidFill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867FD1-6F3F-4F5E-A549-E84C15C969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7" t="56563" r="9123" b="-1"/>
          <a:stretch/>
        </p:blipFill>
        <p:spPr>
          <a:xfrm>
            <a:off x="3548665" y="0"/>
            <a:ext cx="4157799" cy="41535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31B8CC7-F209-4D6A-86B3-0291DE6867E7}"/>
              </a:ext>
            </a:extLst>
          </p:cNvPr>
          <p:cNvGrpSpPr/>
          <p:nvPr/>
        </p:nvGrpSpPr>
        <p:grpSpPr>
          <a:xfrm>
            <a:off x="11541760" y="-147614"/>
            <a:ext cx="1300480" cy="2083793"/>
            <a:chOff x="10901680" y="2367280"/>
            <a:chExt cx="1300480" cy="208379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81ED464-4B48-47FF-83AB-F71F8067022E}"/>
                </a:ext>
              </a:extLst>
            </p:cNvPr>
            <p:cNvCxnSpPr>
              <a:stCxn id="12" idx="0"/>
              <a:endCxn id="15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0A7A7-17EE-4BA3-8670-7D2A466B5471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D81FF20-3406-413A-A051-DD8CDEC19311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1296D37-BE77-4CC5-9499-06A04C8FCDDA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162B839-3B56-4872-92BC-85453BDE5EC8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D042782-A92A-4A08-B516-D9E06AA08CF9}"/>
              </a:ext>
            </a:extLst>
          </p:cNvPr>
          <p:cNvGrpSpPr/>
          <p:nvPr/>
        </p:nvGrpSpPr>
        <p:grpSpPr>
          <a:xfrm rot="10800000">
            <a:off x="-650240" y="4774207"/>
            <a:ext cx="1300480" cy="2083793"/>
            <a:chOff x="10901680" y="2367280"/>
            <a:chExt cx="1300480" cy="208379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C3FCFA-07C6-4974-AFC9-91DB729324C4}"/>
                </a:ext>
              </a:extLst>
            </p:cNvPr>
            <p:cNvCxnSpPr>
              <a:stCxn id="18" idx="0"/>
              <a:endCxn id="21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3087F0-D45F-4A65-90EB-BE0B4A30E6B1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A0DFAB3-8044-402A-9130-1965C1BCF7B9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E78A300-04B4-4F89-9A08-6B976F71358A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34402D0-7195-4769-B6E4-FDA7446CE5B9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65341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6F04EB-3002-457E-ACA9-FD59E9395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8" t="23451" r="18638"/>
          <a:stretch/>
        </p:blipFill>
        <p:spPr>
          <a:xfrm>
            <a:off x="1260628" y="304858"/>
            <a:ext cx="7981027" cy="3548508"/>
          </a:xfr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4FE530-C3E3-4D93-8B73-5B214DA94835}"/>
              </a:ext>
            </a:extLst>
          </p:cNvPr>
          <p:cNvSpPr/>
          <p:nvPr/>
        </p:nvSpPr>
        <p:spPr>
          <a:xfrm>
            <a:off x="1968162" y="4042787"/>
            <a:ext cx="6115577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váy nào dài nhất?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F182822-CB6B-4C13-B468-B74D1A20E580}"/>
              </a:ext>
            </a:extLst>
          </p:cNvPr>
          <p:cNvSpPr/>
          <p:nvPr/>
        </p:nvSpPr>
        <p:spPr>
          <a:xfrm>
            <a:off x="3355759" y="4633337"/>
            <a:ext cx="6573752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váy màu xanh lá cây dài nhất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D8702E4-C9F7-4DEC-9A86-F65B82048D5A}"/>
              </a:ext>
            </a:extLst>
          </p:cNvPr>
          <p:cNvSpPr/>
          <p:nvPr/>
        </p:nvSpPr>
        <p:spPr>
          <a:xfrm>
            <a:off x="2262488" y="5318351"/>
            <a:ext cx="5821251" cy="6850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váy nào ngắn nhất?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1DAD3F-1370-413D-AFE2-B9DEFD800BEF}"/>
              </a:ext>
            </a:extLst>
          </p:cNvPr>
          <p:cNvSpPr/>
          <p:nvPr/>
        </p:nvSpPr>
        <p:spPr>
          <a:xfrm>
            <a:off x="3355759" y="6003365"/>
            <a:ext cx="6960092" cy="68501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D2F4FD"/>
            </a:solidFill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váy màu xanh dương ngắn nhất</a:t>
            </a:r>
            <a:endParaRPr lang="en-SG" sz="3200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28A360-19B7-4B42-A71F-471010041EAE}"/>
              </a:ext>
            </a:extLst>
          </p:cNvPr>
          <p:cNvGrpSpPr/>
          <p:nvPr/>
        </p:nvGrpSpPr>
        <p:grpSpPr>
          <a:xfrm rot="19074116">
            <a:off x="-30480" y="-491926"/>
            <a:ext cx="1300480" cy="2083793"/>
            <a:chOff x="10901680" y="2367280"/>
            <a:chExt cx="1300480" cy="208379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3A7AC1-79BF-4B1B-9065-6BF5D58C97D8}"/>
                </a:ext>
              </a:extLst>
            </p:cNvPr>
            <p:cNvCxnSpPr>
              <a:stCxn id="12" idx="0"/>
              <a:endCxn id="15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FCAC7D2-D473-47E5-8823-06739809AB49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35EB98F-FFDC-47CD-B3EE-A20795B96DEC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8892F74-CF6B-463D-B5ED-DF3F9BB81661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DCEFC1E-63A9-4F06-B3F9-FE66B5FD9E28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A7F3EE-8B18-482C-9681-19DEE937589C}"/>
              </a:ext>
            </a:extLst>
          </p:cNvPr>
          <p:cNvGrpSpPr/>
          <p:nvPr/>
        </p:nvGrpSpPr>
        <p:grpSpPr>
          <a:xfrm rot="7647425">
            <a:off x="10888132" y="5200057"/>
            <a:ext cx="1300480" cy="2083793"/>
            <a:chOff x="10901680" y="2367280"/>
            <a:chExt cx="1300480" cy="208379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6D6DDD6-A2FB-47B3-8483-0DC9CA7B33CC}"/>
                </a:ext>
              </a:extLst>
            </p:cNvPr>
            <p:cNvCxnSpPr>
              <a:stCxn id="19" idx="0"/>
              <a:endCxn id="22" idx="4"/>
            </p:cNvCxnSpPr>
            <p:nvPr/>
          </p:nvCxnSpPr>
          <p:spPr>
            <a:xfrm flipH="1">
              <a:off x="11551919" y="2367280"/>
              <a:ext cx="1" cy="20837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1124C84-1E8C-4C12-A6B2-F8B7713B8C64}"/>
                </a:ext>
              </a:extLst>
            </p:cNvPr>
            <p:cNvSpPr/>
            <p:nvPr/>
          </p:nvSpPr>
          <p:spPr>
            <a:xfrm>
              <a:off x="10901680" y="2367280"/>
              <a:ext cx="1300480" cy="130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B2BB1A-49CC-4EE1-A131-0595BF53D364}"/>
                </a:ext>
              </a:extLst>
            </p:cNvPr>
            <p:cNvSpPr/>
            <p:nvPr/>
          </p:nvSpPr>
          <p:spPr>
            <a:xfrm>
              <a:off x="11150599" y="3233342"/>
              <a:ext cx="802640" cy="802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D66DA2A-0827-41D0-8D75-45EC89612367}"/>
                </a:ext>
              </a:extLst>
            </p:cNvPr>
            <p:cNvSpPr/>
            <p:nvPr/>
          </p:nvSpPr>
          <p:spPr>
            <a:xfrm>
              <a:off x="11343639" y="3874571"/>
              <a:ext cx="416560" cy="4165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A0097BF-513A-4126-9A3F-CDB62B20865A}"/>
                </a:ext>
              </a:extLst>
            </p:cNvPr>
            <p:cNvSpPr/>
            <p:nvPr/>
          </p:nvSpPr>
          <p:spPr>
            <a:xfrm>
              <a:off x="11448853" y="4244942"/>
              <a:ext cx="206131" cy="206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0374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 animBg="1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300</Words>
  <Application>Microsoft Office PowerPoint</Application>
  <PresentationFormat>Widescreen</PresentationFormat>
  <Paragraphs>52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等线</vt:lpstr>
      <vt:lpstr>SimSun</vt:lpstr>
      <vt:lpstr>Arial</vt:lpstr>
      <vt:lpstr>Calibri</vt:lpstr>
      <vt:lpstr>Goudy Old Style</vt:lpstr>
      <vt:lpstr>Gill Sans MT</vt:lpstr>
      <vt:lpstr>HP001 4 hàng</vt:lpstr>
      <vt:lpstr>Tahoma</vt:lpstr>
      <vt:lpstr>Times New Roman</vt:lpstr>
      <vt:lpstr>方正粗圆简体</vt:lpstr>
      <vt:lpstr>ClassicFrameVTI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: trên- dưới, trái – phải, trước-  sau, ở giữa</dc:title>
  <dc:creator>1</dc:creator>
  <cp:lastModifiedBy>Administrator</cp:lastModifiedBy>
  <cp:revision>49</cp:revision>
  <dcterms:created xsi:type="dcterms:W3CDTF">2020-08-10T03:18:16Z</dcterms:created>
  <dcterms:modified xsi:type="dcterms:W3CDTF">2025-03-10T15:08:48Z</dcterms:modified>
</cp:coreProperties>
</file>