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0" r:id="rId2"/>
    <p:sldId id="327" r:id="rId3"/>
    <p:sldId id="375" r:id="rId4"/>
    <p:sldId id="376" r:id="rId5"/>
    <p:sldId id="377" r:id="rId6"/>
    <p:sldId id="378" r:id="rId7"/>
    <p:sldId id="379" r:id="rId8"/>
    <p:sldId id="380" r:id="rId9"/>
    <p:sldId id="381" r:id="rId10"/>
    <p:sldId id="353" r:id="rId11"/>
    <p:sldId id="357" r:id="rId12"/>
    <p:sldId id="355" r:id="rId13"/>
    <p:sldId id="358" r:id="rId14"/>
    <p:sldId id="359" r:id="rId15"/>
    <p:sldId id="354" r:id="rId16"/>
    <p:sldId id="361" r:id="rId17"/>
    <p:sldId id="362" r:id="rId18"/>
    <p:sldId id="363" r:id="rId19"/>
    <p:sldId id="347" r:id="rId20"/>
    <p:sldId id="360" r:id="rId21"/>
    <p:sldId id="384" r:id="rId22"/>
    <p:sldId id="385" r:id="rId23"/>
    <p:sldId id="351" r:id="rId24"/>
    <p:sldId id="35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 varScale="1">
        <p:scale>
          <a:sx n="55" d="100"/>
          <a:sy n="55" d="100"/>
        </p:scale>
        <p:origin x="124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ongthao2010@gmail.com" userId="2a6fb95498885ee5" providerId="LiveId" clId="{9AFE4B84-2679-4851-9767-12B76AB766C4}"/>
    <pc:docChg chg="delSld">
      <pc:chgData name="thuongthao2010@gmail.com" userId="2a6fb95498885ee5" providerId="LiveId" clId="{9AFE4B84-2679-4851-9767-12B76AB766C4}" dt="2025-09-13T02:43:45.601" v="3" actId="2696"/>
      <pc:docMkLst>
        <pc:docMk/>
      </pc:docMkLst>
      <pc:sldChg chg="del">
        <pc:chgData name="thuongthao2010@gmail.com" userId="2a6fb95498885ee5" providerId="LiveId" clId="{9AFE4B84-2679-4851-9767-12B76AB766C4}" dt="2025-09-13T02:43:30.037" v="2" actId="2696"/>
        <pc:sldMkLst>
          <pc:docMk/>
          <pc:sldMk cId="3575215200" sldId="308"/>
        </pc:sldMkLst>
      </pc:sldChg>
      <pc:sldChg chg="del">
        <pc:chgData name="thuongthao2010@gmail.com" userId="2a6fb95498885ee5" providerId="LiveId" clId="{9AFE4B84-2679-4851-9767-12B76AB766C4}" dt="2025-09-13T02:43:14.188" v="0" actId="2696"/>
        <pc:sldMkLst>
          <pc:docMk/>
          <pc:sldMk cId="760413172" sldId="364"/>
        </pc:sldMkLst>
      </pc:sldChg>
      <pc:sldChg chg="del">
        <pc:chgData name="thuongthao2010@gmail.com" userId="2a6fb95498885ee5" providerId="LiveId" clId="{9AFE4B84-2679-4851-9767-12B76AB766C4}" dt="2025-09-13T02:43:26.876" v="1" actId="2696"/>
        <pc:sldMkLst>
          <pc:docMk/>
          <pc:sldMk cId="5710492" sldId="365"/>
        </pc:sldMkLst>
      </pc:sldChg>
      <pc:sldChg chg="del">
        <pc:chgData name="thuongthao2010@gmail.com" userId="2a6fb95498885ee5" providerId="LiveId" clId="{9AFE4B84-2679-4851-9767-12B76AB766C4}" dt="2025-09-13T02:43:45.601" v="3" actId="2696"/>
        <pc:sldMkLst>
          <pc:docMk/>
          <pc:sldMk cId="2746927504" sldId="3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9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58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57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4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6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015164" y="1648606"/>
            <a:ext cx="4161717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a – c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39437" y="35268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00998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3BD78EF6-44A0-4697-B7E0-64EFBDD97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9306" r="60176" b="23584"/>
          <a:stretch/>
        </p:blipFill>
        <p:spPr>
          <a:xfrm>
            <a:off x="1025329" y="887895"/>
            <a:ext cx="6294902" cy="4917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331" y="2743200"/>
            <a:ext cx="246697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48937" y="35395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ĐÁNH VẦN</a:t>
            </a:r>
          </a:p>
        </p:txBody>
      </p:sp>
    </p:spTree>
    <p:extLst>
      <p:ext uri="{BB962C8B-B14F-4D97-AF65-F5344CB8AC3E}">
        <p14:creationId xmlns:p14="http://schemas.microsoft.com/office/powerpoint/2010/main" val="1484829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3BD78EF6-44A0-4697-B7E0-64EFBDD97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9306" r="60176" b="23584"/>
          <a:stretch/>
        </p:blipFill>
        <p:spPr>
          <a:xfrm>
            <a:off x="568542" y="546104"/>
            <a:ext cx="4305740" cy="33638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78718" y="4076770"/>
            <a:ext cx="5373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c      </a:t>
            </a:r>
            <a:r>
              <a:rPr lang="en-US" sz="54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n-US" sz="5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     </a:t>
            </a:r>
            <a:r>
              <a:rPr lang="en-US" sz="54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</a:t>
            </a:r>
            <a:r>
              <a:rPr lang="en-US" sz="5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                          </a:t>
            </a:r>
          </a:p>
          <a:p>
            <a:endParaRPr lang="en-US" sz="54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r>
              <a:rPr lang="en-US" sz="5400" b="1" i="1" dirty="0">
                <a:solidFill>
                  <a:srgbClr val="0070C0"/>
                </a:solidFill>
              </a:rPr>
              <a:t>a     </a:t>
            </a:r>
            <a:r>
              <a:rPr lang="en-US" sz="5400" b="1" i="1" dirty="0" err="1">
                <a:solidFill>
                  <a:srgbClr val="0070C0"/>
                </a:solidFill>
              </a:rPr>
              <a:t>A</a:t>
            </a:r>
            <a:r>
              <a:rPr lang="en-US" sz="5400" b="1" i="1" dirty="0">
                <a:solidFill>
                  <a:srgbClr val="0070C0"/>
                </a:solidFill>
              </a:rPr>
              <a:t>       </a:t>
            </a:r>
            <a:r>
              <a:rPr lang="en-US" sz="54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a</a:t>
            </a:r>
            <a:r>
              <a:rPr lang="en-US" sz="5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7720" y="3169025"/>
            <a:ext cx="3987288" cy="1815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2770" y="1627413"/>
            <a:ext cx="1943861" cy="10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91" y="1398842"/>
            <a:ext cx="5944104" cy="394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7" y="1287260"/>
            <a:ext cx="5823751" cy="4164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54188" y="2125747"/>
            <a:ext cx="62397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c </a:t>
            </a:r>
          </a:p>
        </p:txBody>
      </p:sp>
      <p:sp>
        <p:nvSpPr>
          <p:cNvPr id="8" name="Rectangle 7"/>
          <p:cNvSpPr/>
          <p:nvPr/>
        </p:nvSpPr>
        <p:spPr>
          <a:xfrm>
            <a:off x="9904009" y="2125747"/>
            <a:ext cx="64294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a </a:t>
            </a:r>
          </a:p>
        </p:txBody>
      </p:sp>
      <p:sp>
        <p:nvSpPr>
          <p:cNvPr id="9" name="Rectangle 8"/>
          <p:cNvSpPr/>
          <p:nvPr/>
        </p:nvSpPr>
        <p:spPr>
          <a:xfrm>
            <a:off x="8018749" y="3514362"/>
            <a:ext cx="1382704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tx1"/>
                </a:solidFill>
                <a:latin typeface="UTM Avo" panose="02040603050506020204" pitchFamily="18" charset="0"/>
              </a:rPr>
              <a:t>ca</a:t>
            </a:r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63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28337" y="3429000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2950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361317-C6FD-4AA1-9BB0-F7DDCD2CC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4288"/>
          <a:stretch/>
        </p:blipFill>
        <p:spPr>
          <a:xfrm>
            <a:off x="965201" y="474666"/>
            <a:ext cx="10020300" cy="638333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65FDC00-6A5C-4410-8396-E03576B789C4}"/>
              </a:ext>
            </a:extLst>
          </p:cNvPr>
          <p:cNvCxnSpPr>
            <a:cxnSpLocks/>
          </p:cNvCxnSpPr>
          <p:nvPr/>
        </p:nvCxnSpPr>
        <p:spPr>
          <a:xfrm flipH="1" flipV="1">
            <a:off x="3493698" y="2991198"/>
            <a:ext cx="1686632" cy="228600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B949FA-129B-4B06-8A03-4291575355A4}"/>
              </a:ext>
            </a:extLst>
          </p:cNvPr>
          <p:cNvCxnSpPr>
            <a:cxnSpLocks/>
          </p:cNvCxnSpPr>
          <p:nvPr/>
        </p:nvCxnSpPr>
        <p:spPr>
          <a:xfrm flipV="1">
            <a:off x="5841255" y="2017852"/>
            <a:ext cx="408760" cy="973346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7199E2-F680-42A5-ABB2-223419060825}"/>
              </a:ext>
            </a:extLst>
          </p:cNvPr>
          <p:cNvCxnSpPr>
            <a:cxnSpLocks/>
          </p:cNvCxnSpPr>
          <p:nvPr/>
        </p:nvCxnSpPr>
        <p:spPr>
          <a:xfrm flipV="1">
            <a:off x="6260295" y="2536054"/>
            <a:ext cx="1752600" cy="609600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FA5104-36B6-454D-B4C0-8BE8A9D0DAD1}"/>
              </a:ext>
            </a:extLst>
          </p:cNvPr>
          <p:cNvCxnSpPr>
            <a:cxnSpLocks/>
          </p:cNvCxnSpPr>
          <p:nvPr/>
        </p:nvCxnSpPr>
        <p:spPr>
          <a:xfrm>
            <a:off x="5924698" y="3409579"/>
            <a:ext cx="1645833" cy="381000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A16741-7426-4EDA-89EC-823096FD4D0A}"/>
              </a:ext>
            </a:extLst>
          </p:cNvPr>
          <p:cNvCxnSpPr>
            <a:cxnSpLocks/>
          </p:cNvCxnSpPr>
          <p:nvPr/>
        </p:nvCxnSpPr>
        <p:spPr>
          <a:xfrm flipH="1">
            <a:off x="3693333" y="3314329"/>
            <a:ext cx="1371599" cy="571500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4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020C83DB-2B7D-4014-9EF3-CFB8896CDB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/>
          <a:stretch/>
        </p:blipFill>
        <p:spPr>
          <a:xfrm>
            <a:off x="490551" y="454673"/>
            <a:ext cx="11385795" cy="640332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FE5486-9F0E-4DCA-9042-D6FDF43EAE56}"/>
              </a:ext>
            </a:extLst>
          </p:cNvPr>
          <p:cNvCxnSpPr>
            <a:cxnSpLocks/>
          </p:cNvCxnSpPr>
          <p:nvPr/>
        </p:nvCxnSpPr>
        <p:spPr>
          <a:xfrm flipH="1">
            <a:off x="3657600" y="2239963"/>
            <a:ext cx="1510708" cy="1169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EEB089-2A05-4F1C-9F25-D1EA446B470A}"/>
              </a:ext>
            </a:extLst>
          </p:cNvPr>
          <p:cNvCxnSpPr>
            <a:cxnSpLocks/>
          </p:cNvCxnSpPr>
          <p:nvPr/>
        </p:nvCxnSpPr>
        <p:spPr>
          <a:xfrm>
            <a:off x="6883879" y="2239963"/>
            <a:ext cx="1242770" cy="316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681CF8-6253-48D2-B784-7EA85DCDCF77}"/>
              </a:ext>
            </a:extLst>
          </p:cNvPr>
          <p:cNvCxnSpPr>
            <a:cxnSpLocks/>
          </p:cNvCxnSpPr>
          <p:nvPr/>
        </p:nvCxnSpPr>
        <p:spPr>
          <a:xfrm>
            <a:off x="6366295" y="2743200"/>
            <a:ext cx="343724" cy="12621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44CD3D6-BE92-4396-983D-B7822F30BEFF}"/>
              </a:ext>
            </a:extLst>
          </p:cNvPr>
          <p:cNvCxnSpPr>
            <a:cxnSpLocks/>
          </p:cNvCxnSpPr>
          <p:nvPr/>
        </p:nvCxnSpPr>
        <p:spPr>
          <a:xfrm flipH="1">
            <a:off x="5270740" y="2743200"/>
            <a:ext cx="345056" cy="11842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9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10993918" y="345282"/>
            <a:ext cx="708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>
                <a:solidFill>
                  <a:srgbClr val="FF7707"/>
                </a:solidFill>
                <a:latin typeface="Quicksand" pitchFamily="2" charset="0"/>
              </a:rPr>
              <a:t>Tuần</a:t>
            </a:r>
            <a:r>
              <a:rPr lang="en-US" sz="1600" dirty="0">
                <a:solidFill>
                  <a:srgbClr val="FF7707"/>
                </a:solidFill>
                <a:latin typeface="Quicksand" pitchFamily="2" charset="0"/>
              </a:rPr>
              <a:t> 1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F2BF16-AE16-431D-B16E-A3174505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"/>
          <a:stretch/>
        </p:blipFill>
        <p:spPr>
          <a:xfrm>
            <a:off x="389502" y="416447"/>
            <a:ext cx="11433491" cy="6430151"/>
          </a:xfrm>
          <a:prstGeom prst="rect">
            <a:avLst/>
          </a:prstGeom>
        </p:spPr>
      </p:pic>
      <p:sp>
        <p:nvSpPr>
          <p:cNvPr id="7" name="Arrow: Left 3">
            <a:extLst>
              <a:ext uri="{FF2B5EF4-FFF2-40B4-BE49-F238E27FC236}">
                <a16:creationId xmlns:a16="http://schemas.microsoft.com/office/drawing/2014/main" id="{961BE9A6-D09D-4A85-8339-AC6033FCF2D6}"/>
              </a:ext>
            </a:extLst>
          </p:cNvPr>
          <p:cNvSpPr/>
          <p:nvPr/>
        </p:nvSpPr>
        <p:spPr>
          <a:xfrm>
            <a:off x="4572000" y="3731541"/>
            <a:ext cx="1139190" cy="41910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Arrow: Left 6">
            <a:extLst>
              <a:ext uri="{FF2B5EF4-FFF2-40B4-BE49-F238E27FC236}">
                <a16:creationId xmlns:a16="http://schemas.microsoft.com/office/drawing/2014/main" id="{5CCFFA85-5936-45AC-BD15-2E74B07FB166}"/>
              </a:ext>
            </a:extLst>
          </p:cNvPr>
          <p:cNvSpPr/>
          <p:nvPr/>
        </p:nvSpPr>
        <p:spPr>
          <a:xfrm>
            <a:off x="8459973" y="5647611"/>
            <a:ext cx="1139190" cy="41910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175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1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1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1</a:t>
            </a:r>
          </a:p>
        </p:txBody>
      </p:sp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9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063305" y="20352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8682" y="2122622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366170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12676" y="3530708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179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684353"/>
            <a:ext cx="10877550" cy="3009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4081529" y="180919"/>
            <a:ext cx="3739700" cy="100317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 VIẾT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8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2899" y="758347"/>
            <a:ext cx="9883067" cy="5559225"/>
          </a:xfrm>
          <a:prstGeom prst="rect">
            <a:avLst/>
          </a:prstGeom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758498" y="1707753"/>
            <a:ext cx="5826621" cy="1413127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6000"/>
          </a:p>
        </p:txBody>
      </p:sp>
      <p:sp>
        <p:nvSpPr>
          <p:cNvPr id="7" name="WordArt 15"/>
          <p:cNvSpPr>
            <a:spLocks noChangeArrowheads="1" noChangeShapeType="1" noTextEdit="1"/>
          </p:cNvSpPr>
          <p:nvPr/>
        </p:nvSpPr>
        <p:spPr bwMode="auto">
          <a:xfrm>
            <a:off x="3263431" y="2005190"/>
            <a:ext cx="4902441" cy="7379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 dirty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UTM Avo" panose="02040603050506020204" pitchFamily="18" charset="0"/>
                <a:cs typeface="Times New Roman"/>
              </a:rPr>
              <a:t>VIẾT BẢNG CON</a:t>
            </a: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792847" y="3429000"/>
            <a:ext cx="3757925" cy="2395381"/>
            <a:chOff x="1624" y="1384"/>
            <a:chExt cx="2456" cy="1928"/>
          </a:xfrm>
        </p:grpSpPr>
        <p:sp>
          <p:nvSpPr>
            <p:cNvPr id="9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7200">
                <a:latin typeface="VNI-Times" pitchFamily="2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215379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92" y="461119"/>
            <a:ext cx="10982333" cy="639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64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59" y="840897"/>
            <a:ext cx="1525010" cy="2729768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66" y="3659630"/>
            <a:ext cx="11936455" cy="265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0607" y="2601875"/>
            <a:ext cx="10321769" cy="31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hẹn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2574870" y="1595799"/>
            <a:ext cx="1864143" cy="1403176"/>
            <a:chOff x="5337376" y="3832625"/>
            <a:chExt cx="1864191" cy="1403213"/>
          </a:xfrm>
        </p:grpSpPr>
        <p:sp>
          <p:nvSpPr>
            <p:cNvPr id="13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5326419" y="310560"/>
            <a:ext cx="1864143" cy="1403176"/>
            <a:chOff x="5337376" y="3832625"/>
            <a:chExt cx="1864191" cy="1403213"/>
          </a:xfrm>
        </p:grpSpPr>
        <p:sp>
          <p:nvSpPr>
            <p:cNvPr id="5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282498" y="1315894"/>
            <a:ext cx="1864143" cy="1403176"/>
            <a:chOff x="5337376" y="3832625"/>
            <a:chExt cx="1864191" cy="1403213"/>
          </a:xfrm>
        </p:grpSpPr>
        <p:sp>
          <p:nvSpPr>
            <p:cNvPr id="100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1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2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0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307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0766" y="198118"/>
            <a:ext cx="2846937" cy="3066779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Ong</a:t>
            </a:r>
            <a:endParaRPr lang="en-US" sz="4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non</a:t>
            </a:r>
            <a:endParaRPr lang="en-US" sz="48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979920" y="2560318"/>
            <a:ext cx="2846937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3" y="1379218"/>
            <a:ext cx="2920109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endParaRPr lang="en-US" sz="48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45F3548-70A7-4912-A637-4BF29F7F8549}"/>
              </a:ext>
            </a:extLst>
          </p:cNvPr>
          <p:cNvSpPr/>
          <p:nvPr/>
        </p:nvSpPr>
        <p:spPr>
          <a:xfrm>
            <a:off x="1128180" y="5241693"/>
            <a:ext cx="9935639" cy="147123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endParaRPr lang="en-US" sz="2400" dirty="0">
              <a:solidFill>
                <a:schemeClr val="accent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43BD0F-E454-4AAD-B1B9-0C6BD8B64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2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06" y="2906054"/>
            <a:ext cx="2934336" cy="2934336"/>
          </a:xfrm>
          <a:prstGeom prst="rect">
            <a:avLst/>
          </a:prstGeom>
        </p:spPr>
      </p:pic>
      <p:sp>
        <p:nvSpPr>
          <p:cNvPr id="26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0" y="227896"/>
            <a:ext cx="8273069" cy="1607820"/>
          </a:xfrm>
          <a:prstGeom prst="wedgeRoundRectCallout">
            <a:avLst>
              <a:gd name="adj1" fmla="val 69658"/>
              <a:gd name="adj2" fmla="val 19426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đuôi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ngắn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tai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mượt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r"/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?)</a:t>
            </a:r>
            <a:endParaRPr lang="en-US" sz="2800" i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0" y="5747067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19" y="2812731"/>
            <a:ext cx="2934336" cy="2934336"/>
          </a:xfrm>
          <a:prstGeom prst="rect">
            <a:avLst/>
          </a:prstGeom>
        </p:spPr>
      </p:pic>
      <p:sp>
        <p:nvSpPr>
          <p:cNvPr id="29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8285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sóc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81" y="2822471"/>
            <a:ext cx="2934336" cy="2934336"/>
          </a:xfrm>
          <a:prstGeom prst="rect">
            <a:avLst/>
          </a:prstGeom>
        </p:spPr>
      </p:pic>
      <p:sp>
        <p:nvSpPr>
          <p:cNvPr id="31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14140" y="5705378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025" y="2822471"/>
            <a:ext cx="2934336" cy="2934336"/>
          </a:xfrm>
          <a:prstGeom prst="rect">
            <a:avLst/>
          </a:prstGeom>
        </p:spPr>
      </p:pic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417821" y="567401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ngựa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73B5F-D545-4449-A46C-CB15F2F6C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3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0" y="0"/>
            <a:ext cx="12206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sp>
        <p:nvSpPr>
          <p:cNvPr id="1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94948" y="553155"/>
            <a:ext cx="7840345" cy="1607820"/>
          </a:xfrm>
          <a:prstGeom prst="wedgeRoundRectCallout">
            <a:avLst>
              <a:gd name="adj1" fmla="val 66743"/>
              <a:gd name="adj2" fmla="val 25519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5953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3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2724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851643-423F-412A-A79E-1359B4A2D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0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5" y="1481951"/>
            <a:ext cx="1288640" cy="1288640"/>
          </a:xfrm>
          <a:prstGeom prst="rect">
            <a:avLst/>
          </a:prstGeom>
        </p:spPr>
      </p:pic>
      <p:sp>
        <p:nvSpPr>
          <p:cNvPr id="39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873056" y="3352496"/>
            <a:ext cx="7840345" cy="1607820"/>
          </a:xfrm>
          <a:prstGeom prst="wedgeRoundRectCallout">
            <a:avLst>
              <a:gd name="adj1" fmla="val 53206"/>
              <a:gd name="adj2" fmla="val -2119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nét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01234" y="180106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Cong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4" y="47463"/>
            <a:ext cx="1290941" cy="1290941"/>
          </a:xfrm>
          <a:prstGeom prst="rect">
            <a:avLst/>
          </a:prstGeom>
        </p:spPr>
      </p:pic>
      <p:sp>
        <p:nvSpPr>
          <p:cNvPr id="42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701234" y="406628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Cong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555" y="1411504"/>
            <a:ext cx="1323621" cy="1323621"/>
          </a:xfrm>
          <a:prstGeom prst="rect">
            <a:avLst/>
          </a:prstGeom>
        </p:spPr>
      </p:pic>
      <p:sp>
        <p:nvSpPr>
          <p:cNvPr id="44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612176" y="179427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D. Cong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kín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44" y="-50673"/>
            <a:ext cx="1305884" cy="1305884"/>
          </a:xfrm>
          <a:prstGeom prst="rect">
            <a:avLst/>
          </a:prstGeom>
        </p:spPr>
      </p:pic>
      <p:sp>
        <p:nvSpPr>
          <p:cNvPr id="46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7612177" y="307959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C. Cong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993" y="3342869"/>
            <a:ext cx="1617447" cy="16174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1B8BF3-506A-47B6-BD14-4401EC3408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2" grpId="0" animBg="1"/>
      <p:bldP spid="44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7" y="2771250"/>
            <a:ext cx="2934336" cy="2934336"/>
          </a:xfrm>
          <a:prstGeom prst="rect">
            <a:avLst/>
          </a:prstGeom>
        </p:spPr>
      </p:pic>
      <p:sp>
        <p:nvSpPr>
          <p:cNvPr id="1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57400" y="303738"/>
            <a:ext cx="5708115" cy="2358721"/>
          </a:xfrm>
          <a:prstGeom prst="wedgeRoundRectCallout">
            <a:avLst>
              <a:gd name="adj1" fmla="val 66743"/>
              <a:gd name="adj2" fmla="val 25519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mực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23" y="2778096"/>
            <a:ext cx="2934336" cy="2934336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902815" y="5712432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chì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3" y="2812731"/>
            <a:ext cx="2934336" cy="2934336"/>
          </a:xfrm>
          <a:prstGeom prst="rect">
            <a:avLst/>
          </a:prstGeom>
        </p:spPr>
      </p:pic>
      <p:sp>
        <p:nvSpPr>
          <p:cNvPr id="3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2724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bi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42" y="2812731"/>
            <a:ext cx="2934336" cy="2934336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048683" y="5712432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0224" y="615466"/>
            <a:ext cx="1952611" cy="2103393"/>
          </a:xfrm>
          <a:prstGeom prst="rect">
            <a:avLst/>
          </a:prstGeom>
        </p:spPr>
      </p:pic>
      <p:pic>
        <p:nvPicPr>
          <p:cNvPr id="1026" name="Picture 2" descr="Bút chì gỗ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42" y="586780"/>
            <a:ext cx="1668746" cy="166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972A50-DF29-4DEA-BFB6-A20004E036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144" cy="710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54097" y="3480987"/>
            <a:ext cx="8577059" cy="1607820"/>
          </a:xfrm>
          <a:prstGeom prst="wedgeRoundRectCallout">
            <a:avLst>
              <a:gd name="adj1" fmla="val 53206"/>
              <a:gd name="adj2" fmla="val -21197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cầm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phấn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200" b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57" y="155820"/>
            <a:ext cx="1883090" cy="1883090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166401" y="91180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03" y="376090"/>
            <a:ext cx="1784255" cy="1784255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477314" y="104769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7CC69B-2ED5-42E2-A714-20E230F1E0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9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8" y="164569"/>
            <a:ext cx="1056730" cy="1056730"/>
          </a:xfrm>
          <a:prstGeom prst="rect">
            <a:avLst/>
          </a:prstGeom>
        </p:spPr>
      </p:pic>
      <p:sp>
        <p:nvSpPr>
          <p:cNvPr id="1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364636" y="3823012"/>
            <a:ext cx="5088135" cy="2391356"/>
          </a:xfrm>
          <a:prstGeom prst="wedgeRoundRectCallout">
            <a:avLst>
              <a:gd name="adj1" fmla="val 81123"/>
              <a:gd name="adj2" fmla="val -52382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Bụng</a:t>
            </a:r>
            <a:r>
              <a:rPr lang="en-US" sz="3200" b="1" baseline="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to </a:t>
            </a: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mắt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híp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ịt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US" sz="3200" b="1" baseline="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thở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phì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01234" y="379470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197510"/>
            <a:ext cx="1056730" cy="1056730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612175" y="307959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1597906"/>
            <a:ext cx="1056730" cy="1056730"/>
          </a:xfrm>
          <a:prstGeom prst="rect">
            <a:avLst/>
          </a:prstGeom>
        </p:spPr>
      </p:pic>
      <p:sp>
        <p:nvSpPr>
          <p:cNvPr id="3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612176" y="179427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D.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mèo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4" y="1597906"/>
            <a:ext cx="1056730" cy="1056730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701234" y="1830228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B.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404CB6-A020-4D53-8FFB-DF779E746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4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8" grpId="0" animBg="1"/>
      <p:bldP spid="30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246</Words>
  <Application>Microsoft Office PowerPoint</Application>
  <PresentationFormat>Widescreen</PresentationFormat>
  <Paragraphs>63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HP001 4 hàng</vt:lpstr>
      <vt:lpstr>Quicksand</vt:lpstr>
      <vt:lpstr>Times New Roman</vt:lpstr>
      <vt:lpstr>UTM Avo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thuongthao2010@gmail.com</cp:lastModifiedBy>
  <cp:revision>78</cp:revision>
  <dcterms:created xsi:type="dcterms:W3CDTF">2021-10-30T04:56:06Z</dcterms:created>
  <dcterms:modified xsi:type="dcterms:W3CDTF">2025-09-13T02:43:54Z</dcterms:modified>
</cp:coreProperties>
</file>