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303" r:id="rId2"/>
    <p:sldId id="286" r:id="rId3"/>
    <p:sldId id="339" r:id="rId4"/>
    <p:sldId id="335" r:id="rId5"/>
    <p:sldId id="337" r:id="rId6"/>
    <p:sldId id="363" r:id="rId7"/>
    <p:sldId id="352" r:id="rId8"/>
    <p:sldId id="353" r:id="rId9"/>
    <p:sldId id="354" r:id="rId10"/>
    <p:sldId id="355" r:id="rId11"/>
    <p:sldId id="357" r:id="rId12"/>
    <p:sldId id="366" r:id="rId13"/>
    <p:sldId id="318" r:id="rId14"/>
    <p:sldId id="334" r:id="rId15"/>
  </p:sldIdLst>
  <p:sldSz cx="12192000" cy="6858000"/>
  <p:notesSz cx="6858000" cy="9144000"/>
  <p:embeddedFontLst>
    <p:embeddedFont>
      <p:font typeface="等线" panose="02010600030101010101" pitchFamily="2" charset="-122"/>
      <p:regular r:id="rId17"/>
    </p:embeddedFont>
    <p:embeddedFont>
      <p:font typeface=".VnAvant" panose="020B7200000000000000" pitchFamily="3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HP001 4 hàng" panose="020B0603050302020204" pitchFamily="34" charset="0"/>
      <p:regular r:id="rId26"/>
      <p:bold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2" d="100"/>
          <a:sy n="72" d="100"/>
        </p:scale>
        <p:origin x="3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EEEA0-0C32-4D48-A720-B4F834F1CD6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EEEC4-14B8-4BDE-B37A-17B3A4FC4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60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51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3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6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120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876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85" r:id="rId7"/>
    <p:sldLayoutId id="2147483651" r:id="rId8"/>
    <p:sldLayoutId id="214748369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819620" y="1648607"/>
            <a:ext cx="4552849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4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54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12: g – h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9" y="99937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5" y="68471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292"/>
            <a:ext cx="12192000" cy="656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855200" y="4929644"/>
            <a:ext cx="914400" cy="429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0800" y="1943099"/>
            <a:ext cx="6477000" cy="3797301"/>
          </a:xfrm>
          <a:prstGeom prst="rect">
            <a:avLst/>
          </a:prstGeom>
        </p:spPr>
      </p:pic>
      <p:pic>
        <p:nvPicPr>
          <p:cNvPr id="10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240" y="247165"/>
            <a:ext cx="2133599" cy="85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08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216"/>
            <a:ext cx="12192000" cy="655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66399"/>
            <a:ext cx="2133599" cy="85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424" y="443819"/>
            <a:ext cx="4457700" cy="3671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7293" y="1903229"/>
            <a:ext cx="4771209" cy="362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8" b="207"/>
          <a:stretch/>
        </p:blipFill>
        <p:spPr>
          <a:xfrm>
            <a:off x="2305588" y="364351"/>
            <a:ext cx="7580823" cy="6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" t="6013" r="2933"/>
          <a:stretch/>
        </p:blipFill>
        <p:spPr>
          <a:xfrm>
            <a:off x="420914" y="3102338"/>
            <a:ext cx="11771086" cy="2895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282" y="524625"/>
            <a:ext cx="2715436" cy="17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oudBook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4137"/>
            <a:ext cx="11974286" cy="6279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659" y="134469"/>
            <a:ext cx="3859102" cy="109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22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1">
            <a:extLst>
              <a:ext uri="{FF2B5EF4-FFF2-40B4-BE49-F238E27FC236}">
                <a16:creationId xmlns:a16="http://schemas.microsoft.com/office/drawing/2014/main" id="{113CCA0F-FDA7-4D9F-86B9-C4300F412A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1293236"/>
            <a:ext cx="12192000" cy="5570306"/>
          </a:xfrm>
          <a:prstGeom prst="rect">
            <a:avLst/>
          </a:prstGeom>
        </p:spPr>
      </p:pic>
      <p:sp>
        <p:nvSpPr>
          <p:cNvPr id="3" name="Freeform 2"/>
          <p:cNvSpPr>
            <a:spLocks/>
          </p:cNvSpPr>
          <p:nvPr/>
        </p:nvSpPr>
        <p:spPr bwMode="gray">
          <a:xfrm>
            <a:off x="6528550" y="152894"/>
            <a:ext cx="2341476" cy="1791219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hlink">
                  <a:gamma/>
                  <a:tint val="90980"/>
                  <a:invGamma/>
                  <a:alpha val="32001"/>
                </a:schemeClr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reeform 3"/>
          <p:cNvSpPr>
            <a:spLocks/>
          </p:cNvSpPr>
          <p:nvPr/>
        </p:nvSpPr>
        <p:spPr bwMode="gray">
          <a:xfrm>
            <a:off x="3225318" y="640018"/>
            <a:ext cx="2464896" cy="1863591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folHlink">
                  <a:gamma/>
                  <a:tint val="57647"/>
                  <a:invGamma/>
                  <a:alpha val="32001"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" name="Nhóm 34"/>
          <p:cNvGrpSpPr/>
          <p:nvPr/>
        </p:nvGrpSpPr>
        <p:grpSpPr>
          <a:xfrm>
            <a:off x="336481" y="2577440"/>
            <a:ext cx="4280929" cy="3735962"/>
            <a:chOff x="2118292" y="2792564"/>
            <a:chExt cx="2098787" cy="3016099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" name="AutoShape 16"/>
            <p:cNvSpPr>
              <a:spLocks noChangeArrowheads="1"/>
            </p:cNvSpPr>
            <p:nvPr/>
          </p:nvSpPr>
          <p:spPr bwMode="auto">
            <a:xfrm>
              <a:off x="2118292" y="292319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2D8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AutoShape 17"/>
            <p:cNvSpPr>
              <a:spLocks noChangeArrowheads="1"/>
            </p:cNvSpPr>
            <p:nvPr/>
          </p:nvSpPr>
          <p:spPr bwMode="gray">
            <a:xfrm>
              <a:off x="2315688" y="2792564"/>
              <a:ext cx="1703994" cy="26271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folHlink">
                    <a:gamma/>
                    <a:shade val="38824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38824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AutoShape 18"/>
            <p:cNvSpPr>
              <a:spLocks noChangeArrowheads="1"/>
            </p:cNvSpPr>
            <p:nvPr/>
          </p:nvSpPr>
          <p:spPr bwMode="auto">
            <a:xfrm flipH="1">
              <a:off x="3855670" y="2857879"/>
              <a:ext cx="65315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AutoShape 19"/>
            <p:cNvSpPr>
              <a:spLocks noChangeArrowheads="1"/>
            </p:cNvSpPr>
            <p:nvPr/>
          </p:nvSpPr>
          <p:spPr bwMode="auto">
            <a:xfrm flipH="1">
              <a:off x="2408581" y="2857879"/>
              <a:ext cx="66766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0" name="Nhóm 35"/>
          <p:cNvGrpSpPr/>
          <p:nvPr/>
        </p:nvGrpSpPr>
        <p:grpSpPr>
          <a:xfrm>
            <a:off x="4823773" y="2076995"/>
            <a:ext cx="2739614" cy="3226525"/>
            <a:chOff x="4413024" y="2403578"/>
            <a:chExt cx="2098787" cy="301174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1" name="AutoShape 4"/>
            <p:cNvSpPr>
              <a:spLocks noChangeArrowheads="1"/>
            </p:cNvSpPr>
            <p:nvPr/>
          </p:nvSpPr>
          <p:spPr bwMode="auto">
            <a:xfrm>
              <a:off x="4413024" y="252985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D08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AutoShape 5"/>
            <p:cNvSpPr>
              <a:spLocks noChangeArrowheads="1"/>
            </p:cNvSpPr>
            <p:nvPr/>
          </p:nvSpPr>
          <p:spPr bwMode="gray">
            <a:xfrm>
              <a:off x="4626386" y="2403578"/>
              <a:ext cx="1703994" cy="26271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AutoShape 6"/>
            <p:cNvSpPr>
              <a:spLocks noChangeArrowheads="1"/>
            </p:cNvSpPr>
            <p:nvPr/>
          </p:nvSpPr>
          <p:spPr bwMode="auto">
            <a:xfrm flipH="1">
              <a:off x="6159110" y="2473247"/>
              <a:ext cx="66766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" name="AutoShape 7"/>
            <p:cNvSpPr>
              <a:spLocks noChangeArrowheads="1"/>
            </p:cNvSpPr>
            <p:nvPr/>
          </p:nvSpPr>
          <p:spPr bwMode="auto">
            <a:xfrm flipH="1">
              <a:off x="4704764" y="2464538"/>
              <a:ext cx="65315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5" name="Nhóm 36"/>
          <p:cNvGrpSpPr/>
          <p:nvPr/>
        </p:nvGrpSpPr>
        <p:grpSpPr>
          <a:xfrm>
            <a:off x="8019767" y="1293236"/>
            <a:ext cx="2717651" cy="3152186"/>
            <a:chOff x="6707755" y="1940568"/>
            <a:chExt cx="2098787" cy="3016099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AutoShape 8"/>
            <p:cNvSpPr>
              <a:spLocks noChangeArrowheads="1"/>
            </p:cNvSpPr>
            <p:nvPr/>
          </p:nvSpPr>
          <p:spPr bwMode="auto">
            <a:xfrm>
              <a:off x="6707755" y="2071198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FC5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AutoShape 9"/>
            <p:cNvSpPr>
              <a:spLocks noChangeArrowheads="1"/>
            </p:cNvSpPr>
            <p:nvPr/>
          </p:nvSpPr>
          <p:spPr bwMode="gray">
            <a:xfrm>
              <a:off x="6905151" y="1940568"/>
              <a:ext cx="1703994" cy="26271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AutoShape 10"/>
            <p:cNvSpPr>
              <a:spLocks noChangeArrowheads="1"/>
            </p:cNvSpPr>
            <p:nvPr/>
          </p:nvSpPr>
          <p:spPr bwMode="auto">
            <a:xfrm flipH="1">
              <a:off x="8446584" y="2005882"/>
              <a:ext cx="65315" cy="130630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AutoShape 11"/>
            <p:cNvSpPr>
              <a:spLocks noChangeArrowheads="1"/>
            </p:cNvSpPr>
            <p:nvPr/>
          </p:nvSpPr>
          <p:spPr bwMode="auto">
            <a:xfrm flipH="1">
              <a:off x="6999496" y="2005882"/>
              <a:ext cx="65314" cy="130630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859638" y="2875761"/>
            <a:ext cx="2709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00B050"/>
                </a:solidFill>
                <a:latin typeface="UTM Avo" panose="02040603050506020204" pitchFamily="18" charset="0"/>
              </a:rPr>
              <a:t>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661" y="3483463"/>
            <a:ext cx="49185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latin typeface="UTM Avo" panose="02040603050506020204" pitchFamily="18" charset="0"/>
              </a:rPr>
              <a:t>BÀI </a:t>
            </a:r>
            <a:r>
              <a:rPr lang="en-US" sz="9600" b="1" noProof="0">
                <a:latin typeface="UTM Avo" panose="02040603050506020204" pitchFamily="18" charset="0"/>
              </a:rPr>
              <a:t>12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10797" y="2002628"/>
            <a:ext cx="22591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chemeClr val="accent1"/>
                </a:solidFill>
                <a:latin typeface="UTM Avo" panose="02040603050506020204" pitchFamily="18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34000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448" t="30362" r="50156" b="25421"/>
          <a:stretch/>
        </p:blipFill>
        <p:spPr>
          <a:xfrm>
            <a:off x="764766" y="1281117"/>
            <a:ext cx="4707119" cy="4485827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4259971" y="494811"/>
            <a:ext cx="3370217" cy="73835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quen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875192" y="4842243"/>
            <a:ext cx="2384779" cy="1844288"/>
            <a:chOff x="3810000" y="1447800"/>
            <a:chExt cx="2209800" cy="1524000"/>
          </a:xfrm>
        </p:grpSpPr>
        <p:sp>
          <p:nvSpPr>
            <p:cNvPr id="23" name="Rectangle 22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ga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g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1663986" y="4812741"/>
            <a:ext cx="9131090" cy="19084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     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		G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828" t="30362" r="13358" b="25421"/>
          <a:stretch/>
        </p:blipFill>
        <p:spPr>
          <a:xfrm>
            <a:off x="6743473" y="1281117"/>
            <a:ext cx="4950823" cy="4485827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8250997" y="4853568"/>
            <a:ext cx="2384779" cy="1844288"/>
            <a:chOff x="8034449" y="4592263"/>
            <a:chExt cx="2514600" cy="1656347"/>
          </a:xfrm>
        </p:grpSpPr>
        <p:grpSp>
          <p:nvGrpSpPr>
            <p:cNvPr id="29" name="Group 28"/>
            <p:cNvGrpSpPr/>
            <p:nvPr/>
          </p:nvGrpSpPr>
          <p:grpSpPr>
            <a:xfrm>
              <a:off x="8034449" y="4592263"/>
              <a:ext cx="2514600" cy="1656347"/>
              <a:chOff x="3810000" y="1447800"/>
              <a:chExt cx="2209800" cy="1524000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3810000" y="1447800"/>
                <a:ext cx="2209800" cy="838200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hồ</a:t>
                </a: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810000" y="2286000"/>
                <a:ext cx="1104900" cy="6858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0" i="0" u="none" strike="noStrike" kern="1200" cap="none" spc="0" normalizeH="0" baseline="0" noProof="0">
                    <a:ln>
                      <a:noFill/>
                    </a:ln>
                    <a:solidFill>
                      <a:srgbClr val="008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hô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914900" y="2286000"/>
                <a:ext cx="1104900" cy="685800"/>
              </a:xfrm>
              <a:prstGeom prst="rect">
                <a:avLst/>
              </a:prstGeom>
              <a:solidFill>
                <a:srgbClr val="E9A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vant" panose="020B7200000000000000" pitchFamily="34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30" name="Straight Connector 29"/>
            <p:cNvCxnSpPr/>
            <p:nvPr/>
          </p:nvCxnSpPr>
          <p:spPr>
            <a:xfrm>
              <a:off x="9850352" y="5745708"/>
              <a:ext cx="153457" cy="15855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33"/>
          <p:cNvSpPr/>
          <p:nvPr/>
        </p:nvSpPr>
        <p:spPr>
          <a:xfrm>
            <a:off x="1283757" y="4675888"/>
            <a:ext cx="10128150" cy="2182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    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		H</a:t>
            </a:r>
          </a:p>
        </p:txBody>
      </p:sp>
    </p:spTree>
    <p:extLst>
      <p:ext uri="{BB962C8B-B14F-4D97-AF65-F5344CB8AC3E}">
        <p14:creationId xmlns:p14="http://schemas.microsoft.com/office/powerpoint/2010/main" val="245505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748" t="29776" r="13597" b="22818"/>
          <a:stretch/>
        </p:blipFill>
        <p:spPr>
          <a:xfrm>
            <a:off x="0" y="1152180"/>
            <a:ext cx="12192000" cy="5731507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4339232" y="381471"/>
            <a:ext cx="3456931" cy="77070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700">
                <a:solidFill>
                  <a:prstClr val="white"/>
                </a:solidFill>
                <a:latin typeface="UTM Avo" panose="02040603050506020204" pitchFamily="18" charset="0"/>
              </a:rPr>
              <a:t>1. Làm quen</a:t>
            </a:r>
          </a:p>
        </p:txBody>
      </p:sp>
    </p:spTree>
    <p:extLst>
      <p:ext uri="{BB962C8B-B14F-4D97-AF65-F5344CB8AC3E}">
        <p14:creationId xmlns:p14="http://schemas.microsoft.com/office/powerpoint/2010/main" val="302948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315" t="15153" r="22463" b="13855"/>
          <a:stretch/>
        </p:blipFill>
        <p:spPr>
          <a:xfrm>
            <a:off x="207034" y="1035170"/>
            <a:ext cx="11766430" cy="582283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21747" y="373895"/>
            <a:ext cx="10144664" cy="77637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2. Tiếng nào có âm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 Tiếng nào có âm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7047780" y="2967487"/>
            <a:ext cx="1388854" cy="1467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047780" y="3308232"/>
            <a:ext cx="1526877" cy="31270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3795623" y="3308232"/>
            <a:ext cx="1462174" cy="32650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795623" y="2967487"/>
            <a:ext cx="2053086" cy="17942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95623" y="4586378"/>
            <a:ext cx="1380226" cy="6067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194430" y="3946585"/>
            <a:ext cx="1242204" cy="124651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60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1" b="629"/>
          <a:stretch/>
        </p:blipFill>
        <p:spPr>
          <a:xfrm>
            <a:off x="2292350" y="382574"/>
            <a:ext cx="7607300" cy="647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010"/>
            <a:ext cx="12192000" cy="656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82987"/>
            <a:ext cx="2133599" cy="85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9691" y="1828800"/>
            <a:ext cx="6779623" cy="377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6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011"/>
            <a:ext cx="12192000" cy="643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80639" y="477088"/>
            <a:ext cx="688412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400" b="1" dirty="0" err="1">
                <a:latin typeface="+mj-lt"/>
                <a:cs typeface="Arial" panose="020B0604020202020204" pitchFamily="34" charset="0"/>
              </a:rPr>
              <a:t>Tìm</a:t>
            </a:r>
            <a:r>
              <a:rPr 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+mj-lt"/>
                <a:cs typeface="Arial" panose="020B0604020202020204" pitchFamily="34" charset="0"/>
              </a:rPr>
              <a:t>tiếng</a:t>
            </a:r>
            <a:r>
              <a:rPr 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+mj-lt"/>
                <a:cs typeface="Arial" panose="020B0604020202020204" pitchFamily="34" charset="0"/>
              </a:rPr>
              <a:t>có</a:t>
            </a:r>
            <a:r>
              <a:rPr 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+mj-lt"/>
                <a:cs typeface="Arial" panose="020B0604020202020204" pitchFamily="34" charset="0"/>
              </a:rPr>
              <a:t>âm</a:t>
            </a:r>
            <a:r>
              <a:rPr 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g</a:t>
            </a:r>
            <a:r>
              <a:rPr lang="en-US" sz="4400" b="1" dirty="0">
                <a:latin typeface="+mj-lt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6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84261"/>
            <a:ext cx="2133599" cy="85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7683" t="15153" r="28466" b="13855"/>
          <a:stretch/>
        </p:blipFill>
        <p:spPr>
          <a:xfrm>
            <a:off x="2481939" y="1776549"/>
            <a:ext cx="6701249" cy="339634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6481030" y="2515131"/>
            <a:ext cx="1082364" cy="34104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9" name="Straight Connector 8"/>
          <p:cNvCxnSpPr/>
          <p:nvPr/>
        </p:nvCxnSpPr>
        <p:spPr>
          <a:xfrm flipH="1">
            <a:off x="3997234" y="3225801"/>
            <a:ext cx="1525468" cy="142457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0" name="Straight Connector 9"/>
          <p:cNvCxnSpPr/>
          <p:nvPr/>
        </p:nvCxnSpPr>
        <p:spPr>
          <a:xfrm>
            <a:off x="6270172" y="3199675"/>
            <a:ext cx="1463040" cy="1254759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87606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010"/>
            <a:ext cx="12192000" cy="656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74427"/>
            <a:ext cx="2133599" cy="85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9149" y="1841863"/>
            <a:ext cx="6766291" cy="345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4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61</Words>
  <Application>Microsoft Office PowerPoint</Application>
  <PresentationFormat>Widescreen</PresentationFormat>
  <Paragraphs>19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等线</vt:lpstr>
      <vt:lpstr>UTM Avo</vt:lpstr>
      <vt:lpstr>.VnAvant</vt:lpstr>
      <vt:lpstr>Arial</vt:lpstr>
      <vt:lpstr>HP001 4 hàng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72</cp:revision>
  <dcterms:created xsi:type="dcterms:W3CDTF">2021-11-01T08:16:43Z</dcterms:created>
  <dcterms:modified xsi:type="dcterms:W3CDTF">2025-09-16T13:36:54Z</dcterms:modified>
</cp:coreProperties>
</file>