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5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-087" pitchFamily="34" charset="0"/>
              </a:rPr>
              <a:t>PHÒNG, TRÁNH NGỘ ĐỘC THỰC PHẨM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29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1871" y="16764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Vè : “Ngộ đọc thực phẩm”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5" y="1560493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những tình huống dưới đây có thể dẫn đến ngộ độc thực phẩm?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1" b="18795"/>
          <a:stretch/>
        </p:blipFill>
        <p:spPr bwMode="auto">
          <a:xfrm>
            <a:off x="762000" y="2504903"/>
            <a:ext cx="7543800" cy="434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98474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có những tình huống nào dẫn đến ngộ độc thực phẩm?</a:t>
            </a:r>
          </a:p>
          <a:p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819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nêu hậu quả của ngộ độc thực phẩm?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962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ngộ độc thực phẩm?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514600"/>
            <a:ext cx="8007713" cy="4343400"/>
            <a:chOff x="1219200" y="2209800"/>
            <a:chExt cx="6790193" cy="2895600"/>
          </a:xfrm>
        </p:grpSpPr>
        <p:pic>
          <p:nvPicPr>
            <p:cNvPr id="4098" name="Picture 2" descr="E:\2020-2021\Giáo án điện tử các môn - 2020\Dao duc\tranh anh dao duc\Daoduc1 chu de 8 (LAN) - ẢNH\dd29.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67" b="51884"/>
            <a:stretch/>
          </p:blipFill>
          <p:spPr bwMode="auto">
            <a:xfrm>
              <a:off x="1219200" y="2209800"/>
              <a:ext cx="6790193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895600" y="3886200"/>
              <a:ext cx="4572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1676400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25260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 tránh ngộ độc thực phẩm như thế nào?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3" r="11708" b="60348"/>
          <a:stretch/>
        </p:blipFill>
        <p:spPr bwMode="auto">
          <a:xfrm>
            <a:off x="4032966" y="3581400"/>
            <a:ext cx="4653834" cy="29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1" y="2133600"/>
            <a:ext cx="396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Hiếu và em đi hội chợ gần nhà.Em của Hiếu rất thích nước ngọt màu xanh, đỏ và đòi Hiếu mua.Nếu là Hiếu em sẽ nói gì ?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33899" y="1447800"/>
            <a:ext cx="3276600" cy="54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37164" y="1396425"/>
            <a:ext cx="3070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 lí tình huống: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788" y="24384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phòng,tránh ngộ độc thực phẩm.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0049" y="2435768"/>
            <a:ext cx="6899551" cy="129803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2514600"/>
            <a:ext cx="700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Nhớ điều ăn chín uống sôi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phẩm quá hạn, đồ ôi không dùng.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19" y="4191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207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35</cp:revision>
  <dcterms:created xsi:type="dcterms:W3CDTF">2006-08-16T00:00:00Z</dcterms:created>
  <dcterms:modified xsi:type="dcterms:W3CDTF">2023-04-27T02:27:58Z</dcterms:modified>
</cp:coreProperties>
</file>