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6" r:id="rId3"/>
    <p:sldId id="310" r:id="rId4"/>
    <p:sldId id="288" r:id="rId5"/>
    <p:sldId id="29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>
        <p:scale>
          <a:sx n="79" d="100"/>
          <a:sy n="79" d="100"/>
        </p:scale>
        <p:origin x="1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TIẾT 128:</a:t>
            </a:r>
            <a:r>
              <a:rPr lang="en-US" sz="4800" dirty="0"/>
              <a:t>Luyện </a:t>
            </a:r>
            <a:r>
              <a:rPr lang="en-US" sz="4800" dirty="0" err="1"/>
              <a:t>tập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2407F96-D165-408B-8186-033E4D2C4D5C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9" y="0"/>
            <a:chExt cx="1285462" cy="1828800"/>
          </a:xfrm>
        </p:grpSpPr>
        <p:sp>
          <p:nvSpPr>
            <p:cNvPr id="7" name="Rectangle: Top Corners Rounded 1">
              <a:extLst>
                <a:ext uri="{FF2B5EF4-FFF2-40B4-BE49-F238E27FC236}">
                  <a16:creationId xmlns="" xmlns:a16="http://schemas.microsoft.com/office/drawing/2014/main" id="{2974D671-0870-4777-BE31-5FD1BBBF9AD7}"/>
                </a:ext>
              </a:extLst>
            </p:cNvPr>
            <p:cNvSpPr/>
            <p:nvPr/>
          </p:nvSpPr>
          <p:spPr>
            <a:xfrm rot="10800000">
              <a:off x="1523999" y="0"/>
              <a:ext cx="1285462" cy="1828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8" name="Rectangle: Top Corners Rounded 2">
              <a:extLst>
                <a:ext uri="{FF2B5EF4-FFF2-40B4-BE49-F238E27FC236}">
                  <a16:creationId xmlns="" xmlns:a16="http://schemas.microsoft.com/office/drawing/2014/main" id="{219332FA-4BE4-4F03-A894-08EEC78551F0}"/>
                </a:ext>
              </a:extLst>
            </p:cNvPr>
            <p:cNvSpPr/>
            <p:nvPr/>
          </p:nvSpPr>
          <p:spPr>
            <a:xfrm rot="10800000">
              <a:off x="1566862" y="76199"/>
              <a:ext cx="1204497" cy="1709738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=""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=""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=""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=""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=""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148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244</cp:revision>
  <dcterms:created xsi:type="dcterms:W3CDTF">2021-06-02T01:34:28Z</dcterms:created>
  <dcterms:modified xsi:type="dcterms:W3CDTF">2025-03-11T12:47:08Z</dcterms:modified>
</cp:coreProperties>
</file>