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341" r:id="rId3"/>
    <p:sldId id="342" r:id="rId4"/>
    <p:sldId id="343" r:id="rId5"/>
    <p:sldId id="344" r:id="rId6"/>
    <p:sldId id="345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FF"/>
    <a:srgbClr val="0000FF"/>
    <a:srgbClr val="0000CC"/>
    <a:srgbClr val="C5F3F3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8" d="100"/>
          <a:sy n="68" d="100"/>
        </p:scale>
        <p:origin x="456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4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CỘNG HÒA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810253" y="4413471"/>
            <a:ext cx="11907697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28835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Nguyễn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Hoa Cúc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19" y="5751889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19" y="990600"/>
            <a:ext cx="1248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TOÁN : ÔN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TẬP VỀ PHÉP NHÂN, BẢNG NHÂN 2, BẢNG NHÂN 5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23119" y="2209800"/>
            <a:ext cx="11030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1. Nêu phép nhân thích hợp với mỗi tranh vẽ</a:t>
            </a:r>
            <a:r>
              <a:rPr lang="nl-NL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119" y="3124200"/>
            <a:ext cx="11048999" cy="3763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37519" y="7093803"/>
            <a:ext cx="2069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x 1 = 2</a:t>
            </a: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47519" y="7093803"/>
            <a:ext cx="2069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x 2 = 4</a:t>
            </a: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61931" y="7081398"/>
            <a:ext cx="2012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x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6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703" y="1977655"/>
            <a:ext cx="14249400" cy="327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5519" y="838200"/>
            <a:ext cx="12252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2: </a:t>
            </a:r>
            <a:r>
              <a:rPr lang="nl-NL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Nêu phép tính nhân thích hợp dưới mỗi tranh vẽ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0957719" y="4543646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0919" y="4495800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4451" y="4495800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0719" y="4495800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387" y="4495800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95319" y="4522381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1787" y="4522381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66803" y="4522381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15483" y="4511749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15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13411" y="4495800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89171" y="4495800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10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99955" y="4543646"/>
            <a:ext cx="7620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102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719" y="685800"/>
            <a:ext cx="4038606" cy="778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3: Tính nhẩm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719" y="1828800"/>
            <a:ext cx="1409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7  =                 2 x 4  =                      5 x 5 =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6 =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5  =                 2 x 9  =                      5 x 7 =                5 x 8 =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2  =                 2 x 6  =                      5 x 3 =                5 x 9 =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722" y="178177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0344" y="242083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3295" y="3012878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319" y="178177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9038" y="242083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9038" y="3025497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0481" y="3001983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06200" y="242083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71919" y="1828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83781" y="178177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49500" y="242083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66641" y="3004449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119" y="762000"/>
            <a:ext cx="12573000" cy="39624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0519" y="5737086"/>
            <a:ext cx="10439400" cy="3406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6519" y="152400"/>
            <a:ext cx="1089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519" y="4876800"/>
            <a:ext cx="1470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5719" y="533400"/>
            <a:ext cx="115824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3319" y="5562600"/>
            <a:ext cx="1021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lain" startAt="8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  = 16 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16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10064</TotalTime>
  <Words>225</Words>
  <Application>Microsoft Office PowerPoint</Application>
  <PresentationFormat>Custom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User</cp:lastModifiedBy>
  <cp:revision>1124</cp:revision>
  <dcterms:created xsi:type="dcterms:W3CDTF">2008-09-09T22:52:10Z</dcterms:created>
  <dcterms:modified xsi:type="dcterms:W3CDTF">2025-09-08T12:38:25Z</dcterms:modified>
</cp:coreProperties>
</file>