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583" r:id="rId2"/>
    <p:sldId id="338" r:id="rId3"/>
    <p:sldId id="341" r:id="rId4"/>
    <p:sldId id="390" r:id="rId5"/>
    <p:sldId id="342" r:id="rId6"/>
    <p:sldId id="363" r:id="rId7"/>
    <p:sldId id="346" r:id="rId8"/>
    <p:sldId id="347" r:id="rId9"/>
    <p:sldId id="348" r:id="rId10"/>
    <p:sldId id="364" r:id="rId11"/>
    <p:sldId id="349" r:id="rId12"/>
    <p:sldId id="382" r:id="rId13"/>
    <p:sldId id="383" r:id="rId14"/>
    <p:sldId id="377" r:id="rId15"/>
    <p:sldId id="378" r:id="rId16"/>
    <p:sldId id="379" r:id="rId17"/>
    <p:sldId id="380" r:id="rId18"/>
    <p:sldId id="381" r:id="rId19"/>
    <p:sldId id="270" r:id="rId20"/>
  </p:sldIdLst>
  <p:sldSz cx="12192000" cy="6858000"/>
  <p:notesSz cx="6858000" cy="9144000"/>
  <p:embeddedFontLst>
    <p:embeddedFont>
      <p:font typeface="Britannic Bold" panose="020B0903060703020204" pitchFamily="34" charset="0"/>
      <p:regular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E16"/>
    <a:srgbClr val="A0692E"/>
    <a:srgbClr val="764F22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55" d="100"/>
          <a:sy n="55" d="100"/>
        </p:scale>
        <p:origin x="120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ongthao2010@gmail.com" userId="2a6fb95498885ee5" providerId="LiveId" clId="{9AFE4B84-2679-4851-9767-12B76AB766C4}"/>
    <pc:docChg chg="delSld">
      <pc:chgData name="thuongthao2010@gmail.com" userId="2a6fb95498885ee5" providerId="LiveId" clId="{9AFE4B84-2679-4851-9767-12B76AB766C4}" dt="2025-09-13T03:00:08.461" v="2" actId="2696"/>
      <pc:docMkLst>
        <pc:docMk/>
      </pc:docMkLst>
      <pc:sldChg chg="del">
        <pc:chgData name="thuongthao2010@gmail.com" userId="2a6fb95498885ee5" providerId="LiveId" clId="{9AFE4B84-2679-4851-9767-12B76AB766C4}" dt="2025-09-13T03:00:03.065" v="0" actId="2696"/>
        <pc:sldMkLst>
          <pc:docMk/>
          <pc:sldMk cId="0" sldId="343"/>
        </pc:sldMkLst>
      </pc:sldChg>
      <pc:sldChg chg="del">
        <pc:chgData name="thuongthao2010@gmail.com" userId="2a6fb95498885ee5" providerId="LiveId" clId="{9AFE4B84-2679-4851-9767-12B76AB766C4}" dt="2025-09-13T03:00:05.774" v="1" actId="2696"/>
        <pc:sldMkLst>
          <pc:docMk/>
          <pc:sldMk cId="0" sldId="344"/>
        </pc:sldMkLst>
      </pc:sldChg>
      <pc:sldChg chg="del">
        <pc:chgData name="thuongthao2010@gmail.com" userId="2a6fb95498885ee5" providerId="LiveId" clId="{9AFE4B84-2679-4851-9767-12B76AB766C4}" dt="2025-09-13T03:00:08.461" v="2" actId="2696"/>
        <pc:sldMkLst>
          <pc:docMk/>
          <pc:sldMk cId="0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9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4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0B46779C-A5EA-E098-09D5-C2A178BE3A9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8" y="-101600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6367159-777D-17B1-A891-2B80AD02B38F}"/>
              </a:ext>
            </a:extLst>
          </p:cNvPr>
          <p:cNvSpPr/>
          <p:nvPr userDrawn="1"/>
        </p:nvSpPr>
        <p:spPr>
          <a:xfrm>
            <a:off x="1094007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55" r:id="rId9"/>
    <p:sldLayoutId id="2147483660" r:id="rId10"/>
    <p:sldLayoutId id="214748366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16.xml"/><Relationship Id="rId18" Type="http://schemas.openxmlformats.org/officeDocument/2006/relationships/image" Target="../media/image48.png"/><Relationship Id="rId3" Type="http://schemas.microsoft.com/office/2007/relationships/media" Target="../media/media4.wav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17" Type="http://schemas.openxmlformats.org/officeDocument/2006/relationships/slide" Target="slide17.xml"/><Relationship Id="rId2" Type="http://schemas.microsoft.com/office/2007/relationships/media" Target="../media/media3.wav"/><Relationship Id="rId16" Type="http://schemas.openxmlformats.org/officeDocument/2006/relationships/image" Target="../media/image47.GIF"/><Relationship Id="rId20" Type="http://schemas.openxmlformats.org/officeDocument/2006/relationships/slide" Target="slide19.xml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slide" Target="slide15.xml"/><Relationship Id="rId5" Type="http://schemas.openxmlformats.org/officeDocument/2006/relationships/slideLayout" Target="../slideLayouts/slideLayout3.xml"/><Relationship Id="rId15" Type="http://schemas.openxmlformats.org/officeDocument/2006/relationships/slide" Target="slide18.xml"/><Relationship Id="rId10" Type="http://schemas.openxmlformats.org/officeDocument/2006/relationships/slide" Target="slide14.xml"/><Relationship Id="rId19" Type="http://schemas.openxmlformats.org/officeDocument/2006/relationships/image" Target="../media/image39.GIF"/><Relationship Id="rId4" Type="http://schemas.openxmlformats.org/officeDocument/2006/relationships/audio" Target="../media/media4.wav"/><Relationship Id="rId9" Type="http://schemas.openxmlformats.org/officeDocument/2006/relationships/image" Target="../media/image22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724760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3: Các số 1, 2, 3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A2871F-5A9E-405C-A10B-DC187E624112}"/>
              </a:ext>
            </a:extLst>
          </p:cNvPr>
          <p:cNvSpPr/>
          <p:nvPr/>
        </p:nvSpPr>
        <p:spPr>
          <a:xfrm>
            <a:off x="4984802" y="1966178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53229" y="903171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6510" y="831850"/>
            <a:ext cx="1030605" cy="1079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0717" y="831763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591" r="19534" b="23038"/>
          <a:stretch>
            <a:fillRect/>
          </a:stretch>
        </p:blipFill>
        <p:spPr>
          <a:xfrm>
            <a:off x="3768435" y="1212271"/>
            <a:ext cx="5569529" cy="3239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70844" r="79752" b="4132"/>
          <a:stretch>
            <a:fillRect/>
          </a:stretch>
        </p:blipFill>
        <p:spPr>
          <a:xfrm>
            <a:off x="1821310" y="4216033"/>
            <a:ext cx="1344079" cy="1505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80962" r="15747" b="7122"/>
          <a:stretch>
            <a:fillRect/>
          </a:stretch>
        </p:blipFill>
        <p:spPr>
          <a:xfrm>
            <a:off x="9942207" y="4662280"/>
            <a:ext cx="1003579" cy="7168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6" t="79968" r="37190" b="6199"/>
          <a:stretch>
            <a:fillRect/>
          </a:stretch>
        </p:blipFill>
        <p:spPr>
          <a:xfrm>
            <a:off x="7296064" y="4756754"/>
            <a:ext cx="1045280" cy="8321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7" t="76167" r="58466" b="5661"/>
          <a:stretch>
            <a:fillRect/>
          </a:stretch>
        </p:blipFill>
        <p:spPr>
          <a:xfrm>
            <a:off x="4637860" y="4474108"/>
            <a:ext cx="1057341" cy="10931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80982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37860" y="5749112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30326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42207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图片 4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75" y="415925"/>
            <a:ext cx="2270125" cy="1931988"/>
          </a:xfrm>
          <a:prstGeom prst="rect">
            <a:avLst/>
          </a:prstGeom>
        </p:spPr>
      </p:pic>
      <p:pic>
        <p:nvPicPr>
          <p:cNvPr id="4" name="图片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0" y="4876800"/>
            <a:ext cx="1393825" cy="2135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kj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/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910" y="5038090"/>
            <a:ext cx="1487170" cy="120586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496712" y="3604027"/>
            <a:ext cx="2916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2155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69679"/>
            <a:ext cx="3633531" cy="2938527"/>
          </a:xfrm>
          <a:prstGeom prst="rect">
            <a:avLst/>
          </a:prstGeom>
        </p:spPr>
      </p:pic>
      <p:sp>
        <p:nvSpPr>
          <p:cNvPr id="6" name="Flowchart: Process 5"/>
          <p:cNvSpPr/>
          <p:nvPr/>
        </p:nvSpPr>
        <p:spPr>
          <a:xfrm>
            <a:off x="2133600" y="5618480"/>
            <a:ext cx="2404110" cy="647065"/>
          </a:xfrm>
          <a:prstGeom prst="flowChartProcess">
            <a:avLst/>
          </a:prstGeom>
          <a:gradFill rotWithShape="0">
            <a:gsLst>
              <a:gs pos="100000">
                <a:srgbClr val="00B05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2758440" y="877570"/>
            <a:ext cx="1154430" cy="945515"/>
          </a:xfrm>
          <a:prstGeom prst="rect">
            <a:avLst/>
          </a:prstGeom>
          <a:gradFill rotWithShape="0">
            <a:gsLst>
              <a:gs pos="100000">
                <a:srgbClr val="B85E16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kh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0" y="409575"/>
            <a:ext cx="12192000" cy="64484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134001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473882" y="176809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885884"/>
            <a:ext cx="1316850" cy="1085182"/>
          </a:xfrm>
          <a:prstGeom prst="rect">
            <a:avLst/>
          </a:prstGeom>
        </p:spPr>
      </p:pic>
      <p:pic>
        <p:nvPicPr>
          <p:cNvPr id="5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601738"/>
            <a:ext cx="609600" cy="609600"/>
          </a:xfrm>
          <a:prstGeom prst="rect">
            <a:avLst/>
          </a:prstGeom>
        </p:spPr>
      </p:pic>
      <p:pic>
        <p:nvPicPr>
          <p:cNvPr id="6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570" y="2277747"/>
            <a:ext cx="609600" cy="6096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723276" y="180348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47624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1635852" y="310333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42840" y="149781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2870559" y="487650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76269" y="149781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910020" y="180348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531008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541248" y="482796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049929" y="1339704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900193" y="177996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5294339"/>
            <a:ext cx="1427176" cy="1176098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612880" y="109522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5976775" y="177996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79765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</p:cNvPr>
          <p:cNvSpPr txBox="1"/>
          <p:nvPr/>
        </p:nvSpPr>
        <p:spPr>
          <a:xfrm>
            <a:off x="9263085" y="306214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935323" y="789794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584668" y="802260"/>
            <a:ext cx="1173415" cy="1245524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</p:cNvPr>
          <p:cNvSpPr txBox="1"/>
          <p:nvPr/>
        </p:nvSpPr>
        <p:spPr>
          <a:xfrm>
            <a:off x="8518906" y="458788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690994"/>
            <a:ext cx="917067" cy="741656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212344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68360" y="1767698"/>
            <a:ext cx="808966" cy="656161"/>
          </a:xfrm>
          <a:prstGeom prst="rect">
            <a:avLst/>
          </a:prstGeom>
        </p:spPr>
      </p:pic>
      <p:sp>
        <p:nvSpPr>
          <p:cNvPr id="11" name="Right Arrow 10">
            <a:hlinkClick r:id="rId20" action="ppaction://hlinksldjump"/>
          </p:cNvPr>
          <p:cNvSpPr/>
          <p:nvPr/>
        </p:nvSpPr>
        <p:spPr>
          <a:xfrm>
            <a:off x="386715" y="513080"/>
            <a:ext cx="1174750" cy="582295"/>
          </a:xfrm>
          <a:prstGeom prst="rightArrow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pic>
        <p:nvPicPr>
          <p:cNvPr id="102" name="Content Placeholder 101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8171" t="7397" r="16898" b="3256"/>
          <a:stretch>
            <a:fillRect/>
          </a:stretch>
        </p:blipFill>
        <p:spPr>
          <a:xfrm>
            <a:off x="4734560" y="3232688"/>
            <a:ext cx="2454275" cy="184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  <a:cs typeface="Arial" panose="020B0604020202020204" pitchFamily="34" charset="0"/>
              </a:rPr>
              <a:t>Có bao nhiêu bông hoa?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8462" y="1092791"/>
            <a:ext cx="10139138" cy="134560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Avo" panose="02040603050506020204" pitchFamily="18" charset="0"/>
                <a:cs typeface="Arial" panose="020B0604020202020204" pitchFamily="34" charset="0"/>
              </a:rPr>
              <a:t>Có bao nhiêu bạn đang đọc sách?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3037840"/>
            <a:ext cx="2483485" cy="215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3377" y="914399"/>
            <a:ext cx="9600023" cy="179016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</a:rPr>
              <a:t>Có bao nhiêu quả bóng bay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1"/>
          <a:stretch>
            <a:fillRect/>
          </a:stretch>
        </p:blipFill>
        <p:spPr>
          <a:xfrm flipH="1">
            <a:off x="5159375" y="2909678"/>
            <a:ext cx="2173605" cy="280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8031" y="720665"/>
            <a:ext cx="9935938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</a:rPr>
              <a:t>Có bao nhiêu cây bút chì màu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grpSp>
        <p:nvGrpSpPr>
          <p:cNvPr id="1270" name="Google Shape;1270;p35"/>
          <p:cNvGrpSpPr/>
          <p:nvPr/>
        </p:nvGrpSpPr>
        <p:grpSpPr>
          <a:xfrm rot="2417386" flipH="1">
            <a:off x="4900101" y="2628743"/>
            <a:ext cx="2912110" cy="3225800"/>
            <a:chOff x="2665550" y="811725"/>
            <a:chExt cx="308925" cy="310500"/>
          </a:xfrm>
        </p:grpSpPr>
        <p:sp>
          <p:nvSpPr>
            <p:cNvPr id="1271" name="Google Shape;1271;p35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  <a:cs typeface="Arial" panose="020B0604020202020204" pitchFamily="34" charset="0"/>
              </a:rPr>
              <a:t>Có bao nhiêu bạn nhỏ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/>
          <a:stretch>
            <a:fillRect/>
          </a:stretch>
        </p:blipFill>
        <p:spPr>
          <a:xfrm>
            <a:off x="5642610" y="2704465"/>
            <a:ext cx="3674745" cy="315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49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0" b="1625"/>
          <a:stretch/>
        </p:blipFill>
        <p:spPr>
          <a:xfrm>
            <a:off x="-635" y="400050"/>
            <a:ext cx="12192635" cy="64729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3C47A7-1A09-4BDD-862E-3EBA3016F5F0}"/>
              </a:ext>
            </a:extLst>
          </p:cNvPr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" b="5167"/>
          <a:stretch/>
        </p:blipFill>
        <p:spPr>
          <a:xfrm>
            <a:off x="973410" y="469058"/>
            <a:ext cx="2909570" cy="2084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r="6187"/>
          <a:stretch/>
        </p:blipFill>
        <p:spPr>
          <a:xfrm>
            <a:off x="851413" y="2783175"/>
            <a:ext cx="3099209" cy="166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6" b="-2687"/>
          <a:stretch/>
        </p:blipFill>
        <p:spPr>
          <a:xfrm>
            <a:off x="919056" y="4682696"/>
            <a:ext cx="2963924" cy="21753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63490" y="1196975"/>
            <a:ext cx="867410" cy="835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63490" y="3178810"/>
            <a:ext cx="2202815" cy="878205"/>
            <a:chOff x="5569527" y="3440073"/>
            <a:chExt cx="1371600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89BB00">
                    <a:alpha val="100000"/>
                  </a:srgbClr>
                </a:gs>
                <a:gs pos="100000">
                  <a:srgbClr val="89BB00">
                    <a:alpha val="100000"/>
                  </a:srgbClr>
                </a:gs>
                <a:gs pos="100000">
                  <a:srgbClr val="0070C0"/>
                </a:gs>
                <a:gs pos="100000">
                  <a:srgbClr val="0070C0"/>
                </a:gs>
                <a:gs pos="96000">
                  <a:srgbClr val="0070C0"/>
                </a:gs>
                <a:gs pos="98000">
                  <a:schemeClr val="accent6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400800" y="3440073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0070C0"/>
                </a:gs>
                <a:gs pos="10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3155" y="5203190"/>
            <a:ext cx="3492500" cy="932815"/>
            <a:chOff x="5569527" y="5704605"/>
            <a:chExt cx="2202871" cy="512618"/>
          </a:xfrm>
        </p:grpSpPr>
        <p:sp>
          <p:nvSpPr>
            <p:cNvPr id="11" name="Oval 10"/>
            <p:cNvSpPr/>
            <p:nvPr/>
          </p:nvSpPr>
          <p:spPr>
            <a:xfrm>
              <a:off x="5569527" y="5704605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400799" y="5704605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232071" y="5704605"/>
              <a:ext cx="540327" cy="512618"/>
            </a:xfrm>
            <a:prstGeom prst="ellipse">
              <a:avLst/>
            </a:prstGeom>
            <a:gradFill>
              <a:gsLst>
                <a:gs pos="99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803157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03157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sz="9600" b="1" cap="none" spc="0" dirty="0">
              <a:ln w="0"/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03157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en-US" sz="9600" b="1" cap="none" spc="0" dirty="0">
              <a:ln w="0"/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l="79368" t="38375" r="15717" b="52168"/>
          <a:stretch>
            <a:fillRect/>
          </a:stretch>
        </p:blipFill>
        <p:spPr>
          <a:xfrm>
            <a:off x="10055225" y="821055"/>
            <a:ext cx="1713865" cy="10966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79420" t="54711" r="15765" b="35082"/>
          <a:stretch>
            <a:fillRect/>
          </a:stretch>
        </p:blipFill>
        <p:spPr>
          <a:xfrm>
            <a:off x="10129520" y="2908300"/>
            <a:ext cx="1639570" cy="1092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rcRect l="79318" t="71846" r="15665" b="16550"/>
          <a:stretch>
            <a:fillRect/>
          </a:stretch>
        </p:blipFill>
        <p:spPr>
          <a:xfrm>
            <a:off x="10129520" y="5045075"/>
            <a:ext cx="1887220" cy="1248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2" grpId="0"/>
      <p:bldP spid="2" grpId="1"/>
      <p:bldP spid="15" grpId="0"/>
      <p:bldP spid="15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EE6DEE-7FFA-4E76-BA2A-055CCE88247A}"/>
              </a:ext>
            </a:extLst>
          </p:cNvPr>
          <p:cNvSpPr/>
          <p:nvPr/>
        </p:nvSpPr>
        <p:spPr>
          <a:xfrm>
            <a:off x="4831152" y="1945539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56590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530366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9866" y="5870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1" t="9412" r="5762" b="25012"/>
          <a:stretch>
            <a:fillRect/>
          </a:stretch>
        </p:blipFill>
        <p:spPr>
          <a:xfrm>
            <a:off x="8564448" y="2086377"/>
            <a:ext cx="2846231" cy="209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3" t="14956" r="38540" b="25099"/>
          <a:stretch>
            <a:fillRect/>
          </a:stretch>
        </p:blipFill>
        <p:spPr>
          <a:xfrm>
            <a:off x="5219162" y="2176529"/>
            <a:ext cx="1996225" cy="1918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t="24522" r="58771" b="24457"/>
          <a:stretch>
            <a:fillRect/>
          </a:stretch>
        </p:blipFill>
        <p:spPr>
          <a:xfrm>
            <a:off x="907961" y="2434107"/>
            <a:ext cx="3103809" cy="1661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56209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815" y="531495"/>
            <a:ext cx="10168255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):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97734" y="2297234"/>
            <a:ext cx="1803042" cy="1681768"/>
            <a:chOff x="901521" y="2284925"/>
            <a:chExt cx="1506828" cy="1424189"/>
          </a:xfrm>
        </p:grpSpPr>
        <p:sp>
          <p:nvSpPr>
            <p:cNvPr id="6" name="Rounded Rectangle 5"/>
            <p:cNvSpPr/>
            <p:nvPr/>
          </p:nvSpPr>
          <p:spPr>
            <a:xfrm>
              <a:off x="901521" y="2284925"/>
              <a:ext cx="1506828" cy="142418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Oval 35"/>
            <p:cNvSpPr>
              <a:spLocks noChangeArrowheads="1"/>
            </p:cNvSpPr>
            <p:nvPr/>
          </p:nvSpPr>
          <p:spPr bwMode="auto">
            <a:xfrm>
              <a:off x="1329768" y="2749747"/>
              <a:ext cx="583482" cy="52359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602058" y="452789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95232" y="2271474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94878" y="2297233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5728663" y="316521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4922371" y="249406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8547381" y="3242490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9398068" y="2828971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35"/>
          <p:cNvSpPr>
            <a:spLocks noChangeArrowheads="1"/>
          </p:cNvSpPr>
          <p:nvPr/>
        </p:nvSpPr>
        <p:spPr bwMode="auto">
          <a:xfrm>
            <a:off x="8547381" y="2416668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32760" y="451073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71463" y="451073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7"/>
          <p:cNvSpPr>
            <a:spLocks noChangeArrowheads="1"/>
          </p:cNvSpPr>
          <p:nvPr/>
        </p:nvSpPr>
        <p:spPr bwMode="auto">
          <a:xfrm>
            <a:off x="1689277" y="3904444"/>
            <a:ext cx="914400" cy="809223"/>
          </a:xfrm>
          <a:prstGeom prst="cube">
            <a:avLst>
              <a:gd name="adj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0303" y="54177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3645" y="55386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9866" y="64800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74642" y="3172494"/>
            <a:ext cx="888641" cy="1541173"/>
            <a:chOff x="2466304" y="3159615"/>
            <a:chExt cx="888641" cy="1541173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30839" y="2601532"/>
            <a:ext cx="888642" cy="2112135"/>
            <a:chOff x="3855075" y="2588653"/>
            <a:chExt cx="888642" cy="2112135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77188" y="2549478"/>
            <a:ext cx="888642" cy="2112135"/>
            <a:chOff x="3855075" y="2588653"/>
            <a:chExt cx="888642" cy="2112135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23537" y="3120440"/>
            <a:ext cx="888641" cy="1541173"/>
            <a:chOff x="2466304" y="3159615"/>
            <a:chExt cx="888641" cy="1541173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9569887" y="3904443"/>
            <a:ext cx="914400" cy="809223"/>
          </a:xfrm>
          <a:prstGeom prst="cube">
            <a:avLst>
              <a:gd name="adj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71224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90931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7959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04156" y="5180740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12803" y="5186963"/>
            <a:ext cx="899375" cy="8532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23923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35357" y="5133282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55397" y="5165915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56156" y="5142270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667277" y="5180740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80" y="416560"/>
            <a:ext cx="2042160" cy="17373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129</Words>
  <Application>Microsoft Office PowerPoint</Application>
  <PresentationFormat>Widescreen</PresentationFormat>
  <Paragraphs>59</Paragraphs>
  <Slides>19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百变马丁</vt:lpstr>
      <vt:lpstr>Britannic Bold</vt:lpstr>
      <vt:lpstr>UTM Avo</vt:lpstr>
      <vt:lpstr>Tahoma</vt:lpstr>
      <vt:lpstr>Calibri</vt:lpstr>
      <vt:lpstr>Green Color</vt:lpstr>
      <vt:lpstr>Tuần 1 Bài 3: Các số 1, 2,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thuongthao2010@gmail.com</cp:lastModifiedBy>
  <cp:revision>56</cp:revision>
  <dcterms:created xsi:type="dcterms:W3CDTF">2021-11-01T08:16:00Z</dcterms:created>
  <dcterms:modified xsi:type="dcterms:W3CDTF">2025-09-13T03:00:12Z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17E037775B4E4763BD422F9789A63510</vt:lpwstr>
  </property>
  <property fmtid="{D5CDD505-2E9C-101B-9397-08002B2CF9AE}" pid="3" name="KSOProductBuildVer">
    <vt:lpwstr>1033-11.2.0.10382</vt:lpwstr>
  </property>
</Properties>
</file>