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1" r:id="rId3"/>
    <p:sldId id="32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BAB1-C5F3-494E-A43C-084D88F3A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BFB94-D657-4684-9A23-4DCE18018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6B0B3-F296-4DF3-8DDF-538C2181F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03A7-76D6-4106-9136-9DF3494F915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BE002-100D-4230-8769-76CBF170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DEF2F-61A2-4C35-A19E-6B1F1DDB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7748-0256-4794-9247-98942CC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6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6FA4-4917-4892-8718-8A6F9F66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A5B9B-D000-4EC5-BDB0-A8C1AC752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C7FCE-97FD-424A-9BC8-82F6BB9E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03A7-76D6-4106-9136-9DF3494F915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72362-3283-48CD-8537-6D155DB31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88D18-8B1E-4981-9E79-03325B46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7748-0256-4794-9247-98942CC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293DC-3998-41E2-8DAB-2541491C9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67AE6-5F61-4A03-B1FF-50634AEEF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17850-2CB8-4C70-A54E-26FA771A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03A7-76D6-4106-9136-9DF3494F915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1A9AE-B066-4A0B-B2A8-D63D2AF8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80727-A90E-42AD-B6E0-42F74D9A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7748-0256-4794-9247-98942CC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4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E351-B806-404D-B77C-3A6D99AF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9837-5859-4BDD-91F4-C0218FC85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A48FD-EC4A-4749-8114-9A7AD0E3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03A7-76D6-4106-9136-9DF3494F915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57D64-0261-499A-9703-46A99C30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874CD-58AF-447F-8A2B-857F51DC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7748-0256-4794-9247-98942CC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3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F15E-377B-4601-87CB-8035531E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4135B-03CC-4781-AC68-D56C61C6D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D2323-654A-4421-BDC1-CD517AE1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03A7-76D6-4106-9136-9DF3494F915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98C67-DA36-4886-A0BC-A035C123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B138D-42F5-401E-A5A9-771B4055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7748-0256-4794-9247-98942CC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1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A184-0B3F-4F06-BFCC-4F914F38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DAD2A-615B-439F-97E1-812088994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B0FD2-1A3C-448F-8CE6-C09E9563B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82AB7-C8C9-4B87-9309-E0F1685D1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03A7-76D6-4106-9136-9DF3494F915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4DA78-11FC-4F20-BE5C-868BD41F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C9A97-8896-43CE-92C3-313F6ED5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7748-0256-4794-9247-98942CC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5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B4B2-4208-456D-89D1-C8A3A611B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3565C-C2EF-4749-A7FF-C1A59E28D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79DED-0FB8-412F-A388-F4A9DC31F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4E6C4-B31E-427C-91CC-4AAC79CB0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12B78-6842-4E29-AE52-356B393DD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E28A5-74B4-4CFD-B843-3CF749BF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03A7-76D6-4106-9136-9DF3494F915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EEFBBC-2105-46C9-8E49-6F697DBA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97E00-D78C-4500-9C9D-FDD85267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7748-0256-4794-9247-98942CC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F3DA-ED64-4F20-AE46-ADF415B5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F572C-0076-42EB-ABC1-4F2FBAA2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03A7-76D6-4106-9136-9DF3494F915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CD969-916D-4D23-97A7-A6298312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EC693-D683-4CC5-9FF0-997E5FC35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7748-0256-4794-9247-98942CC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5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99300F-C360-4257-B243-05BE245CF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03A7-76D6-4106-9136-9DF3494F915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B21C8-ABC4-4C9C-9609-057F74C0C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26258-2723-49DD-9B8A-5A017DE1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7748-0256-4794-9247-98942CC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7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0E16C-7F48-4576-9BA5-C7D5397C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42548-0774-4D6B-9E51-042E89B9D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C91C6-AFE3-4191-AF98-6CE6E5EB7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67B7-6E52-4BA9-9642-FA427A77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03A7-76D6-4106-9136-9DF3494F915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2BD0D-76F2-4680-9C9F-49F2CCF8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31694-FC83-4DB6-BE17-6A865C6F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7748-0256-4794-9247-98942CC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4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8CD1-D9DD-469B-9561-E3DE51EB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28FFDC-8255-43D5-B499-9F4DD1BBB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5E80D-69A0-4E19-B386-5AB73B228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BCBEE-30A2-4554-A296-2F6479D7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03A7-76D6-4106-9136-9DF3494F915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D75B2-45B6-4F6E-9694-4CA8D7B4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70BE7-FFB5-4386-B752-7F70C584B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7748-0256-4794-9247-98942CC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6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28185-5807-4262-8037-EEAFA575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3D0BD-33F9-4CDE-A24A-47FFE9731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02E76-8D36-43A3-9599-84DC502EF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03A7-76D6-4106-9136-9DF3494F915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EEB05-9F1F-4170-B4B8-9239E9CDE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1B57B-3455-45E8-9212-EEA10E5A7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17748-0256-4794-9247-98942CC9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OINSET2">
            <a:extLst>
              <a:ext uri="{FF2B5EF4-FFF2-40B4-BE49-F238E27FC236}">
                <a16:creationId xmlns:a16="http://schemas.microsoft.com/office/drawing/2014/main" id="{F2C26145-B3D5-431F-AC62-9AE68EAB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77740" y="3973828"/>
            <a:ext cx="2020253" cy="277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POINSET2">
            <a:extLst>
              <a:ext uri="{FF2B5EF4-FFF2-40B4-BE49-F238E27FC236}">
                <a16:creationId xmlns:a16="http://schemas.microsoft.com/office/drawing/2014/main" id="{F2C26145-B3D5-431F-AC62-9AE68EAB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17308" y="4406268"/>
            <a:ext cx="2693670" cy="198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99146" y="76200"/>
            <a:ext cx="2268855" cy="39738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80012"/>
            <a:ext cx="2374583" cy="3973828"/>
          </a:xfrm>
          <a:prstGeom prst="rect">
            <a:avLst/>
          </a:prstGeom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224341AE-656C-4CE7-9721-B0E3B049D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78" y="3678330"/>
            <a:ext cx="9705974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Đọc một bài thơ, câu chuyện về tình cảm của ông bà và cháu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F1450C03-512D-4015-A444-631EFB2CE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314" y="2632208"/>
            <a:ext cx="4229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Việt</a:t>
            </a:r>
            <a:endParaRPr kumimoji="0" lang="en-US" altLang="en-US" sz="4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7163" y="5408711"/>
            <a:ext cx="443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GV: Đ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oàn Thị Hảo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1" y="421337"/>
            <a:ext cx="594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CỘNG HÒA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677" y="883002"/>
            <a:ext cx="3000375" cy="190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1E4C5C0-B056-49A7-B281-3AA597D2D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25194"/>
            <a:ext cx="10905066" cy="400761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380358" y="530943"/>
            <a:ext cx="253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TIẾT 6</a:t>
            </a:r>
          </a:p>
        </p:txBody>
      </p:sp>
    </p:spTree>
    <p:extLst>
      <p:ext uri="{BB962C8B-B14F-4D97-AF65-F5344CB8AC3E}">
        <p14:creationId xmlns:p14="http://schemas.microsoft.com/office/powerpoint/2010/main" val="316547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B037F8D-4232-4335-86A8-3968DD3D9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7925"/>
            <a:ext cx="11924778" cy="67900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1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2024-12-17T04:25:39Z</dcterms:created>
  <dcterms:modified xsi:type="dcterms:W3CDTF">2024-12-17T04:27:26Z</dcterms:modified>
</cp:coreProperties>
</file>