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300" r:id="rId2"/>
    <p:sldId id="299" r:id="rId3"/>
    <p:sldId id="354" r:id="rId4"/>
    <p:sldId id="327" r:id="rId5"/>
    <p:sldId id="328" r:id="rId6"/>
    <p:sldId id="336" r:id="rId7"/>
    <p:sldId id="332" r:id="rId8"/>
    <p:sldId id="358" r:id="rId9"/>
    <p:sldId id="359" r:id="rId10"/>
    <p:sldId id="324" r:id="rId11"/>
    <p:sldId id="325" r:id="rId12"/>
    <p:sldId id="326" r:id="rId13"/>
    <p:sldId id="355" r:id="rId14"/>
    <p:sldId id="352" r:id="rId15"/>
    <p:sldId id="346" r:id="rId16"/>
    <p:sldId id="349" r:id="rId17"/>
    <p:sldId id="348" r:id="rId18"/>
    <p:sldId id="351" r:id="rId19"/>
    <p:sldId id="347" r:id="rId20"/>
    <p:sldId id="350" r:id="rId21"/>
    <p:sldId id="338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96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thao2010@gmail.com" userId="2a6fb95498885ee5" providerId="LiveId" clId="{9AFE4B84-2679-4851-9767-12B76AB766C4}"/>
    <pc:docChg chg="delSld">
      <pc:chgData name="thuongthao2010@gmail.com" userId="2a6fb95498885ee5" providerId="LiveId" clId="{9AFE4B84-2679-4851-9767-12B76AB766C4}" dt="2025-09-13T02:46:34.791" v="1" actId="2696"/>
      <pc:docMkLst>
        <pc:docMk/>
      </pc:docMkLst>
      <pc:sldChg chg="del">
        <pc:chgData name="thuongthao2010@gmail.com" userId="2a6fb95498885ee5" providerId="LiveId" clId="{9AFE4B84-2679-4851-9767-12B76AB766C4}" dt="2025-09-13T02:46:34.791" v="1" actId="2696"/>
        <pc:sldMkLst>
          <pc:docMk/>
          <pc:sldMk cId="3903182308" sldId="337"/>
        </pc:sldMkLst>
      </pc:sldChg>
      <pc:sldChg chg="del">
        <pc:chgData name="thuongthao2010@gmail.com" userId="2a6fb95498885ee5" providerId="LiveId" clId="{9AFE4B84-2679-4851-9767-12B76AB766C4}" dt="2025-09-13T02:46:29.130" v="0" actId="2696"/>
        <pc:sldMkLst>
          <pc:docMk/>
          <pc:sldMk cId="1477551994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5A11-1F32-4AA6-9EFB-2759E58D9F2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0C154-92A7-44DE-A036-709283AC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0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5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7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5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3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7232-4E6C-489D-B120-8D521E48745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microsoft.com/office/2007/relationships/hdphoto" Target="../media/hdphoto5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microsoft.com/office/2007/relationships/hdphoto" Target="../media/hdphoto7.wdp"/><Relationship Id="rId17" Type="http://schemas.openxmlformats.org/officeDocument/2006/relationships/image" Target="../media/image44.png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41.png"/><Relationship Id="rId5" Type="http://schemas.openxmlformats.org/officeDocument/2006/relationships/image" Target="../media/image40.png"/><Relationship Id="rId15" Type="http://schemas.openxmlformats.org/officeDocument/2006/relationships/image" Target="../media/image43.png"/><Relationship Id="rId10" Type="http://schemas.microsoft.com/office/2007/relationships/hdphoto" Target="../media/hdphoto5.wdp"/><Relationship Id="rId19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115893" y="1648606"/>
            <a:ext cx="596028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a, c, ca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5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2743" y="2122622"/>
            <a:ext cx="60707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 VỞ</a:t>
            </a:r>
          </a:p>
        </p:txBody>
      </p:sp>
    </p:spTree>
    <p:extLst>
      <p:ext uri="{BB962C8B-B14F-4D97-AF65-F5344CB8AC3E}">
        <p14:creationId xmlns:p14="http://schemas.microsoft.com/office/powerpoint/2010/main" val="20847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63" y="514559"/>
            <a:ext cx="10503074" cy="63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07" y="683837"/>
            <a:ext cx="5978398" cy="56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0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730" y="592025"/>
            <a:ext cx="4564342" cy="604408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840" y="592025"/>
            <a:ext cx="4200665" cy="60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71915" y="517606"/>
            <a:ext cx="5836955" cy="1200329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TRÒ CHƠI</a:t>
            </a:r>
          </a:p>
        </p:txBody>
      </p:sp>
      <p:pic>
        <p:nvPicPr>
          <p:cNvPr id="7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"/>
          <a:stretch/>
        </p:blipFill>
        <p:spPr>
          <a:xfrm>
            <a:off x="1833840" y="1254731"/>
            <a:ext cx="8113104" cy="5603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5069" l="2000" r="32375">
                        <a14:foregroundMark x1="27625" y1="18924" x2="24625" y2="32118"/>
                        <a14:foregroundMark x1="28625" y1="18056" x2="28750" y2="23438"/>
                        <a14:foregroundMark x1="26125" y1="17708" x2="29625" y2="27083"/>
                        <a14:foregroundMark x1="28250" y1="17535" x2="31125" y2="16319"/>
                        <a14:foregroundMark x1="31125" y1="16319" x2="30500" y2="27431"/>
                        <a14:foregroundMark x1="30500" y1="27431" x2="25750" y2="26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42" t="15673" r="68021" b="-6433"/>
          <a:stretch/>
        </p:blipFill>
        <p:spPr>
          <a:xfrm>
            <a:off x="149543" y="2348692"/>
            <a:ext cx="2658876" cy="52938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45045" y="2826212"/>
            <a:ext cx="48906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6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AI NHANH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6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AI ĐÚNG?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8931727" y="2826212"/>
            <a:ext cx="3396775" cy="3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1117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3" y="5607943"/>
            <a:ext cx="1086500" cy="11829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33" y="5396400"/>
            <a:ext cx="812889" cy="885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46" y="5396400"/>
            <a:ext cx="520391" cy="566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9" name="Snip Diagonal Corner Rectangle 38"/>
          <p:cNvSpPr/>
          <p:nvPr/>
        </p:nvSpPr>
        <p:spPr>
          <a:xfrm>
            <a:off x="4129281" y="781917"/>
            <a:ext cx="4542004" cy="1604597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vòi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10220" y="3202074"/>
            <a:ext cx="4906798" cy="77081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UTM Avo" panose="02040603050506020204" pitchFamily="18" charset="0"/>
              </a:rPr>
              <a:t>voi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Cloud 47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30615" y="3206263"/>
            <a:ext cx="4906798" cy="77081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0220" y="4091246"/>
            <a:ext cx="4906798" cy="77081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sên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30615" y="4095435"/>
            <a:ext cx="4906798" cy="77081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vịt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71896" y="3252770"/>
            <a:ext cx="885137" cy="708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12196" y="4157974"/>
            <a:ext cx="804536" cy="704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461" y="4123055"/>
            <a:ext cx="804742" cy="70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B696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06" y="3233883"/>
            <a:ext cx="804742" cy="70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506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83" y="5232171"/>
            <a:ext cx="1086500" cy="11829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77" y="5708397"/>
            <a:ext cx="812889" cy="885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96" y="6005220"/>
            <a:ext cx="520391" cy="5665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3" name="Snip Diagonal Corner Rectangle 22"/>
          <p:cNvSpPr/>
          <p:nvPr/>
        </p:nvSpPr>
        <p:spPr>
          <a:xfrm>
            <a:off x="3538043" y="634445"/>
            <a:ext cx="3189123" cy="1604597"/>
          </a:xfrm>
          <a:prstGeom prst="snip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prstClr val="black"/>
                </a:solidFill>
                <a:latin typeface="UTM Avo" panose="02040603050506020204" pitchFamily="18" charset="0"/>
              </a:rPr>
              <a:t>Đây là nét gì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7340" y="3412386"/>
            <a:ext cx="4906798" cy="7708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UTM Avo" panose="02040603050506020204" pitchFamily="18" charset="0"/>
              </a:rPr>
              <a:t>Nét thẳng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-866225" y="6365236"/>
            <a:ext cx="567114" cy="349210"/>
          </a:xfrm>
          <a:prstGeom prst="clou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13449721" y="6165539"/>
            <a:ext cx="891420" cy="548907"/>
          </a:xfrm>
          <a:prstGeom prst="clou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7735" y="3416575"/>
            <a:ext cx="4906798" cy="7708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Nét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ngang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7340" y="4301558"/>
            <a:ext cx="4906798" cy="7708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UTM Avo" panose="02040603050506020204" pitchFamily="18" charset="0"/>
              </a:rPr>
              <a:t>Nét cong 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7735" y="4305747"/>
            <a:ext cx="4906798" cy="7708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Nét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cong 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16" y="3437861"/>
            <a:ext cx="805722" cy="708059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02" y="4365152"/>
            <a:ext cx="804536" cy="643628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91" y="4346519"/>
            <a:ext cx="804742" cy="707197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41" y="3489533"/>
            <a:ext cx="732592" cy="643793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6373" y="618858"/>
            <a:ext cx="2180507" cy="22052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829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4835931"/>
            <a:ext cx="1086500" cy="11829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" y="5326783"/>
            <a:ext cx="812889" cy="885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48" y="6111807"/>
            <a:ext cx="520391" cy="566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2" name="Snip Diagonal Corner Rectangle 21"/>
          <p:cNvSpPr/>
          <p:nvPr/>
        </p:nvSpPr>
        <p:spPr>
          <a:xfrm>
            <a:off x="2592614" y="1022829"/>
            <a:ext cx="3424404" cy="1604597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0220" y="3010242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rắn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-683345" y="5968996"/>
            <a:ext cx="567114" cy="349210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3632601" y="5769299"/>
            <a:ext cx="891420" cy="548907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30615" y="3018289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ngựa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0220" y="3905318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dê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30615" y="3909507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3041621"/>
            <a:ext cx="885137" cy="70805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938682"/>
            <a:ext cx="804536" cy="7040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950279"/>
            <a:ext cx="804742" cy="7071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061591"/>
            <a:ext cx="804742" cy="7071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30615" y="461354"/>
            <a:ext cx="4169101" cy="2225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66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3" y="5161637"/>
            <a:ext cx="1086500" cy="1182926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257" y="5566455"/>
            <a:ext cx="812889" cy="885032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39" y="6168199"/>
            <a:ext cx="520391" cy="566575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23" name="Snip Diagonal Corner Rectangle 22"/>
          <p:cNvSpPr/>
          <p:nvPr/>
        </p:nvSpPr>
        <p:spPr>
          <a:xfrm>
            <a:off x="3837939" y="935641"/>
            <a:ext cx="3637764" cy="1604597"/>
          </a:xfrm>
          <a:prstGeom prst="snip2DiagRect">
            <a:avLst/>
          </a:prstGeom>
          <a:solidFill>
            <a:srgbClr val="FF9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84540" y="2999947"/>
            <a:ext cx="4906798" cy="770816"/>
          </a:xfrm>
          <a:prstGeom prst="rect">
            <a:avLst/>
          </a:prstGeom>
          <a:solidFill>
            <a:srgbClr val="FF9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Khuyết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cao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-409025" y="5952797"/>
            <a:ext cx="567114" cy="349210"/>
          </a:xfrm>
          <a:prstGeom prst="cloud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13906921" y="5753100"/>
            <a:ext cx="891420" cy="548907"/>
          </a:xfrm>
          <a:prstGeom prst="cloud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04935" y="3004136"/>
            <a:ext cx="4906798" cy="770816"/>
          </a:xfrm>
          <a:prstGeom prst="rect">
            <a:avLst/>
          </a:prstGeom>
          <a:solidFill>
            <a:srgbClr val="FF9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Khuyết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hai đầu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4540" y="3889119"/>
            <a:ext cx="4906798" cy="770816"/>
          </a:xfrm>
          <a:prstGeom prst="rect">
            <a:avLst/>
          </a:prstGeom>
          <a:solidFill>
            <a:srgbClr val="FF9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Móc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hai đầu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04935" y="3893308"/>
            <a:ext cx="4906798" cy="770816"/>
          </a:xfrm>
          <a:prstGeom prst="rect">
            <a:avLst/>
          </a:prstGeom>
          <a:solidFill>
            <a:srgbClr val="FF9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Khuyết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xuôi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16" y="3025422"/>
            <a:ext cx="805722" cy="708059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34" y="3952713"/>
            <a:ext cx="732404" cy="643628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91" y="3965782"/>
            <a:ext cx="804742" cy="64379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41" y="3077094"/>
            <a:ext cx="732592" cy="64379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8230" y="445124"/>
            <a:ext cx="1981850" cy="2499834"/>
          </a:xfrm>
          <a:prstGeom prst="rect">
            <a:avLst/>
          </a:prstGeom>
          <a:solidFill>
            <a:srgbClr val="FF99FF"/>
          </a:solidFill>
        </p:spPr>
      </p:pic>
    </p:spTree>
    <p:extLst>
      <p:ext uri="{BB962C8B-B14F-4D97-AF65-F5344CB8AC3E}">
        <p14:creationId xmlns:p14="http://schemas.microsoft.com/office/powerpoint/2010/main" val="7651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61" y="5581583"/>
            <a:ext cx="1086500" cy="11829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555" y="3795367"/>
            <a:ext cx="812889" cy="885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98" y="5902549"/>
            <a:ext cx="520391" cy="566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3" name="Snip Diagonal Corner Rectangle 22"/>
          <p:cNvSpPr/>
          <p:nvPr/>
        </p:nvSpPr>
        <p:spPr>
          <a:xfrm>
            <a:off x="2865120" y="803244"/>
            <a:ext cx="5019524" cy="1604597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Đây</a:t>
            </a:r>
            <a:r>
              <a:rPr lang="en-US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là</a:t>
            </a:r>
            <a:r>
              <a:rPr lang="en-US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32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cá</a:t>
            </a:r>
            <a:r>
              <a:rPr lang="en-US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gì</a:t>
            </a:r>
            <a:r>
              <a:rPr lang="en-US" sz="3200" noProof="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088" y="3449884"/>
            <a:ext cx="4906798" cy="7708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chép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-663025" y="5674356"/>
            <a:ext cx="567114" cy="34921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13652921" y="5474659"/>
            <a:ext cx="891420" cy="548907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41221" y="3409959"/>
            <a:ext cx="4906798" cy="7708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rồng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088" y="4557123"/>
            <a:ext cx="4906798" cy="7708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ba đuôi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41221" y="4500565"/>
            <a:ext cx="4906798" cy="82737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rô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25" y="3444856"/>
            <a:ext cx="805722" cy="7080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38350" y="4655093"/>
            <a:ext cx="804536" cy="6620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77" y="4609964"/>
            <a:ext cx="804742" cy="707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31" y="3473470"/>
            <a:ext cx="804742" cy="6437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1732" y="677418"/>
            <a:ext cx="3315025" cy="22549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872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" y="431321"/>
            <a:ext cx="12191680" cy="64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2421" y="3313900"/>
            <a:ext cx="6012584" cy="1015661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438"/>
            <a:r>
              <a:rPr lang="en-US" sz="6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801708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0" y="5968097"/>
            <a:ext cx="646086" cy="70342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57" y="5877294"/>
            <a:ext cx="812889" cy="8850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8" y="6319810"/>
            <a:ext cx="520391" cy="5665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5" name="Snip Diagonal Corner Rectangle 24"/>
          <p:cNvSpPr/>
          <p:nvPr/>
        </p:nvSpPr>
        <p:spPr>
          <a:xfrm>
            <a:off x="2763036" y="466360"/>
            <a:ext cx="7200413" cy="1604597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cầm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bút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1207" y="2565444"/>
            <a:ext cx="4906798" cy="1159775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-663025" y="6263636"/>
            <a:ext cx="567114" cy="349210"/>
          </a:xfrm>
          <a:prstGeom prst="cloud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52921" y="6063939"/>
            <a:ext cx="891420" cy="548907"/>
          </a:xfrm>
          <a:prstGeom prst="cloud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28892" y="2637530"/>
            <a:ext cx="4906798" cy="1109032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0245" y="4181839"/>
            <a:ext cx="4906798" cy="1108945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50935" y="4204147"/>
            <a:ext cx="4906798" cy="112763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09" y="2653827"/>
            <a:ext cx="1081354" cy="9502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73652" y="4255152"/>
            <a:ext cx="1230226" cy="107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52" y="4394333"/>
            <a:ext cx="1020100" cy="896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52" y="2749038"/>
            <a:ext cx="1068838" cy="855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3931" y="2637529"/>
            <a:ext cx="1774469" cy="113140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1705" y="2532718"/>
            <a:ext cx="1543975" cy="119250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74039" y="4111080"/>
            <a:ext cx="1357721" cy="122070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05594" y="4171065"/>
            <a:ext cx="1854316" cy="116071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250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49" y="406455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12" y="4208321"/>
            <a:ext cx="11936455" cy="265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1897" y="2964737"/>
            <a:ext cx="10321769" cy="140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558083" y="1356927"/>
            <a:ext cx="1864143" cy="1403176"/>
            <a:chOff x="5337376" y="3832625"/>
            <a:chExt cx="1864191" cy="1403213"/>
          </a:xfrm>
        </p:grpSpPr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884185" y="599268"/>
            <a:ext cx="1864143" cy="1403176"/>
            <a:chOff x="5337376" y="3832625"/>
            <a:chExt cx="1864191" cy="1403213"/>
          </a:xfrm>
        </p:grpSpPr>
        <p:sp>
          <p:nvSpPr>
            <p:cNvPr id="5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679391" y="1082727"/>
            <a:ext cx="1864143" cy="1403176"/>
            <a:chOff x="5337376" y="3832625"/>
            <a:chExt cx="1864191" cy="1403213"/>
          </a:xfrm>
        </p:grpSpPr>
        <p:sp>
          <p:nvSpPr>
            <p:cNvPr id="100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24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673" y="345282"/>
            <a:ext cx="4564342" cy="604408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783" y="345282"/>
            <a:ext cx="4200665" cy="60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1575" y="621091"/>
            <a:ext cx="5521910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QUAN SÁT MẪU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2" y="2265968"/>
            <a:ext cx="10877550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28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02" y="914657"/>
            <a:ext cx="2667345" cy="313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19" y="914657"/>
            <a:ext cx="2688473" cy="3032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77294" y="4356236"/>
            <a:ext cx="2008921" cy="1993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982" y="4341233"/>
            <a:ext cx="2090155" cy="2074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897299" y="-39439"/>
            <a:ext cx="5521910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285525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780"/>
            <a:ext cx="12192000" cy="64187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7" y="697179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5867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1600" y="3847679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13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034" y="975870"/>
            <a:ext cx="9883067" cy="5559225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62755" y="1597030"/>
            <a:ext cx="5826621" cy="1413127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6000"/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090302" y="1710540"/>
            <a:ext cx="5371525" cy="10326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792847" y="3429000"/>
            <a:ext cx="3757925" cy="2395381"/>
            <a:chOff x="1624" y="1384"/>
            <a:chExt cx="2456" cy="1928"/>
          </a:xfrm>
        </p:grpSpPr>
        <p:sp>
          <p:nvSpPr>
            <p:cNvPr id="9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7200">
                <a:latin typeface="VNI-Times" pitchFamily="2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4660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D7191-AB4E-4E61-BA41-D5B2FD76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8" y="447239"/>
            <a:ext cx="10953163" cy="64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B9255-0EAE-45F6-B5E6-6AB0249E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8" y="454783"/>
            <a:ext cx="10968023" cy="64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169</Words>
  <Application>Microsoft Office PowerPoint</Application>
  <PresentationFormat>Widescreen</PresentationFormat>
  <Paragraphs>51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Quicksand</vt:lpstr>
      <vt:lpstr>UTM Avo</vt:lpstr>
      <vt:lpstr>VNI-Times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thuongthao2010@gmail.com</cp:lastModifiedBy>
  <cp:revision>64</cp:revision>
  <dcterms:created xsi:type="dcterms:W3CDTF">2021-09-02T05:53:53Z</dcterms:created>
  <dcterms:modified xsi:type="dcterms:W3CDTF">2025-09-13T02:46:37Z</dcterms:modified>
</cp:coreProperties>
</file>