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66" r:id="rId4"/>
    <p:sldId id="267" r:id="rId5"/>
    <p:sldId id="278" r:id="rId6"/>
    <p:sldId id="277" r:id="rId7"/>
    <p:sldId id="268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6D4E"/>
    <a:srgbClr val="BEBB45"/>
    <a:srgbClr val="B98847"/>
    <a:srgbClr val="FFCC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E1727-F140-478C-A8AD-4AEFD8986849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4BAD831-B9FE-430E-93EB-DEB819C096E8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/>
            <a:t>Các mùa trong năm</a:t>
          </a:r>
        </a:p>
      </dgm:t>
    </dgm:pt>
    <dgm:pt modelId="{E0E6FC44-05BA-45EE-8BB3-FFD388BD313F}" type="parTrans" cxnId="{DAD29BE3-F29C-4032-BA9C-A9C12EB5E055}">
      <dgm:prSet/>
      <dgm:spPr/>
      <dgm:t>
        <a:bodyPr/>
        <a:lstStyle/>
        <a:p>
          <a:endParaRPr lang="en-US"/>
        </a:p>
      </dgm:t>
    </dgm:pt>
    <dgm:pt modelId="{CB6DBE26-6251-40F0-B316-DFD2B2D97153}" type="sibTrans" cxnId="{DAD29BE3-F29C-4032-BA9C-A9C12EB5E055}">
      <dgm:prSet/>
      <dgm:spPr/>
      <dgm:t>
        <a:bodyPr/>
        <a:lstStyle/>
        <a:p>
          <a:endParaRPr lang="en-US"/>
        </a:p>
      </dgm:t>
    </dgm:pt>
    <dgm:pt modelId="{CF6C6916-07E8-495B-8E50-CAD43E32221F}">
      <dgm:prSet/>
      <dgm:spPr>
        <a:solidFill>
          <a:srgbClr val="FFC000"/>
        </a:solid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en-US" dirty="0"/>
            <a:t>miền bắc và miền trung</a:t>
          </a:r>
        </a:p>
      </dgm:t>
    </dgm:pt>
    <dgm:pt modelId="{9DE3002E-A5EB-4E8E-A2BF-897DF7BB909E}" type="parTrans" cxnId="{85FF5CA7-C089-4F87-8CFB-13834114DC99}">
      <dgm:prSet/>
      <dgm:spPr/>
      <dgm:t>
        <a:bodyPr/>
        <a:lstStyle/>
        <a:p>
          <a:endParaRPr lang="en-US"/>
        </a:p>
      </dgm:t>
    </dgm:pt>
    <dgm:pt modelId="{75CF9613-F723-479C-8D27-56D0F427D58E}" type="sibTrans" cxnId="{85FF5CA7-C089-4F87-8CFB-13834114DC99}">
      <dgm:prSet/>
      <dgm:spPr/>
      <dgm:t>
        <a:bodyPr/>
        <a:lstStyle/>
        <a:p>
          <a:endParaRPr lang="en-US"/>
        </a:p>
      </dgm:t>
    </dgm:pt>
    <dgm:pt modelId="{A4308F31-964E-4EB5-BFB4-706A2D8F80F1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/>
            <a:t>mùa xuân</a:t>
          </a:r>
        </a:p>
      </dgm:t>
    </dgm:pt>
    <dgm:pt modelId="{E6C392EF-2A33-4DB1-AAE9-DA83882750D6}" type="parTrans" cxnId="{E3CED411-87F7-4CF0-B683-3B7288B5B2D9}">
      <dgm:prSet/>
      <dgm:spPr/>
      <dgm:t>
        <a:bodyPr/>
        <a:lstStyle/>
        <a:p>
          <a:endParaRPr lang="en-US"/>
        </a:p>
      </dgm:t>
    </dgm:pt>
    <dgm:pt modelId="{D2ABEE7D-C0A2-4536-BA2C-AC109CA29B4A}" type="sibTrans" cxnId="{E3CED411-87F7-4CF0-B683-3B7288B5B2D9}">
      <dgm:prSet/>
      <dgm:spPr/>
      <dgm:t>
        <a:bodyPr/>
        <a:lstStyle/>
        <a:p>
          <a:endParaRPr lang="en-US"/>
        </a:p>
      </dgm:t>
    </dgm:pt>
    <dgm:pt modelId="{872FDE6D-3045-46B1-9F41-7EAAFC12D4EF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/>
            <a:t>mùa hạ</a:t>
          </a:r>
        </a:p>
      </dgm:t>
    </dgm:pt>
    <dgm:pt modelId="{28F77637-98DF-4102-801A-20A0E9AA930C}" type="parTrans" cxnId="{A981CCE4-1627-458E-B581-7D8C5246940B}">
      <dgm:prSet/>
      <dgm:spPr/>
      <dgm:t>
        <a:bodyPr/>
        <a:lstStyle/>
        <a:p>
          <a:endParaRPr lang="en-US"/>
        </a:p>
      </dgm:t>
    </dgm:pt>
    <dgm:pt modelId="{7D6B1DD4-0278-4037-8DCD-DE98AEA0441B}" type="sibTrans" cxnId="{A981CCE4-1627-458E-B581-7D8C5246940B}">
      <dgm:prSet/>
      <dgm:spPr/>
      <dgm:t>
        <a:bodyPr/>
        <a:lstStyle/>
        <a:p>
          <a:endParaRPr lang="en-US"/>
        </a:p>
      </dgm:t>
    </dgm:pt>
    <dgm:pt modelId="{B8F0A0AD-49CF-47A6-B5A2-C24E8CA72EB8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/>
            <a:t>mùa thu</a:t>
          </a:r>
        </a:p>
      </dgm:t>
    </dgm:pt>
    <dgm:pt modelId="{61B0D06F-4E71-4275-BCED-F2B5CE0FB430}" type="parTrans" cxnId="{3D9C6F8B-6DBE-4D92-AD05-6B679BC6F30D}">
      <dgm:prSet/>
      <dgm:spPr/>
      <dgm:t>
        <a:bodyPr/>
        <a:lstStyle/>
        <a:p>
          <a:endParaRPr lang="en-US"/>
        </a:p>
      </dgm:t>
    </dgm:pt>
    <dgm:pt modelId="{40F350AF-7593-41E6-AEBF-E63444405A29}" type="sibTrans" cxnId="{3D9C6F8B-6DBE-4D92-AD05-6B679BC6F30D}">
      <dgm:prSet/>
      <dgm:spPr/>
      <dgm:t>
        <a:bodyPr/>
        <a:lstStyle/>
        <a:p>
          <a:endParaRPr lang="en-US"/>
        </a:p>
      </dgm:t>
    </dgm:pt>
    <dgm:pt modelId="{A44D8647-2EEF-4097-B402-52F1C77E91F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/>
            <a:t>mùa đông</a:t>
          </a:r>
        </a:p>
      </dgm:t>
    </dgm:pt>
    <dgm:pt modelId="{B61BB325-4FC6-4317-8161-1F00618572CC}" type="parTrans" cxnId="{B9E6B1B6-6EBD-4B16-A2C9-FFFF420B4055}">
      <dgm:prSet/>
      <dgm:spPr/>
      <dgm:t>
        <a:bodyPr/>
        <a:lstStyle/>
        <a:p>
          <a:endParaRPr lang="en-US"/>
        </a:p>
      </dgm:t>
    </dgm:pt>
    <dgm:pt modelId="{3325C214-78F7-48B9-87FD-147128C1D8F9}" type="sibTrans" cxnId="{B9E6B1B6-6EBD-4B16-A2C9-FFFF420B4055}">
      <dgm:prSet/>
      <dgm:spPr/>
      <dgm:t>
        <a:bodyPr/>
        <a:lstStyle/>
        <a:p>
          <a:endParaRPr lang="en-US"/>
        </a:p>
      </dgm:t>
    </dgm:pt>
    <dgm:pt modelId="{A5010C04-9FE1-43FC-89EF-3D201B69E033}">
      <dgm:prSet/>
      <dgm:spPr/>
      <dgm:t>
        <a:bodyPr/>
        <a:lstStyle/>
        <a:p>
          <a:pPr rtl="0"/>
          <a:r>
            <a:rPr lang="en-US"/>
            <a:t>miền nam</a:t>
          </a:r>
        </a:p>
      </dgm:t>
    </dgm:pt>
    <dgm:pt modelId="{4E9725B4-D0C8-44D6-9953-CDA546176F9A}" type="parTrans" cxnId="{857A52B0-4023-4238-A39F-4A3DA899B11D}">
      <dgm:prSet/>
      <dgm:spPr/>
      <dgm:t>
        <a:bodyPr/>
        <a:lstStyle/>
        <a:p>
          <a:endParaRPr lang="en-US"/>
        </a:p>
      </dgm:t>
    </dgm:pt>
    <dgm:pt modelId="{6308046A-692A-4F47-80E1-777A384AA89A}" type="sibTrans" cxnId="{857A52B0-4023-4238-A39F-4A3DA899B11D}">
      <dgm:prSet/>
      <dgm:spPr/>
      <dgm:t>
        <a:bodyPr/>
        <a:lstStyle/>
        <a:p>
          <a:endParaRPr lang="en-US"/>
        </a:p>
      </dgm:t>
    </dgm:pt>
    <dgm:pt modelId="{D0CB805D-2AF8-4E71-9074-FAE94F005FD6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 dirty="0"/>
            <a:t>mùa khô</a:t>
          </a:r>
        </a:p>
      </dgm:t>
    </dgm:pt>
    <dgm:pt modelId="{A62C1615-E988-4147-BB2A-2CBD52527320}" type="parTrans" cxnId="{C7E170FA-BF4B-42C3-94E4-8AF694D3D0BA}">
      <dgm:prSet/>
      <dgm:spPr/>
      <dgm:t>
        <a:bodyPr/>
        <a:lstStyle/>
        <a:p>
          <a:endParaRPr lang="en-US"/>
        </a:p>
      </dgm:t>
    </dgm:pt>
    <dgm:pt modelId="{A6A05B93-0564-46D4-A34A-4B705DD30E90}" type="sibTrans" cxnId="{C7E170FA-BF4B-42C3-94E4-8AF694D3D0BA}">
      <dgm:prSet/>
      <dgm:spPr/>
      <dgm:t>
        <a:bodyPr/>
        <a:lstStyle/>
        <a:p>
          <a:endParaRPr lang="en-US"/>
        </a:p>
      </dgm:t>
    </dgm:pt>
    <dgm:pt modelId="{02B1766D-F04D-4661-BF4D-5011FF766CA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/>
            <a:t>mùa mưa</a:t>
          </a:r>
        </a:p>
      </dgm:t>
    </dgm:pt>
    <dgm:pt modelId="{E0F41792-5FC2-4F2B-893B-45F21535B116}" type="parTrans" cxnId="{D3B4CDD1-F1BE-46B0-BCE5-70E3E0DD04B9}">
      <dgm:prSet/>
      <dgm:spPr/>
      <dgm:t>
        <a:bodyPr/>
        <a:lstStyle/>
        <a:p>
          <a:endParaRPr lang="en-US"/>
        </a:p>
      </dgm:t>
    </dgm:pt>
    <dgm:pt modelId="{10864CEE-EB81-4FA3-BB4B-0381BCE1C0C1}" type="sibTrans" cxnId="{D3B4CDD1-F1BE-46B0-BCE5-70E3E0DD04B9}">
      <dgm:prSet/>
      <dgm:spPr/>
      <dgm:t>
        <a:bodyPr/>
        <a:lstStyle/>
        <a:p>
          <a:endParaRPr lang="en-US"/>
        </a:p>
      </dgm:t>
    </dgm:pt>
    <dgm:pt modelId="{DF532C6A-42C1-48E0-AFB5-418829EE0473}" type="pres">
      <dgm:prSet presAssocID="{5EDE1727-F140-478C-A8AD-4AEFD89868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0CFA715-DC17-425A-BD6B-C44A7D7635BE}" type="pres">
      <dgm:prSet presAssocID="{94BAD831-B9FE-430E-93EB-DEB819C096E8}" presName="hierRoot1" presStyleCnt="0">
        <dgm:presLayoutVars>
          <dgm:hierBranch val="init"/>
        </dgm:presLayoutVars>
      </dgm:prSet>
      <dgm:spPr/>
    </dgm:pt>
    <dgm:pt modelId="{80679CD6-7E3F-4C1D-BE11-D8B8D2FA8CF3}" type="pres">
      <dgm:prSet presAssocID="{94BAD831-B9FE-430E-93EB-DEB819C096E8}" presName="rootComposite1" presStyleCnt="0"/>
      <dgm:spPr/>
    </dgm:pt>
    <dgm:pt modelId="{63D6AA73-507C-416A-A985-4271BDE8FBA1}" type="pres">
      <dgm:prSet presAssocID="{94BAD831-B9FE-430E-93EB-DEB819C096E8}" presName="rootText1" presStyleLbl="node0" presStyleIdx="0" presStyleCnt="1">
        <dgm:presLayoutVars>
          <dgm:chPref val="3"/>
        </dgm:presLayoutVars>
      </dgm:prSet>
      <dgm:spPr/>
    </dgm:pt>
    <dgm:pt modelId="{32D36186-6389-4C36-ADBE-9F975DC17AA8}" type="pres">
      <dgm:prSet presAssocID="{94BAD831-B9FE-430E-93EB-DEB819C096E8}" presName="rootConnector1" presStyleLbl="node1" presStyleIdx="0" presStyleCnt="0"/>
      <dgm:spPr/>
    </dgm:pt>
    <dgm:pt modelId="{B862AAAE-B9A4-45F3-87F7-763248B00C09}" type="pres">
      <dgm:prSet presAssocID="{94BAD831-B9FE-430E-93EB-DEB819C096E8}" presName="hierChild2" presStyleCnt="0"/>
      <dgm:spPr/>
    </dgm:pt>
    <dgm:pt modelId="{3132C9E8-1874-4128-A6A0-7E6CF7684FD9}" type="pres">
      <dgm:prSet presAssocID="{9DE3002E-A5EB-4E8E-A2BF-897DF7BB909E}" presName="Name64" presStyleLbl="parChTrans1D2" presStyleIdx="0" presStyleCnt="2"/>
      <dgm:spPr/>
    </dgm:pt>
    <dgm:pt modelId="{D5E2B785-4209-4C66-9752-C5641CDD3280}" type="pres">
      <dgm:prSet presAssocID="{CF6C6916-07E8-495B-8E50-CAD43E32221F}" presName="hierRoot2" presStyleCnt="0">
        <dgm:presLayoutVars>
          <dgm:hierBranch val="init"/>
        </dgm:presLayoutVars>
      </dgm:prSet>
      <dgm:spPr/>
    </dgm:pt>
    <dgm:pt modelId="{6F9068EC-79CA-470A-8925-6BE7AAF309EE}" type="pres">
      <dgm:prSet presAssocID="{CF6C6916-07E8-495B-8E50-CAD43E32221F}" presName="rootComposite" presStyleCnt="0"/>
      <dgm:spPr/>
    </dgm:pt>
    <dgm:pt modelId="{6A85FCE5-BE57-44A0-9F50-5EE4422C22B3}" type="pres">
      <dgm:prSet presAssocID="{CF6C6916-07E8-495B-8E50-CAD43E32221F}" presName="rootText" presStyleLbl="node2" presStyleIdx="0" presStyleCnt="2">
        <dgm:presLayoutVars>
          <dgm:chPref val="3"/>
        </dgm:presLayoutVars>
      </dgm:prSet>
      <dgm:spPr/>
    </dgm:pt>
    <dgm:pt modelId="{D9C644F0-639A-4D8A-BFB4-804C2B73375B}" type="pres">
      <dgm:prSet presAssocID="{CF6C6916-07E8-495B-8E50-CAD43E32221F}" presName="rootConnector" presStyleLbl="node2" presStyleIdx="0" presStyleCnt="2"/>
      <dgm:spPr/>
    </dgm:pt>
    <dgm:pt modelId="{E2E49B89-1480-4422-8242-BA7197E8AF8E}" type="pres">
      <dgm:prSet presAssocID="{CF6C6916-07E8-495B-8E50-CAD43E32221F}" presName="hierChild4" presStyleCnt="0"/>
      <dgm:spPr/>
    </dgm:pt>
    <dgm:pt modelId="{4535066B-8FFF-45FE-A49D-974DC18994CB}" type="pres">
      <dgm:prSet presAssocID="{E6C392EF-2A33-4DB1-AAE9-DA83882750D6}" presName="Name64" presStyleLbl="parChTrans1D3" presStyleIdx="0" presStyleCnt="6"/>
      <dgm:spPr/>
    </dgm:pt>
    <dgm:pt modelId="{64398D76-1C41-4210-9C18-FD0EB2BA0A2E}" type="pres">
      <dgm:prSet presAssocID="{A4308F31-964E-4EB5-BFB4-706A2D8F80F1}" presName="hierRoot2" presStyleCnt="0">
        <dgm:presLayoutVars>
          <dgm:hierBranch val="init"/>
        </dgm:presLayoutVars>
      </dgm:prSet>
      <dgm:spPr/>
    </dgm:pt>
    <dgm:pt modelId="{F91CB190-1158-4EF7-8DD1-E61AB6B4D6C6}" type="pres">
      <dgm:prSet presAssocID="{A4308F31-964E-4EB5-BFB4-706A2D8F80F1}" presName="rootComposite" presStyleCnt="0"/>
      <dgm:spPr/>
    </dgm:pt>
    <dgm:pt modelId="{23903481-6ED6-41FE-97F1-C6A44D7DD5B2}" type="pres">
      <dgm:prSet presAssocID="{A4308F31-964E-4EB5-BFB4-706A2D8F80F1}" presName="rootText" presStyleLbl="node3" presStyleIdx="0" presStyleCnt="6">
        <dgm:presLayoutVars>
          <dgm:chPref val="3"/>
        </dgm:presLayoutVars>
      </dgm:prSet>
      <dgm:spPr/>
    </dgm:pt>
    <dgm:pt modelId="{287B773E-16DB-4BAF-9810-EA47806130E5}" type="pres">
      <dgm:prSet presAssocID="{A4308F31-964E-4EB5-BFB4-706A2D8F80F1}" presName="rootConnector" presStyleLbl="node3" presStyleIdx="0" presStyleCnt="6"/>
      <dgm:spPr/>
    </dgm:pt>
    <dgm:pt modelId="{7C29A5B8-0AA7-4ECE-A5B6-0EBC4E39B802}" type="pres">
      <dgm:prSet presAssocID="{A4308F31-964E-4EB5-BFB4-706A2D8F80F1}" presName="hierChild4" presStyleCnt="0"/>
      <dgm:spPr/>
    </dgm:pt>
    <dgm:pt modelId="{1DE81B05-F823-41C4-B910-907B15AD9991}" type="pres">
      <dgm:prSet presAssocID="{A4308F31-964E-4EB5-BFB4-706A2D8F80F1}" presName="hierChild5" presStyleCnt="0"/>
      <dgm:spPr/>
    </dgm:pt>
    <dgm:pt modelId="{DF06C955-F4AD-4728-9294-8DCA972ED524}" type="pres">
      <dgm:prSet presAssocID="{28F77637-98DF-4102-801A-20A0E9AA930C}" presName="Name64" presStyleLbl="parChTrans1D3" presStyleIdx="1" presStyleCnt="6"/>
      <dgm:spPr/>
    </dgm:pt>
    <dgm:pt modelId="{9C8A380D-5793-451B-AE14-E01350BB2BE3}" type="pres">
      <dgm:prSet presAssocID="{872FDE6D-3045-46B1-9F41-7EAAFC12D4EF}" presName="hierRoot2" presStyleCnt="0">
        <dgm:presLayoutVars>
          <dgm:hierBranch val="init"/>
        </dgm:presLayoutVars>
      </dgm:prSet>
      <dgm:spPr/>
    </dgm:pt>
    <dgm:pt modelId="{E509F638-3C18-4403-AF02-76E58E1131EF}" type="pres">
      <dgm:prSet presAssocID="{872FDE6D-3045-46B1-9F41-7EAAFC12D4EF}" presName="rootComposite" presStyleCnt="0"/>
      <dgm:spPr/>
    </dgm:pt>
    <dgm:pt modelId="{FEE6A640-4B54-426C-B1EB-30F675395ECD}" type="pres">
      <dgm:prSet presAssocID="{872FDE6D-3045-46B1-9F41-7EAAFC12D4EF}" presName="rootText" presStyleLbl="node3" presStyleIdx="1" presStyleCnt="6">
        <dgm:presLayoutVars>
          <dgm:chPref val="3"/>
        </dgm:presLayoutVars>
      </dgm:prSet>
      <dgm:spPr/>
    </dgm:pt>
    <dgm:pt modelId="{024ED713-9318-461D-8D31-C05F447772DA}" type="pres">
      <dgm:prSet presAssocID="{872FDE6D-3045-46B1-9F41-7EAAFC12D4EF}" presName="rootConnector" presStyleLbl="node3" presStyleIdx="1" presStyleCnt="6"/>
      <dgm:spPr/>
    </dgm:pt>
    <dgm:pt modelId="{CAEC72D2-85BF-41E9-892F-951EAAAE6004}" type="pres">
      <dgm:prSet presAssocID="{872FDE6D-3045-46B1-9F41-7EAAFC12D4EF}" presName="hierChild4" presStyleCnt="0"/>
      <dgm:spPr/>
    </dgm:pt>
    <dgm:pt modelId="{7ED51CFE-F440-4F2E-9A1A-84F19B6D73A6}" type="pres">
      <dgm:prSet presAssocID="{872FDE6D-3045-46B1-9F41-7EAAFC12D4EF}" presName="hierChild5" presStyleCnt="0"/>
      <dgm:spPr/>
    </dgm:pt>
    <dgm:pt modelId="{F721811A-51FA-4E15-8CAE-1DD3B8018E63}" type="pres">
      <dgm:prSet presAssocID="{61B0D06F-4E71-4275-BCED-F2B5CE0FB430}" presName="Name64" presStyleLbl="parChTrans1D3" presStyleIdx="2" presStyleCnt="6"/>
      <dgm:spPr/>
    </dgm:pt>
    <dgm:pt modelId="{58032333-AE7E-468D-89F7-A0771BFEBB03}" type="pres">
      <dgm:prSet presAssocID="{B8F0A0AD-49CF-47A6-B5A2-C24E8CA72EB8}" presName="hierRoot2" presStyleCnt="0">
        <dgm:presLayoutVars>
          <dgm:hierBranch val="init"/>
        </dgm:presLayoutVars>
      </dgm:prSet>
      <dgm:spPr/>
    </dgm:pt>
    <dgm:pt modelId="{EB06C4B9-438F-4277-8E1C-3C595BD23D36}" type="pres">
      <dgm:prSet presAssocID="{B8F0A0AD-49CF-47A6-B5A2-C24E8CA72EB8}" presName="rootComposite" presStyleCnt="0"/>
      <dgm:spPr/>
    </dgm:pt>
    <dgm:pt modelId="{16CA38E8-7DD5-49F8-A50A-FB24311E2923}" type="pres">
      <dgm:prSet presAssocID="{B8F0A0AD-49CF-47A6-B5A2-C24E8CA72EB8}" presName="rootText" presStyleLbl="node3" presStyleIdx="2" presStyleCnt="6" custLinFactNeighborX="483" custLinFactNeighborY="-11096">
        <dgm:presLayoutVars>
          <dgm:chPref val="3"/>
        </dgm:presLayoutVars>
      </dgm:prSet>
      <dgm:spPr/>
    </dgm:pt>
    <dgm:pt modelId="{B6278002-7BF4-4250-B328-CD833B014099}" type="pres">
      <dgm:prSet presAssocID="{B8F0A0AD-49CF-47A6-B5A2-C24E8CA72EB8}" presName="rootConnector" presStyleLbl="node3" presStyleIdx="2" presStyleCnt="6"/>
      <dgm:spPr/>
    </dgm:pt>
    <dgm:pt modelId="{73DB2659-286D-4897-9D63-C613FB20141C}" type="pres">
      <dgm:prSet presAssocID="{B8F0A0AD-49CF-47A6-B5A2-C24E8CA72EB8}" presName="hierChild4" presStyleCnt="0"/>
      <dgm:spPr/>
    </dgm:pt>
    <dgm:pt modelId="{F2591C55-5B28-4D29-B638-A4464D87810E}" type="pres">
      <dgm:prSet presAssocID="{B8F0A0AD-49CF-47A6-B5A2-C24E8CA72EB8}" presName="hierChild5" presStyleCnt="0"/>
      <dgm:spPr/>
    </dgm:pt>
    <dgm:pt modelId="{B98622AD-ACFB-44DB-A2C1-35A6668219E9}" type="pres">
      <dgm:prSet presAssocID="{B61BB325-4FC6-4317-8161-1F00618572CC}" presName="Name64" presStyleLbl="parChTrans1D3" presStyleIdx="3" presStyleCnt="6"/>
      <dgm:spPr/>
    </dgm:pt>
    <dgm:pt modelId="{ABF75F2F-5921-4291-A4A4-E7F2799FEF80}" type="pres">
      <dgm:prSet presAssocID="{A44D8647-2EEF-4097-B402-52F1C77E91F3}" presName="hierRoot2" presStyleCnt="0">
        <dgm:presLayoutVars>
          <dgm:hierBranch val="init"/>
        </dgm:presLayoutVars>
      </dgm:prSet>
      <dgm:spPr/>
    </dgm:pt>
    <dgm:pt modelId="{617F7A44-8D21-4EAC-8259-6792B39B4D20}" type="pres">
      <dgm:prSet presAssocID="{A44D8647-2EEF-4097-B402-52F1C77E91F3}" presName="rootComposite" presStyleCnt="0"/>
      <dgm:spPr/>
    </dgm:pt>
    <dgm:pt modelId="{7ADD70FE-52A6-4C39-A523-2FB08B9DA484}" type="pres">
      <dgm:prSet presAssocID="{A44D8647-2EEF-4097-B402-52F1C77E91F3}" presName="rootText" presStyleLbl="node3" presStyleIdx="3" presStyleCnt="6">
        <dgm:presLayoutVars>
          <dgm:chPref val="3"/>
        </dgm:presLayoutVars>
      </dgm:prSet>
      <dgm:spPr/>
    </dgm:pt>
    <dgm:pt modelId="{6AD9DBAA-74ED-45A7-AF78-9198A0201B58}" type="pres">
      <dgm:prSet presAssocID="{A44D8647-2EEF-4097-B402-52F1C77E91F3}" presName="rootConnector" presStyleLbl="node3" presStyleIdx="3" presStyleCnt="6"/>
      <dgm:spPr/>
    </dgm:pt>
    <dgm:pt modelId="{708E361D-FCDF-4F17-8BFA-D52C5A62F024}" type="pres">
      <dgm:prSet presAssocID="{A44D8647-2EEF-4097-B402-52F1C77E91F3}" presName="hierChild4" presStyleCnt="0"/>
      <dgm:spPr/>
    </dgm:pt>
    <dgm:pt modelId="{02142856-12DF-4453-AF5F-B9446D4F977F}" type="pres">
      <dgm:prSet presAssocID="{A44D8647-2EEF-4097-B402-52F1C77E91F3}" presName="hierChild5" presStyleCnt="0"/>
      <dgm:spPr/>
    </dgm:pt>
    <dgm:pt modelId="{A3BA08A0-CA6D-40EA-97F4-4FBF49E2C532}" type="pres">
      <dgm:prSet presAssocID="{CF6C6916-07E8-495B-8E50-CAD43E32221F}" presName="hierChild5" presStyleCnt="0"/>
      <dgm:spPr/>
    </dgm:pt>
    <dgm:pt modelId="{98625103-1963-4EB0-9031-0E32AD448B5E}" type="pres">
      <dgm:prSet presAssocID="{4E9725B4-D0C8-44D6-9953-CDA546176F9A}" presName="Name64" presStyleLbl="parChTrans1D2" presStyleIdx="1" presStyleCnt="2"/>
      <dgm:spPr/>
    </dgm:pt>
    <dgm:pt modelId="{5E9514CA-FEC9-4775-AF31-F570619D8C33}" type="pres">
      <dgm:prSet presAssocID="{A5010C04-9FE1-43FC-89EF-3D201B69E033}" presName="hierRoot2" presStyleCnt="0">
        <dgm:presLayoutVars>
          <dgm:hierBranch val="init"/>
        </dgm:presLayoutVars>
      </dgm:prSet>
      <dgm:spPr/>
    </dgm:pt>
    <dgm:pt modelId="{5DCD8973-7A4F-49E9-97B7-ACC790FBB62E}" type="pres">
      <dgm:prSet presAssocID="{A5010C04-9FE1-43FC-89EF-3D201B69E033}" presName="rootComposite" presStyleCnt="0"/>
      <dgm:spPr/>
    </dgm:pt>
    <dgm:pt modelId="{FBD141C5-6ADC-425B-970D-2087958F51C8}" type="pres">
      <dgm:prSet presAssocID="{A5010C04-9FE1-43FC-89EF-3D201B69E033}" presName="rootText" presStyleLbl="node2" presStyleIdx="1" presStyleCnt="2">
        <dgm:presLayoutVars>
          <dgm:chPref val="3"/>
        </dgm:presLayoutVars>
      </dgm:prSet>
      <dgm:spPr/>
    </dgm:pt>
    <dgm:pt modelId="{6294997A-3A9C-4B01-9C9F-D6F161C12C74}" type="pres">
      <dgm:prSet presAssocID="{A5010C04-9FE1-43FC-89EF-3D201B69E033}" presName="rootConnector" presStyleLbl="node2" presStyleIdx="1" presStyleCnt="2"/>
      <dgm:spPr/>
    </dgm:pt>
    <dgm:pt modelId="{BB2B2B22-7304-410D-9069-78650BFF1493}" type="pres">
      <dgm:prSet presAssocID="{A5010C04-9FE1-43FC-89EF-3D201B69E033}" presName="hierChild4" presStyleCnt="0"/>
      <dgm:spPr/>
    </dgm:pt>
    <dgm:pt modelId="{40659A5E-507F-4AB4-AD1A-219A0A7BC0CE}" type="pres">
      <dgm:prSet presAssocID="{A62C1615-E988-4147-BB2A-2CBD52527320}" presName="Name64" presStyleLbl="parChTrans1D3" presStyleIdx="4" presStyleCnt="6"/>
      <dgm:spPr/>
    </dgm:pt>
    <dgm:pt modelId="{AF38610E-6995-4F40-B8D5-45E288C2984C}" type="pres">
      <dgm:prSet presAssocID="{D0CB805D-2AF8-4E71-9074-FAE94F005FD6}" presName="hierRoot2" presStyleCnt="0">
        <dgm:presLayoutVars>
          <dgm:hierBranch val="init"/>
        </dgm:presLayoutVars>
      </dgm:prSet>
      <dgm:spPr/>
    </dgm:pt>
    <dgm:pt modelId="{49C475CC-DF7C-45BD-97C1-2D8F478A8F52}" type="pres">
      <dgm:prSet presAssocID="{D0CB805D-2AF8-4E71-9074-FAE94F005FD6}" presName="rootComposite" presStyleCnt="0"/>
      <dgm:spPr/>
    </dgm:pt>
    <dgm:pt modelId="{563CA259-E83E-41BF-AE5C-B0324496ECF7}" type="pres">
      <dgm:prSet presAssocID="{D0CB805D-2AF8-4E71-9074-FAE94F005FD6}" presName="rootText" presStyleLbl="node3" presStyleIdx="4" presStyleCnt="6">
        <dgm:presLayoutVars>
          <dgm:chPref val="3"/>
        </dgm:presLayoutVars>
      </dgm:prSet>
      <dgm:spPr/>
    </dgm:pt>
    <dgm:pt modelId="{0A960932-55D4-4F4D-895E-AD944CEE136B}" type="pres">
      <dgm:prSet presAssocID="{D0CB805D-2AF8-4E71-9074-FAE94F005FD6}" presName="rootConnector" presStyleLbl="node3" presStyleIdx="4" presStyleCnt="6"/>
      <dgm:spPr/>
    </dgm:pt>
    <dgm:pt modelId="{256B8879-81CA-4F9A-8D7A-20CACED90BF5}" type="pres">
      <dgm:prSet presAssocID="{D0CB805D-2AF8-4E71-9074-FAE94F005FD6}" presName="hierChild4" presStyleCnt="0"/>
      <dgm:spPr/>
    </dgm:pt>
    <dgm:pt modelId="{0F4C3EEF-1DA5-480E-94CB-059127D5EEE2}" type="pres">
      <dgm:prSet presAssocID="{D0CB805D-2AF8-4E71-9074-FAE94F005FD6}" presName="hierChild5" presStyleCnt="0"/>
      <dgm:spPr/>
    </dgm:pt>
    <dgm:pt modelId="{AEC6E702-ED36-4EA2-9B2A-9B039D920EB0}" type="pres">
      <dgm:prSet presAssocID="{E0F41792-5FC2-4F2B-893B-45F21535B116}" presName="Name64" presStyleLbl="parChTrans1D3" presStyleIdx="5" presStyleCnt="6"/>
      <dgm:spPr/>
    </dgm:pt>
    <dgm:pt modelId="{8B22718C-46CB-49A7-A56E-F7B218A19420}" type="pres">
      <dgm:prSet presAssocID="{02B1766D-F04D-4661-BF4D-5011FF766CAD}" presName="hierRoot2" presStyleCnt="0">
        <dgm:presLayoutVars>
          <dgm:hierBranch val="init"/>
        </dgm:presLayoutVars>
      </dgm:prSet>
      <dgm:spPr/>
    </dgm:pt>
    <dgm:pt modelId="{FA4AAB9E-CA30-44DC-8FDF-7CCEAE0B8936}" type="pres">
      <dgm:prSet presAssocID="{02B1766D-F04D-4661-BF4D-5011FF766CAD}" presName="rootComposite" presStyleCnt="0"/>
      <dgm:spPr/>
    </dgm:pt>
    <dgm:pt modelId="{5BEDF0CC-5279-44DD-8949-E79880D10CDF}" type="pres">
      <dgm:prSet presAssocID="{02B1766D-F04D-4661-BF4D-5011FF766CAD}" presName="rootText" presStyleLbl="node3" presStyleIdx="5" presStyleCnt="6">
        <dgm:presLayoutVars>
          <dgm:chPref val="3"/>
        </dgm:presLayoutVars>
      </dgm:prSet>
      <dgm:spPr/>
    </dgm:pt>
    <dgm:pt modelId="{50398CAC-B385-43C0-B853-9A6A79B402FD}" type="pres">
      <dgm:prSet presAssocID="{02B1766D-F04D-4661-BF4D-5011FF766CAD}" presName="rootConnector" presStyleLbl="node3" presStyleIdx="5" presStyleCnt="6"/>
      <dgm:spPr/>
    </dgm:pt>
    <dgm:pt modelId="{802FCAC1-748A-4744-95C6-DACC2BB80E33}" type="pres">
      <dgm:prSet presAssocID="{02B1766D-F04D-4661-BF4D-5011FF766CAD}" presName="hierChild4" presStyleCnt="0"/>
      <dgm:spPr/>
    </dgm:pt>
    <dgm:pt modelId="{8F38419C-ACE0-47F3-853F-321158B0FFF6}" type="pres">
      <dgm:prSet presAssocID="{02B1766D-F04D-4661-BF4D-5011FF766CAD}" presName="hierChild5" presStyleCnt="0"/>
      <dgm:spPr/>
    </dgm:pt>
    <dgm:pt modelId="{5338FD78-6658-4EA6-875F-9CCC9B009060}" type="pres">
      <dgm:prSet presAssocID="{A5010C04-9FE1-43FC-89EF-3D201B69E033}" presName="hierChild5" presStyleCnt="0"/>
      <dgm:spPr/>
    </dgm:pt>
    <dgm:pt modelId="{4549F745-F088-487D-B4AD-ED7F631781E8}" type="pres">
      <dgm:prSet presAssocID="{94BAD831-B9FE-430E-93EB-DEB819C096E8}" presName="hierChild3" presStyleCnt="0"/>
      <dgm:spPr/>
    </dgm:pt>
  </dgm:ptLst>
  <dgm:cxnLst>
    <dgm:cxn modelId="{7DF3FB0B-B411-43D6-AE9E-7702499B7B9E}" type="presOf" srcId="{94BAD831-B9FE-430E-93EB-DEB819C096E8}" destId="{32D36186-6389-4C36-ADBE-9F975DC17AA8}" srcOrd="1" destOrd="0" presId="urn:microsoft.com/office/officeart/2009/3/layout/HorizontalOrganizationChart"/>
    <dgm:cxn modelId="{E3CED411-87F7-4CF0-B683-3B7288B5B2D9}" srcId="{CF6C6916-07E8-495B-8E50-CAD43E32221F}" destId="{A4308F31-964E-4EB5-BFB4-706A2D8F80F1}" srcOrd="0" destOrd="0" parTransId="{E6C392EF-2A33-4DB1-AAE9-DA83882750D6}" sibTransId="{D2ABEE7D-C0A2-4536-BA2C-AC109CA29B4A}"/>
    <dgm:cxn modelId="{6BE22A14-220A-4943-95B7-2E55B1216A1F}" type="presOf" srcId="{D0CB805D-2AF8-4E71-9074-FAE94F005FD6}" destId="{0A960932-55D4-4F4D-895E-AD944CEE136B}" srcOrd="1" destOrd="0" presId="urn:microsoft.com/office/officeart/2009/3/layout/HorizontalOrganizationChart"/>
    <dgm:cxn modelId="{488B3715-78FC-4B47-AED2-F2F2A7DF09D6}" type="presOf" srcId="{5EDE1727-F140-478C-A8AD-4AEFD8986849}" destId="{DF532C6A-42C1-48E0-AFB5-418829EE0473}" srcOrd="0" destOrd="0" presId="urn:microsoft.com/office/officeart/2009/3/layout/HorizontalOrganizationChart"/>
    <dgm:cxn modelId="{AF11DE24-FC06-4534-BFEB-6197A820E754}" type="presOf" srcId="{A5010C04-9FE1-43FC-89EF-3D201B69E033}" destId="{FBD141C5-6ADC-425B-970D-2087958F51C8}" srcOrd="0" destOrd="0" presId="urn:microsoft.com/office/officeart/2009/3/layout/HorizontalOrganizationChart"/>
    <dgm:cxn modelId="{4DDFDC27-026C-466E-B49C-383189F0EB3C}" type="presOf" srcId="{E6C392EF-2A33-4DB1-AAE9-DA83882750D6}" destId="{4535066B-8FFF-45FE-A49D-974DC18994CB}" srcOrd="0" destOrd="0" presId="urn:microsoft.com/office/officeart/2009/3/layout/HorizontalOrganizationChart"/>
    <dgm:cxn modelId="{B50BDA2C-B4B3-4575-9D5A-0C5B0B2F97D5}" type="presOf" srcId="{D0CB805D-2AF8-4E71-9074-FAE94F005FD6}" destId="{563CA259-E83E-41BF-AE5C-B0324496ECF7}" srcOrd="0" destOrd="0" presId="urn:microsoft.com/office/officeart/2009/3/layout/HorizontalOrganizationChart"/>
    <dgm:cxn modelId="{5C2AE83D-E362-47EC-BB91-D1068F90D0B9}" type="presOf" srcId="{61B0D06F-4E71-4275-BCED-F2B5CE0FB430}" destId="{F721811A-51FA-4E15-8CAE-1DD3B8018E63}" srcOrd="0" destOrd="0" presId="urn:microsoft.com/office/officeart/2009/3/layout/HorizontalOrganizationChart"/>
    <dgm:cxn modelId="{3CA72E42-2CD9-45D2-81DE-DC008D1CAC2A}" type="presOf" srcId="{B61BB325-4FC6-4317-8161-1F00618572CC}" destId="{B98622AD-ACFB-44DB-A2C1-35A6668219E9}" srcOrd="0" destOrd="0" presId="urn:microsoft.com/office/officeart/2009/3/layout/HorizontalOrganizationChart"/>
    <dgm:cxn modelId="{C121FB6A-A5CE-456E-881F-003AFF4F0F81}" type="presOf" srcId="{A62C1615-E988-4147-BB2A-2CBD52527320}" destId="{40659A5E-507F-4AB4-AD1A-219A0A7BC0CE}" srcOrd="0" destOrd="0" presId="urn:microsoft.com/office/officeart/2009/3/layout/HorizontalOrganizationChart"/>
    <dgm:cxn modelId="{CFABB76E-87B1-4C51-94C0-32141E00F411}" type="presOf" srcId="{02B1766D-F04D-4661-BF4D-5011FF766CAD}" destId="{50398CAC-B385-43C0-B853-9A6A79B402FD}" srcOrd="1" destOrd="0" presId="urn:microsoft.com/office/officeart/2009/3/layout/HorizontalOrganizationChart"/>
    <dgm:cxn modelId="{F67F734F-3638-4796-95A3-D6419CC48B53}" type="presOf" srcId="{4E9725B4-D0C8-44D6-9953-CDA546176F9A}" destId="{98625103-1963-4EB0-9031-0E32AD448B5E}" srcOrd="0" destOrd="0" presId="urn:microsoft.com/office/officeart/2009/3/layout/HorizontalOrganizationChart"/>
    <dgm:cxn modelId="{B8077E50-BCF5-4DC4-85C4-C493EEB93EBE}" type="presOf" srcId="{872FDE6D-3045-46B1-9F41-7EAAFC12D4EF}" destId="{024ED713-9318-461D-8D31-C05F447772DA}" srcOrd="1" destOrd="0" presId="urn:microsoft.com/office/officeart/2009/3/layout/HorizontalOrganizationChart"/>
    <dgm:cxn modelId="{CB4D0551-49E7-489F-8656-FBD31C92D2AF}" type="presOf" srcId="{A5010C04-9FE1-43FC-89EF-3D201B69E033}" destId="{6294997A-3A9C-4B01-9C9F-D6F161C12C74}" srcOrd="1" destOrd="0" presId="urn:microsoft.com/office/officeart/2009/3/layout/HorizontalOrganizationChart"/>
    <dgm:cxn modelId="{A9253172-5803-4A53-94D0-43ED9101D97D}" type="presOf" srcId="{CF6C6916-07E8-495B-8E50-CAD43E32221F}" destId="{6A85FCE5-BE57-44A0-9F50-5EE4422C22B3}" srcOrd="0" destOrd="0" presId="urn:microsoft.com/office/officeart/2009/3/layout/HorizontalOrganizationChart"/>
    <dgm:cxn modelId="{02F93F74-5FC5-4675-B7F7-97B08BB4B284}" type="presOf" srcId="{A4308F31-964E-4EB5-BFB4-706A2D8F80F1}" destId="{23903481-6ED6-41FE-97F1-C6A44D7DD5B2}" srcOrd="0" destOrd="0" presId="urn:microsoft.com/office/officeart/2009/3/layout/HorizontalOrganizationChart"/>
    <dgm:cxn modelId="{CE7AA057-7A7A-4FF5-BAA0-F516B5903B73}" type="presOf" srcId="{E0F41792-5FC2-4F2B-893B-45F21535B116}" destId="{AEC6E702-ED36-4EA2-9B2A-9B039D920EB0}" srcOrd="0" destOrd="0" presId="urn:microsoft.com/office/officeart/2009/3/layout/HorizontalOrganizationChart"/>
    <dgm:cxn modelId="{AC95AC58-AC8A-4A9A-A0DD-3E32247EDA2E}" type="presOf" srcId="{B8F0A0AD-49CF-47A6-B5A2-C24E8CA72EB8}" destId="{B6278002-7BF4-4250-B328-CD833B014099}" srcOrd="1" destOrd="0" presId="urn:microsoft.com/office/officeart/2009/3/layout/HorizontalOrganizationChart"/>
    <dgm:cxn modelId="{73245A86-F7B6-4036-BD7E-393043BF90BB}" type="presOf" srcId="{9DE3002E-A5EB-4E8E-A2BF-897DF7BB909E}" destId="{3132C9E8-1874-4128-A6A0-7E6CF7684FD9}" srcOrd="0" destOrd="0" presId="urn:microsoft.com/office/officeart/2009/3/layout/HorizontalOrganizationChart"/>
    <dgm:cxn modelId="{3D9C6F8B-6DBE-4D92-AD05-6B679BC6F30D}" srcId="{CF6C6916-07E8-495B-8E50-CAD43E32221F}" destId="{B8F0A0AD-49CF-47A6-B5A2-C24E8CA72EB8}" srcOrd="2" destOrd="0" parTransId="{61B0D06F-4E71-4275-BCED-F2B5CE0FB430}" sibTransId="{40F350AF-7593-41E6-AEBF-E63444405A29}"/>
    <dgm:cxn modelId="{85FF5CA7-C089-4F87-8CFB-13834114DC99}" srcId="{94BAD831-B9FE-430E-93EB-DEB819C096E8}" destId="{CF6C6916-07E8-495B-8E50-CAD43E32221F}" srcOrd="0" destOrd="0" parTransId="{9DE3002E-A5EB-4E8E-A2BF-897DF7BB909E}" sibTransId="{75CF9613-F723-479C-8D27-56D0F427D58E}"/>
    <dgm:cxn modelId="{AFB87AAF-A6E3-4AA1-8872-F8C1278301C7}" type="presOf" srcId="{CF6C6916-07E8-495B-8E50-CAD43E32221F}" destId="{D9C644F0-639A-4D8A-BFB4-804C2B73375B}" srcOrd="1" destOrd="0" presId="urn:microsoft.com/office/officeart/2009/3/layout/HorizontalOrganizationChart"/>
    <dgm:cxn modelId="{857A52B0-4023-4238-A39F-4A3DA899B11D}" srcId="{94BAD831-B9FE-430E-93EB-DEB819C096E8}" destId="{A5010C04-9FE1-43FC-89EF-3D201B69E033}" srcOrd="1" destOrd="0" parTransId="{4E9725B4-D0C8-44D6-9953-CDA546176F9A}" sibTransId="{6308046A-692A-4F47-80E1-777A384AA89A}"/>
    <dgm:cxn modelId="{B9E6B1B6-6EBD-4B16-A2C9-FFFF420B4055}" srcId="{CF6C6916-07E8-495B-8E50-CAD43E32221F}" destId="{A44D8647-2EEF-4097-B402-52F1C77E91F3}" srcOrd="3" destOrd="0" parTransId="{B61BB325-4FC6-4317-8161-1F00618572CC}" sibTransId="{3325C214-78F7-48B9-87FD-147128C1D8F9}"/>
    <dgm:cxn modelId="{920B95B7-7E22-4384-BB42-93DC4D86C53B}" type="presOf" srcId="{28F77637-98DF-4102-801A-20A0E9AA930C}" destId="{DF06C955-F4AD-4728-9294-8DCA972ED524}" srcOrd="0" destOrd="0" presId="urn:microsoft.com/office/officeart/2009/3/layout/HorizontalOrganizationChart"/>
    <dgm:cxn modelId="{4B1690BA-733B-47D5-880D-C5E52F8E4781}" type="presOf" srcId="{A4308F31-964E-4EB5-BFB4-706A2D8F80F1}" destId="{287B773E-16DB-4BAF-9810-EA47806130E5}" srcOrd="1" destOrd="0" presId="urn:microsoft.com/office/officeart/2009/3/layout/HorizontalOrganizationChart"/>
    <dgm:cxn modelId="{BC6F18BC-2EDF-4268-A06B-BFD886B2F446}" type="presOf" srcId="{94BAD831-B9FE-430E-93EB-DEB819C096E8}" destId="{63D6AA73-507C-416A-A985-4271BDE8FBA1}" srcOrd="0" destOrd="0" presId="urn:microsoft.com/office/officeart/2009/3/layout/HorizontalOrganizationChart"/>
    <dgm:cxn modelId="{227393C3-563E-4EC0-B32A-9F41CF11148E}" type="presOf" srcId="{02B1766D-F04D-4661-BF4D-5011FF766CAD}" destId="{5BEDF0CC-5279-44DD-8949-E79880D10CDF}" srcOrd="0" destOrd="0" presId="urn:microsoft.com/office/officeart/2009/3/layout/HorizontalOrganizationChart"/>
    <dgm:cxn modelId="{599A6FCC-54B2-4507-9573-F11A7531500E}" type="presOf" srcId="{A44D8647-2EEF-4097-B402-52F1C77E91F3}" destId="{7ADD70FE-52A6-4C39-A523-2FB08B9DA484}" srcOrd="0" destOrd="0" presId="urn:microsoft.com/office/officeart/2009/3/layout/HorizontalOrganizationChart"/>
    <dgm:cxn modelId="{D3B4CDD1-F1BE-46B0-BCE5-70E3E0DD04B9}" srcId="{A5010C04-9FE1-43FC-89EF-3D201B69E033}" destId="{02B1766D-F04D-4661-BF4D-5011FF766CAD}" srcOrd="1" destOrd="0" parTransId="{E0F41792-5FC2-4F2B-893B-45F21535B116}" sibTransId="{10864CEE-EB81-4FA3-BB4B-0381BCE1C0C1}"/>
    <dgm:cxn modelId="{3F4E6AE3-7141-4D57-B495-4EC35041B14B}" type="presOf" srcId="{B8F0A0AD-49CF-47A6-B5A2-C24E8CA72EB8}" destId="{16CA38E8-7DD5-49F8-A50A-FB24311E2923}" srcOrd="0" destOrd="0" presId="urn:microsoft.com/office/officeart/2009/3/layout/HorizontalOrganizationChart"/>
    <dgm:cxn modelId="{DAD29BE3-F29C-4032-BA9C-A9C12EB5E055}" srcId="{5EDE1727-F140-478C-A8AD-4AEFD8986849}" destId="{94BAD831-B9FE-430E-93EB-DEB819C096E8}" srcOrd="0" destOrd="0" parTransId="{E0E6FC44-05BA-45EE-8BB3-FFD388BD313F}" sibTransId="{CB6DBE26-6251-40F0-B316-DFD2B2D97153}"/>
    <dgm:cxn modelId="{A981CCE4-1627-458E-B581-7D8C5246940B}" srcId="{CF6C6916-07E8-495B-8E50-CAD43E32221F}" destId="{872FDE6D-3045-46B1-9F41-7EAAFC12D4EF}" srcOrd="1" destOrd="0" parTransId="{28F77637-98DF-4102-801A-20A0E9AA930C}" sibTransId="{7D6B1DD4-0278-4037-8DCD-DE98AEA0441B}"/>
    <dgm:cxn modelId="{1C93CFE5-C777-4700-B7F8-1A7AC985B724}" type="presOf" srcId="{872FDE6D-3045-46B1-9F41-7EAAFC12D4EF}" destId="{FEE6A640-4B54-426C-B1EB-30F675395ECD}" srcOrd="0" destOrd="0" presId="urn:microsoft.com/office/officeart/2009/3/layout/HorizontalOrganizationChart"/>
    <dgm:cxn modelId="{E1C644EF-BF74-49FB-B4D6-567CD3240963}" type="presOf" srcId="{A44D8647-2EEF-4097-B402-52F1C77E91F3}" destId="{6AD9DBAA-74ED-45A7-AF78-9198A0201B58}" srcOrd="1" destOrd="0" presId="urn:microsoft.com/office/officeart/2009/3/layout/HorizontalOrganizationChart"/>
    <dgm:cxn modelId="{C7E170FA-BF4B-42C3-94E4-8AF694D3D0BA}" srcId="{A5010C04-9FE1-43FC-89EF-3D201B69E033}" destId="{D0CB805D-2AF8-4E71-9074-FAE94F005FD6}" srcOrd="0" destOrd="0" parTransId="{A62C1615-E988-4147-BB2A-2CBD52527320}" sibTransId="{A6A05B93-0564-46D4-A34A-4B705DD30E90}"/>
    <dgm:cxn modelId="{AE01F166-5A62-40C5-BC92-08DA52357719}" type="presParOf" srcId="{DF532C6A-42C1-48E0-AFB5-418829EE0473}" destId="{70CFA715-DC17-425A-BD6B-C44A7D7635BE}" srcOrd="0" destOrd="0" presId="urn:microsoft.com/office/officeart/2009/3/layout/HorizontalOrganizationChart"/>
    <dgm:cxn modelId="{96014E8E-DF90-498A-B27D-773F742EB44F}" type="presParOf" srcId="{70CFA715-DC17-425A-BD6B-C44A7D7635BE}" destId="{80679CD6-7E3F-4C1D-BE11-D8B8D2FA8CF3}" srcOrd="0" destOrd="0" presId="urn:microsoft.com/office/officeart/2009/3/layout/HorizontalOrganizationChart"/>
    <dgm:cxn modelId="{D6068030-D8C3-4847-A3B2-6E3CB3683362}" type="presParOf" srcId="{80679CD6-7E3F-4C1D-BE11-D8B8D2FA8CF3}" destId="{63D6AA73-507C-416A-A985-4271BDE8FBA1}" srcOrd="0" destOrd="0" presId="urn:microsoft.com/office/officeart/2009/3/layout/HorizontalOrganizationChart"/>
    <dgm:cxn modelId="{2EEAB14A-6F08-493B-8308-D1ED843393C0}" type="presParOf" srcId="{80679CD6-7E3F-4C1D-BE11-D8B8D2FA8CF3}" destId="{32D36186-6389-4C36-ADBE-9F975DC17AA8}" srcOrd="1" destOrd="0" presId="urn:microsoft.com/office/officeart/2009/3/layout/HorizontalOrganizationChart"/>
    <dgm:cxn modelId="{CC4AC881-8323-4C26-8F3A-51BD3A401679}" type="presParOf" srcId="{70CFA715-DC17-425A-BD6B-C44A7D7635BE}" destId="{B862AAAE-B9A4-45F3-87F7-763248B00C09}" srcOrd="1" destOrd="0" presId="urn:microsoft.com/office/officeart/2009/3/layout/HorizontalOrganizationChart"/>
    <dgm:cxn modelId="{A53ECDE3-96ED-457F-95AD-D15D8040A69C}" type="presParOf" srcId="{B862AAAE-B9A4-45F3-87F7-763248B00C09}" destId="{3132C9E8-1874-4128-A6A0-7E6CF7684FD9}" srcOrd="0" destOrd="0" presId="urn:microsoft.com/office/officeart/2009/3/layout/HorizontalOrganizationChart"/>
    <dgm:cxn modelId="{1553CD61-865E-48DB-A5E8-C18FA7B0D4C4}" type="presParOf" srcId="{B862AAAE-B9A4-45F3-87F7-763248B00C09}" destId="{D5E2B785-4209-4C66-9752-C5641CDD3280}" srcOrd="1" destOrd="0" presId="urn:microsoft.com/office/officeart/2009/3/layout/HorizontalOrganizationChart"/>
    <dgm:cxn modelId="{EB4F6028-4E8C-49EE-BEE9-FB92A0E07E22}" type="presParOf" srcId="{D5E2B785-4209-4C66-9752-C5641CDD3280}" destId="{6F9068EC-79CA-470A-8925-6BE7AAF309EE}" srcOrd="0" destOrd="0" presId="urn:microsoft.com/office/officeart/2009/3/layout/HorizontalOrganizationChart"/>
    <dgm:cxn modelId="{B92438BF-71B0-42EB-B1CD-D5B84105A433}" type="presParOf" srcId="{6F9068EC-79CA-470A-8925-6BE7AAF309EE}" destId="{6A85FCE5-BE57-44A0-9F50-5EE4422C22B3}" srcOrd="0" destOrd="0" presId="urn:microsoft.com/office/officeart/2009/3/layout/HorizontalOrganizationChart"/>
    <dgm:cxn modelId="{DCD0AC85-FD68-46CD-A178-F36B68178E28}" type="presParOf" srcId="{6F9068EC-79CA-470A-8925-6BE7AAF309EE}" destId="{D9C644F0-639A-4D8A-BFB4-804C2B73375B}" srcOrd="1" destOrd="0" presId="urn:microsoft.com/office/officeart/2009/3/layout/HorizontalOrganizationChart"/>
    <dgm:cxn modelId="{3B184207-3DF2-49AC-B4C2-36679B6E23CA}" type="presParOf" srcId="{D5E2B785-4209-4C66-9752-C5641CDD3280}" destId="{E2E49B89-1480-4422-8242-BA7197E8AF8E}" srcOrd="1" destOrd="0" presId="urn:microsoft.com/office/officeart/2009/3/layout/HorizontalOrganizationChart"/>
    <dgm:cxn modelId="{DEF928D3-841A-41C6-AEC2-D4851FBCB3FA}" type="presParOf" srcId="{E2E49B89-1480-4422-8242-BA7197E8AF8E}" destId="{4535066B-8FFF-45FE-A49D-974DC18994CB}" srcOrd="0" destOrd="0" presId="urn:microsoft.com/office/officeart/2009/3/layout/HorizontalOrganizationChart"/>
    <dgm:cxn modelId="{53E903E8-0B06-4992-9A8F-593EC116FAB8}" type="presParOf" srcId="{E2E49B89-1480-4422-8242-BA7197E8AF8E}" destId="{64398D76-1C41-4210-9C18-FD0EB2BA0A2E}" srcOrd="1" destOrd="0" presId="urn:microsoft.com/office/officeart/2009/3/layout/HorizontalOrganizationChart"/>
    <dgm:cxn modelId="{1D6645EF-EC6E-45C2-96AD-A3D2B490B91B}" type="presParOf" srcId="{64398D76-1C41-4210-9C18-FD0EB2BA0A2E}" destId="{F91CB190-1158-4EF7-8DD1-E61AB6B4D6C6}" srcOrd="0" destOrd="0" presId="urn:microsoft.com/office/officeart/2009/3/layout/HorizontalOrganizationChart"/>
    <dgm:cxn modelId="{8FF8F7E7-FA4C-4FA1-9893-22C1C646A0EC}" type="presParOf" srcId="{F91CB190-1158-4EF7-8DD1-E61AB6B4D6C6}" destId="{23903481-6ED6-41FE-97F1-C6A44D7DD5B2}" srcOrd="0" destOrd="0" presId="urn:microsoft.com/office/officeart/2009/3/layout/HorizontalOrganizationChart"/>
    <dgm:cxn modelId="{C36915A8-91A0-4457-BA82-17FFD6BB1546}" type="presParOf" srcId="{F91CB190-1158-4EF7-8DD1-E61AB6B4D6C6}" destId="{287B773E-16DB-4BAF-9810-EA47806130E5}" srcOrd="1" destOrd="0" presId="urn:microsoft.com/office/officeart/2009/3/layout/HorizontalOrganizationChart"/>
    <dgm:cxn modelId="{5B52578A-E172-4DAF-A990-00C6568A4233}" type="presParOf" srcId="{64398D76-1C41-4210-9C18-FD0EB2BA0A2E}" destId="{7C29A5B8-0AA7-4ECE-A5B6-0EBC4E39B802}" srcOrd="1" destOrd="0" presId="urn:microsoft.com/office/officeart/2009/3/layout/HorizontalOrganizationChart"/>
    <dgm:cxn modelId="{116D3D70-7AA2-42E2-BA6A-C0C3293857B2}" type="presParOf" srcId="{64398D76-1C41-4210-9C18-FD0EB2BA0A2E}" destId="{1DE81B05-F823-41C4-B910-907B15AD9991}" srcOrd="2" destOrd="0" presId="urn:microsoft.com/office/officeart/2009/3/layout/HorizontalOrganizationChart"/>
    <dgm:cxn modelId="{561138F6-D6F4-4BAA-9DB7-81371AB77751}" type="presParOf" srcId="{E2E49B89-1480-4422-8242-BA7197E8AF8E}" destId="{DF06C955-F4AD-4728-9294-8DCA972ED524}" srcOrd="2" destOrd="0" presId="urn:microsoft.com/office/officeart/2009/3/layout/HorizontalOrganizationChart"/>
    <dgm:cxn modelId="{EB3FCE0A-94D3-4CDC-B685-66A4187AA4AA}" type="presParOf" srcId="{E2E49B89-1480-4422-8242-BA7197E8AF8E}" destId="{9C8A380D-5793-451B-AE14-E01350BB2BE3}" srcOrd="3" destOrd="0" presId="urn:microsoft.com/office/officeart/2009/3/layout/HorizontalOrganizationChart"/>
    <dgm:cxn modelId="{D2CDAC92-E2A4-4574-B85A-BA6BBA9A1208}" type="presParOf" srcId="{9C8A380D-5793-451B-AE14-E01350BB2BE3}" destId="{E509F638-3C18-4403-AF02-76E58E1131EF}" srcOrd="0" destOrd="0" presId="urn:microsoft.com/office/officeart/2009/3/layout/HorizontalOrganizationChart"/>
    <dgm:cxn modelId="{B3E69BD7-E25E-419B-B052-4E487B0556C4}" type="presParOf" srcId="{E509F638-3C18-4403-AF02-76E58E1131EF}" destId="{FEE6A640-4B54-426C-B1EB-30F675395ECD}" srcOrd="0" destOrd="0" presId="urn:microsoft.com/office/officeart/2009/3/layout/HorizontalOrganizationChart"/>
    <dgm:cxn modelId="{768025F9-F2D3-4E4E-BEED-B4103D251D1E}" type="presParOf" srcId="{E509F638-3C18-4403-AF02-76E58E1131EF}" destId="{024ED713-9318-461D-8D31-C05F447772DA}" srcOrd="1" destOrd="0" presId="urn:microsoft.com/office/officeart/2009/3/layout/HorizontalOrganizationChart"/>
    <dgm:cxn modelId="{36236CA0-C92C-48C4-9C0F-E93126C92543}" type="presParOf" srcId="{9C8A380D-5793-451B-AE14-E01350BB2BE3}" destId="{CAEC72D2-85BF-41E9-892F-951EAAAE6004}" srcOrd="1" destOrd="0" presId="urn:microsoft.com/office/officeart/2009/3/layout/HorizontalOrganizationChart"/>
    <dgm:cxn modelId="{46EF3231-B679-4E6E-998A-A3C61C68FBDA}" type="presParOf" srcId="{9C8A380D-5793-451B-AE14-E01350BB2BE3}" destId="{7ED51CFE-F440-4F2E-9A1A-84F19B6D73A6}" srcOrd="2" destOrd="0" presId="urn:microsoft.com/office/officeart/2009/3/layout/HorizontalOrganizationChart"/>
    <dgm:cxn modelId="{86CAB6A2-D6ED-431D-99DD-4B5DEE3E26BF}" type="presParOf" srcId="{E2E49B89-1480-4422-8242-BA7197E8AF8E}" destId="{F721811A-51FA-4E15-8CAE-1DD3B8018E63}" srcOrd="4" destOrd="0" presId="urn:microsoft.com/office/officeart/2009/3/layout/HorizontalOrganizationChart"/>
    <dgm:cxn modelId="{DDF13A15-4035-4625-9F3C-2B571BAC682A}" type="presParOf" srcId="{E2E49B89-1480-4422-8242-BA7197E8AF8E}" destId="{58032333-AE7E-468D-89F7-A0771BFEBB03}" srcOrd="5" destOrd="0" presId="urn:microsoft.com/office/officeart/2009/3/layout/HorizontalOrganizationChart"/>
    <dgm:cxn modelId="{DC876543-E552-4475-96A9-E1DC827B48A9}" type="presParOf" srcId="{58032333-AE7E-468D-89F7-A0771BFEBB03}" destId="{EB06C4B9-438F-4277-8E1C-3C595BD23D36}" srcOrd="0" destOrd="0" presId="urn:microsoft.com/office/officeart/2009/3/layout/HorizontalOrganizationChart"/>
    <dgm:cxn modelId="{32F5A247-D828-4D6F-A5B1-9BADCAAA2134}" type="presParOf" srcId="{EB06C4B9-438F-4277-8E1C-3C595BD23D36}" destId="{16CA38E8-7DD5-49F8-A50A-FB24311E2923}" srcOrd="0" destOrd="0" presId="urn:microsoft.com/office/officeart/2009/3/layout/HorizontalOrganizationChart"/>
    <dgm:cxn modelId="{C1135779-FD9C-4D2E-90E1-4A134EAF42F6}" type="presParOf" srcId="{EB06C4B9-438F-4277-8E1C-3C595BD23D36}" destId="{B6278002-7BF4-4250-B328-CD833B014099}" srcOrd="1" destOrd="0" presId="urn:microsoft.com/office/officeart/2009/3/layout/HorizontalOrganizationChart"/>
    <dgm:cxn modelId="{ED0B1A65-8961-496E-8F02-AE14BA3553FF}" type="presParOf" srcId="{58032333-AE7E-468D-89F7-A0771BFEBB03}" destId="{73DB2659-286D-4897-9D63-C613FB20141C}" srcOrd="1" destOrd="0" presId="urn:microsoft.com/office/officeart/2009/3/layout/HorizontalOrganizationChart"/>
    <dgm:cxn modelId="{4F55B28F-B6CF-45A5-95E6-82BD6DD04497}" type="presParOf" srcId="{58032333-AE7E-468D-89F7-A0771BFEBB03}" destId="{F2591C55-5B28-4D29-B638-A4464D87810E}" srcOrd="2" destOrd="0" presId="urn:microsoft.com/office/officeart/2009/3/layout/HorizontalOrganizationChart"/>
    <dgm:cxn modelId="{B6640175-103E-419F-8A32-153892969626}" type="presParOf" srcId="{E2E49B89-1480-4422-8242-BA7197E8AF8E}" destId="{B98622AD-ACFB-44DB-A2C1-35A6668219E9}" srcOrd="6" destOrd="0" presId="urn:microsoft.com/office/officeart/2009/3/layout/HorizontalOrganizationChart"/>
    <dgm:cxn modelId="{B8B87E7C-3A06-4536-A3D5-AD3E19C8E28B}" type="presParOf" srcId="{E2E49B89-1480-4422-8242-BA7197E8AF8E}" destId="{ABF75F2F-5921-4291-A4A4-E7F2799FEF80}" srcOrd="7" destOrd="0" presId="urn:microsoft.com/office/officeart/2009/3/layout/HorizontalOrganizationChart"/>
    <dgm:cxn modelId="{BD9E1B48-995D-47F1-8052-E6BBC612DBD5}" type="presParOf" srcId="{ABF75F2F-5921-4291-A4A4-E7F2799FEF80}" destId="{617F7A44-8D21-4EAC-8259-6792B39B4D20}" srcOrd="0" destOrd="0" presId="urn:microsoft.com/office/officeart/2009/3/layout/HorizontalOrganizationChart"/>
    <dgm:cxn modelId="{B009B096-86CB-467B-92FC-EAD2670BBEB4}" type="presParOf" srcId="{617F7A44-8D21-4EAC-8259-6792B39B4D20}" destId="{7ADD70FE-52A6-4C39-A523-2FB08B9DA484}" srcOrd="0" destOrd="0" presId="urn:microsoft.com/office/officeart/2009/3/layout/HorizontalOrganizationChart"/>
    <dgm:cxn modelId="{AAA428E4-1BD1-49D5-B0A7-EAE586AFF79C}" type="presParOf" srcId="{617F7A44-8D21-4EAC-8259-6792B39B4D20}" destId="{6AD9DBAA-74ED-45A7-AF78-9198A0201B58}" srcOrd="1" destOrd="0" presId="urn:microsoft.com/office/officeart/2009/3/layout/HorizontalOrganizationChart"/>
    <dgm:cxn modelId="{33BA5EE4-49E9-415B-B6E8-BFF9AEA86FF5}" type="presParOf" srcId="{ABF75F2F-5921-4291-A4A4-E7F2799FEF80}" destId="{708E361D-FCDF-4F17-8BFA-D52C5A62F024}" srcOrd="1" destOrd="0" presId="urn:microsoft.com/office/officeart/2009/3/layout/HorizontalOrganizationChart"/>
    <dgm:cxn modelId="{9B330AEC-0539-40A8-8BD6-F806217E49AB}" type="presParOf" srcId="{ABF75F2F-5921-4291-A4A4-E7F2799FEF80}" destId="{02142856-12DF-4453-AF5F-B9446D4F977F}" srcOrd="2" destOrd="0" presId="urn:microsoft.com/office/officeart/2009/3/layout/HorizontalOrganizationChart"/>
    <dgm:cxn modelId="{0ADF9AF7-CE78-48E1-804E-7577C418D8BC}" type="presParOf" srcId="{D5E2B785-4209-4C66-9752-C5641CDD3280}" destId="{A3BA08A0-CA6D-40EA-97F4-4FBF49E2C532}" srcOrd="2" destOrd="0" presId="urn:microsoft.com/office/officeart/2009/3/layout/HorizontalOrganizationChart"/>
    <dgm:cxn modelId="{3BE2577D-8B3F-4B95-B209-79F170A38BDC}" type="presParOf" srcId="{B862AAAE-B9A4-45F3-87F7-763248B00C09}" destId="{98625103-1963-4EB0-9031-0E32AD448B5E}" srcOrd="2" destOrd="0" presId="urn:microsoft.com/office/officeart/2009/3/layout/HorizontalOrganizationChart"/>
    <dgm:cxn modelId="{2581A2A1-4B67-4E98-8EF5-64B9B874CB0D}" type="presParOf" srcId="{B862AAAE-B9A4-45F3-87F7-763248B00C09}" destId="{5E9514CA-FEC9-4775-AF31-F570619D8C33}" srcOrd="3" destOrd="0" presId="urn:microsoft.com/office/officeart/2009/3/layout/HorizontalOrganizationChart"/>
    <dgm:cxn modelId="{65ECA095-E220-4235-A2A5-03F4D5717783}" type="presParOf" srcId="{5E9514CA-FEC9-4775-AF31-F570619D8C33}" destId="{5DCD8973-7A4F-49E9-97B7-ACC790FBB62E}" srcOrd="0" destOrd="0" presId="urn:microsoft.com/office/officeart/2009/3/layout/HorizontalOrganizationChart"/>
    <dgm:cxn modelId="{71F74866-C9D1-401D-87BD-E252C116FC30}" type="presParOf" srcId="{5DCD8973-7A4F-49E9-97B7-ACC790FBB62E}" destId="{FBD141C5-6ADC-425B-970D-2087958F51C8}" srcOrd="0" destOrd="0" presId="urn:microsoft.com/office/officeart/2009/3/layout/HorizontalOrganizationChart"/>
    <dgm:cxn modelId="{A9B015C4-B99F-41FE-8655-9C73CFA59328}" type="presParOf" srcId="{5DCD8973-7A4F-49E9-97B7-ACC790FBB62E}" destId="{6294997A-3A9C-4B01-9C9F-D6F161C12C74}" srcOrd="1" destOrd="0" presId="urn:microsoft.com/office/officeart/2009/3/layout/HorizontalOrganizationChart"/>
    <dgm:cxn modelId="{06F913BB-7328-4835-A079-59896D148462}" type="presParOf" srcId="{5E9514CA-FEC9-4775-AF31-F570619D8C33}" destId="{BB2B2B22-7304-410D-9069-78650BFF1493}" srcOrd="1" destOrd="0" presId="urn:microsoft.com/office/officeart/2009/3/layout/HorizontalOrganizationChart"/>
    <dgm:cxn modelId="{4CF9F055-BFC9-4690-88F7-061448EEC87C}" type="presParOf" srcId="{BB2B2B22-7304-410D-9069-78650BFF1493}" destId="{40659A5E-507F-4AB4-AD1A-219A0A7BC0CE}" srcOrd="0" destOrd="0" presId="urn:microsoft.com/office/officeart/2009/3/layout/HorizontalOrganizationChart"/>
    <dgm:cxn modelId="{09C48031-AFF2-46DF-B410-10475834D690}" type="presParOf" srcId="{BB2B2B22-7304-410D-9069-78650BFF1493}" destId="{AF38610E-6995-4F40-B8D5-45E288C2984C}" srcOrd="1" destOrd="0" presId="urn:microsoft.com/office/officeart/2009/3/layout/HorizontalOrganizationChart"/>
    <dgm:cxn modelId="{4CC50390-17B4-4B5F-968C-628B05E2D5E9}" type="presParOf" srcId="{AF38610E-6995-4F40-B8D5-45E288C2984C}" destId="{49C475CC-DF7C-45BD-97C1-2D8F478A8F52}" srcOrd="0" destOrd="0" presId="urn:microsoft.com/office/officeart/2009/3/layout/HorizontalOrganizationChart"/>
    <dgm:cxn modelId="{2D56FE1A-F3EC-466A-A9C7-91C31AF99248}" type="presParOf" srcId="{49C475CC-DF7C-45BD-97C1-2D8F478A8F52}" destId="{563CA259-E83E-41BF-AE5C-B0324496ECF7}" srcOrd="0" destOrd="0" presId="urn:microsoft.com/office/officeart/2009/3/layout/HorizontalOrganizationChart"/>
    <dgm:cxn modelId="{AB75AA8F-3615-46CE-BF6D-4B1C42BB29DC}" type="presParOf" srcId="{49C475CC-DF7C-45BD-97C1-2D8F478A8F52}" destId="{0A960932-55D4-4F4D-895E-AD944CEE136B}" srcOrd="1" destOrd="0" presId="urn:microsoft.com/office/officeart/2009/3/layout/HorizontalOrganizationChart"/>
    <dgm:cxn modelId="{EF33253D-9A6B-46D4-92C4-502932A140AD}" type="presParOf" srcId="{AF38610E-6995-4F40-B8D5-45E288C2984C}" destId="{256B8879-81CA-4F9A-8D7A-20CACED90BF5}" srcOrd="1" destOrd="0" presId="urn:microsoft.com/office/officeart/2009/3/layout/HorizontalOrganizationChart"/>
    <dgm:cxn modelId="{3325A186-700A-41AE-B4CB-64BE362C1559}" type="presParOf" srcId="{AF38610E-6995-4F40-B8D5-45E288C2984C}" destId="{0F4C3EEF-1DA5-480E-94CB-059127D5EEE2}" srcOrd="2" destOrd="0" presId="urn:microsoft.com/office/officeart/2009/3/layout/HorizontalOrganizationChart"/>
    <dgm:cxn modelId="{D570265D-6E47-4DA0-9D26-0C54254A9CBE}" type="presParOf" srcId="{BB2B2B22-7304-410D-9069-78650BFF1493}" destId="{AEC6E702-ED36-4EA2-9B2A-9B039D920EB0}" srcOrd="2" destOrd="0" presId="urn:microsoft.com/office/officeart/2009/3/layout/HorizontalOrganizationChart"/>
    <dgm:cxn modelId="{87E70DB2-E0CA-4D7F-93A9-9CD084B85065}" type="presParOf" srcId="{BB2B2B22-7304-410D-9069-78650BFF1493}" destId="{8B22718C-46CB-49A7-A56E-F7B218A19420}" srcOrd="3" destOrd="0" presId="urn:microsoft.com/office/officeart/2009/3/layout/HorizontalOrganizationChart"/>
    <dgm:cxn modelId="{D56A9853-498B-4A69-998D-35C70D7F0727}" type="presParOf" srcId="{8B22718C-46CB-49A7-A56E-F7B218A19420}" destId="{FA4AAB9E-CA30-44DC-8FDF-7CCEAE0B8936}" srcOrd="0" destOrd="0" presId="urn:microsoft.com/office/officeart/2009/3/layout/HorizontalOrganizationChart"/>
    <dgm:cxn modelId="{6A00697A-473E-443C-AD3C-6CC7DE228A81}" type="presParOf" srcId="{FA4AAB9E-CA30-44DC-8FDF-7CCEAE0B8936}" destId="{5BEDF0CC-5279-44DD-8949-E79880D10CDF}" srcOrd="0" destOrd="0" presId="urn:microsoft.com/office/officeart/2009/3/layout/HorizontalOrganizationChart"/>
    <dgm:cxn modelId="{E171085A-7418-462F-A0F9-74F2E916BE33}" type="presParOf" srcId="{FA4AAB9E-CA30-44DC-8FDF-7CCEAE0B8936}" destId="{50398CAC-B385-43C0-B853-9A6A79B402FD}" srcOrd="1" destOrd="0" presId="urn:microsoft.com/office/officeart/2009/3/layout/HorizontalOrganizationChart"/>
    <dgm:cxn modelId="{439B75EE-1D08-41DD-B3C6-24DD5D0E624F}" type="presParOf" srcId="{8B22718C-46CB-49A7-A56E-F7B218A19420}" destId="{802FCAC1-748A-4744-95C6-DACC2BB80E33}" srcOrd="1" destOrd="0" presId="urn:microsoft.com/office/officeart/2009/3/layout/HorizontalOrganizationChart"/>
    <dgm:cxn modelId="{C4F484A4-8F41-4BB5-A8BE-621388616399}" type="presParOf" srcId="{8B22718C-46CB-49A7-A56E-F7B218A19420}" destId="{8F38419C-ACE0-47F3-853F-321158B0FFF6}" srcOrd="2" destOrd="0" presId="urn:microsoft.com/office/officeart/2009/3/layout/HorizontalOrganizationChart"/>
    <dgm:cxn modelId="{23135C59-BC92-4F1D-A274-B9C03CEE1CD5}" type="presParOf" srcId="{5E9514CA-FEC9-4775-AF31-F570619D8C33}" destId="{5338FD78-6658-4EA6-875F-9CCC9B009060}" srcOrd="2" destOrd="0" presId="urn:microsoft.com/office/officeart/2009/3/layout/HorizontalOrganizationChart"/>
    <dgm:cxn modelId="{5D56CCDC-C2ED-42FD-B7BE-FEC683D0046D}" type="presParOf" srcId="{70CFA715-DC17-425A-BD6B-C44A7D7635BE}" destId="{4549F745-F088-487D-B4AD-ED7F631781E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6E702-ED36-4EA2-9B2A-9B039D920EB0}">
      <dsp:nvSpPr>
        <dsp:cNvPr id="0" name=""/>
        <dsp:cNvSpPr/>
      </dsp:nvSpPr>
      <dsp:spPr>
        <a:xfrm>
          <a:off x="6419059" y="4113631"/>
          <a:ext cx="394018" cy="423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009" y="0"/>
              </a:lnTo>
              <a:lnTo>
                <a:pt x="197009" y="423570"/>
              </a:lnTo>
              <a:lnTo>
                <a:pt x="394018" y="42357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59A5E-507F-4AB4-AD1A-219A0A7BC0CE}">
      <dsp:nvSpPr>
        <dsp:cNvPr id="0" name=""/>
        <dsp:cNvSpPr/>
      </dsp:nvSpPr>
      <dsp:spPr>
        <a:xfrm>
          <a:off x="6419059" y="3690060"/>
          <a:ext cx="394018" cy="423570"/>
        </a:xfrm>
        <a:custGeom>
          <a:avLst/>
          <a:gdLst/>
          <a:ahLst/>
          <a:cxnLst/>
          <a:rect l="0" t="0" r="0" b="0"/>
          <a:pathLst>
            <a:path>
              <a:moveTo>
                <a:pt x="0" y="423570"/>
              </a:moveTo>
              <a:lnTo>
                <a:pt x="197009" y="423570"/>
              </a:lnTo>
              <a:lnTo>
                <a:pt x="197009" y="0"/>
              </a:lnTo>
              <a:lnTo>
                <a:pt x="394018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25103-1963-4EB0-9031-0E32AD448B5E}">
      <dsp:nvSpPr>
        <dsp:cNvPr id="0" name=""/>
        <dsp:cNvSpPr/>
      </dsp:nvSpPr>
      <dsp:spPr>
        <a:xfrm>
          <a:off x="4054946" y="2842919"/>
          <a:ext cx="394018" cy="1270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009" y="0"/>
              </a:lnTo>
              <a:lnTo>
                <a:pt x="197009" y="1270711"/>
              </a:lnTo>
              <a:lnTo>
                <a:pt x="394018" y="127071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622AD-ACFB-44DB-A2C1-35A6668219E9}">
      <dsp:nvSpPr>
        <dsp:cNvPr id="0" name=""/>
        <dsp:cNvSpPr/>
      </dsp:nvSpPr>
      <dsp:spPr>
        <a:xfrm>
          <a:off x="6419059" y="1572208"/>
          <a:ext cx="394018" cy="1270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009" y="0"/>
              </a:lnTo>
              <a:lnTo>
                <a:pt x="197009" y="1270711"/>
              </a:lnTo>
              <a:lnTo>
                <a:pt x="394018" y="127071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21811A-51FA-4E15-8CAE-1DD3B8018E63}">
      <dsp:nvSpPr>
        <dsp:cNvPr id="0" name=""/>
        <dsp:cNvSpPr/>
      </dsp:nvSpPr>
      <dsp:spPr>
        <a:xfrm>
          <a:off x="6419059" y="1572208"/>
          <a:ext cx="403534" cy="356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6525" y="0"/>
              </a:lnTo>
              <a:lnTo>
                <a:pt x="206525" y="356896"/>
              </a:lnTo>
              <a:lnTo>
                <a:pt x="403534" y="35689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6C955-F4AD-4728-9294-8DCA972ED524}">
      <dsp:nvSpPr>
        <dsp:cNvPr id="0" name=""/>
        <dsp:cNvSpPr/>
      </dsp:nvSpPr>
      <dsp:spPr>
        <a:xfrm>
          <a:off x="6419059" y="1148638"/>
          <a:ext cx="394018" cy="423570"/>
        </a:xfrm>
        <a:custGeom>
          <a:avLst/>
          <a:gdLst/>
          <a:ahLst/>
          <a:cxnLst/>
          <a:rect l="0" t="0" r="0" b="0"/>
          <a:pathLst>
            <a:path>
              <a:moveTo>
                <a:pt x="0" y="423570"/>
              </a:moveTo>
              <a:lnTo>
                <a:pt x="197009" y="423570"/>
              </a:lnTo>
              <a:lnTo>
                <a:pt x="197009" y="0"/>
              </a:lnTo>
              <a:lnTo>
                <a:pt x="394018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35066B-8FFF-45FE-A49D-974DC18994CB}">
      <dsp:nvSpPr>
        <dsp:cNvPr id="0" name=""/>
        <dsp:cNvSpPr/>
      </dsp:nvSpPr>
      <dsp:spPr>
        <a:xfrm>
          <a:off x="6419059" y="301497"/>
          <a:ext cx="394018" cy="1270711"/>
        </a:xfrm>
        <a:custGeom>
          <a:avLst/>
          <a:gdLst/>
          <a:ahLst/>
          <a:cxnLst/>
          <a:rect l="0" t="0" r="0" b="0"/>
          <a:pathLst>
            <a:path>
              <a:moveTo>
                <a:pt x="0" y="1270711"/>
              </a:moveTo>
              <a:lnTo>
                <a:pt x="197009" y="1270711"/>
              </a:lnTo>
              <a:lnTo>
                <a:pt x="197009" y="0"/>
              </a:lnTo>
              <a:lnTo>
                <a:pt x="394018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2C9E8-1874-4128-A6A0-7E6CF7684FD9}">
      <dsp:nvSpPr>
        <dsp:cNvPr id="0" name=""/>
        <dsp:cNvSpPr/>
      </dsp:nvSpPr>
      <dsp:spPr>
        <a:xfrm>
          <a:off x="4054946" y="1572208"/>
          <a:ext cx="394018" cy="1270711"/>
        </a:xfrm>
        <a:custGeom>
          <a:avLst/>
          <a:gdLst/>
          <a:ahLst/>
          <a:cxnLst/>
          <a:rect l="0" t="0" r="0" b="0"/>
          <a:pathLst>
            <a:path>
              <a:moveTo>
                <a:pt x="0" y="1270711"/>
              </a:moveTo>
              <a:lnTo>
                <a:pt x="197009" y="1270711"/>
              </a:lnTo>
              <a:lnTo>
                <a:pt x="197009" y="0"/>
              </a:lnTo>
              <a:lnTo>
                <a:pt x="394018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6AA73-507C-416A-A985-4271BDE8FBA1}">
      <dsp:nvSpPr>
        <dsp:cNvPr id="0" name=""/>
        <dsp:cNvSpPr/>
      </dsp:nvSpPr>
      <dsp:spPr>
        <a:xfrm>
          <a:off x="2084851" y="2542480"/>
          <a:ext cx="1970094" cy="60087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Các mùa trong năm</a:t>
          </a:r>
        </a:p>
      </dsp:txBody>
      <dsp:txXfrm>
        <a:off x="2084851" y="2542480"/>
        <a:ext cx="1970094" cy="600878"/>
      </dsp:txXfrm>
    </dsp:sp>
    <dsp:sp modelId="{6A85FCE5-BE57-44A0-9F50-5EE4422C22B3}">
      <dsp:nvSpPr>
        <dsp:cNvPr id="0" name=""/>
        <dsp:cNvSpPr/>
      </dsp:nvSpPr>
      <dsp:spPr>
        <a:xfrm>
          <a:off x="4448965" y="1271769"/>
          <a:ext cx="1970094" cy="600878"/>
        </a:xfrm>
        <a:prstGeom prst="rect">
          <a:avLst/>
        </a:prstGeom>
        <a:solidFill>
          <a:srgbClr val="FFC000"/>
        </a:soli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miền bắc và miền trung</a:t>
          </a:r>
        </a:p>
      </dsp:txBody>
      <dsp:txXfrm>
        <a:off x="4448965" y="1271769"/>
        <a:ext cx="1970094" cy="600878"/>
      </dsp:txXfrm>
    </dsp:sp>
    <dsp:sp modelId="{23903481-6ED6-41FE-97F1-C6A44D7DD5B2}">
      <dsp:nvSpPr>
        <dsp:cNvPr id="0" name=""/>
        <dsp:cNvSpPr/>
      </dsp:nvSpPr>
      <dsp:spPr>
        <a:xfrm>
          <a:off x="6813078" y="1058"/>
          <a:ext cx="1970094" cy="60087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mùa xuân</a:t>
          </a:r>
        </a:p>
      </dsp:txBody>
      <dsp:txXfrm>
        <a:off x="6813078" y="1058"/>
        <a:ext cx="1970094" cy="600878"/>
      </dsp:txXfrm>
    </dsp:sp>
    <dsp:sp modelId="{FEE6A640-4B54-426C-B1EB-30F675395ECD}">
      <dsp:nvSpPr>
        <dsp:cNvPr id="0" name=""/>
        <dsp:cNvSpPr/>
      </dsp:nvSpPr>
      <dsp:spPr>
        <a:xfrm>
          <a:off x="6813078" y="848198"/>
          <a:ext cx="1970094" cy="60087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mùa hạ</a:t>
          </a:r>
        </a:p>
      </dsp:txBody>
      <dsp:txXfrm>
        <a:off x="6813078" y="848198"/>
        <a:ext cx="1970094" cy="600878"/>
      </dsp:txXfrm>
    </dsp:sp>
    <dsp:sp modelId="{16CA38E8-7DD5-49F8-A50A-FB24311E2923}">
      <dsp:nvSpPr>
        <dsp:cNvPr id="0" name=""/>
        <dsp:cNvSpPr/>
      </dsp:nvSpPr>
      <dsp:spPr>
        <a:xfrm>
          <a:off x="6822594" y="1628666"/>
          <a:ext cx="1970094" cy="60087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mùa thu</a:t>
          </a:r>
        </a:p>
      </dsp:txBody>
      <dsp:txXfrm>
        <a:off x="6822594" y="1628666"/>
        <a:ext cx="1970094" cy="600878"/>
      </dsp:txXfrm>
    </dsp:sp>
    <dsp:sp modelId="{7ADD70FE-52A6-4C39-A523-2FB08B9DA484}">
      <dsp:nvSpPr>
        <dsp:cNvPr id="0" name=""/>
        <dsp:cNvSpPr/>
      </dsp:nvSpPr>
      <dsp:spPr>
        <a:xfrm>
          <a:off x="6813078" y="2542480"/>
          <a:ext cx="1970094" cy="60087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mùa đông</a:t>
          </a:r>
        </a:p>
      </dsp:txBody>
      <dsp:txXfrm>
        <a:off x="6813078" y="2542480"/>
        <a:ext cx="1970094" cy="600878"/>
      </dsp:txXfrm>
    </dsp:sp>
    <dsp:sp modelId="{FBD141C5-6ADC-425B-970D-2087958F51C8}">
      <dsp:nvSpPr>
        <dsp:cNvPr id="0" name=""/>
        <dsp:cNvSpPr/>
      </dsp:nvSpPr>
      <dsp:spPr>
        <a:xfrm>
          <a:off x="4448965" y="3813191"/>
          <a:ext cx="1970094" cy="6008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miền nam</a:t>
          </a:r>
        </a:p>
      </dsp:txBody>
      <dsp:txXfrm>
        <a:off x="4448965" y="3813191"/>
        <a:ext cx="1970094" cy="600878"/>
      </dsp:txXfrm>
    </dsp:sp>
    <dsp:sp modelId="{563CA259-E83E-41BF-AE5C-B0324496ECF7}">
      <dsp:nvSpPr>
        <dsp:cNvPr id="0" name=""/>
        <dsp:cNvSpPr/>
      </dsp:nvSpPr>
      <dsp:spPr>
        <a:xfrm>
          <a:off x="6813078" y="3389621"/>
          <a:ext cx="1970094" cy="600878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mùa khô</a:t>
          </a:r>
        </a:p>
      </dsp:txBody>
      <dsp:txXfrm>
        <a:off x="6813078" y="3389621"/>
        <a:ext cx="1970094" cy="600878"/>
      </dsp:txXfrm>
    </dsp:sp>
    <dsp:sp modelId="{5BEDF0CC-5279-44DD-8949-E79880D10CDF}">
      <dsp:nvSpPr>
        <dsp:cNvPr id="0" name=""/>
        <dsp:cNvSpPr/>
      </dsp:nvSpPr>
      <dsp:spPr>
        <a:xfrm>
          <a:off x="6813078" y="4236762"/>
          <a:ext cx="1970094" cy="60087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mùa mưa</a:t>
          </a:r>
        </a:p>
      </dsp:txBody>
      <dsp:txXfrm>
        <a:off x="6813078" y="4236762"/>
        <a:ext cx="1970094" cy="600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96EB-7DBB-4D4B-83A6-C1CB9E0DCBC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E8FA-7EE1-41A3-B2E3-8536B100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8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96EB-7DBB-4D4B-83A6-C1CB9E0DCBC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E8FA-7EE1-41A3-B2E3-8536B100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5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96EB-7DBB-4D4B-83A6-C1CB9E0DCBC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E8FA-7EE1-41A3-B2E3-8536B100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19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2802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D4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ABE1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40BF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25713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40BFB6"/>
          </a:solidFill>
          <a:ln>
            <a:solidFill>
              <a:srgbClr val="ABE1F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8822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ABE1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5367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ABE1FE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5541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C84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FC84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77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96EB-7DBB-4D4B-83A6-C1CB9E0DCBC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E8FA-7EE1-41A3-B2E3-8536B100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4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96EB-7DBB-4D4B-83A6-C1CB9E0DCBC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E8FA-7EE1-41A3-B2E3-8536B100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96EB-7DBB-4D4B-83A6-C1CB9E0DCBC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E8FA-7EE1-41A3-B2E3-8536B100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6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96EB-7DBB-4D4B-83A6-C1CB9E0DCBC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E8FA-7EE1-41A3-B2E3-8536B100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48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96EB-7DBB-4D4B-83A6-C1CB9E0DCBC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E8FA-7EE1-41A3-B2E3-8536B100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5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96EB-7DBB-4D4B-83A6-C1CB9E0DCBC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E8FA-7EE1-41A3-B2E3-8536B100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8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96EB-7DBB-4D4B-83A6-C1CB9E0DCBC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E8FA-7EE1-41A3-B2E3-8536B100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1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96EB-7DBB-4D4B-83A6-C1CB9E0DCBC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E8FA-7EE1-41A3-B2E3-8536B100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94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D96EB-7DBB-4D4B-83A6-C1CB9E0DCBC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4E8FA-7EE1-41A3-B2E3-8536B100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31DB88-739E-4E9A-A262-2D1AB20E4C08}"/>
              </a:ext>
            </a:extLst>
          </p:cNvPr>
          <p:cNvGrpSpPr/>
          <p:nvPr/>
        </p:nvGrpSpPr>
        <p:grpSpPr>
          <a:xfrm>
            <a:off x="4505323" y="1212213"/>
            <a:ext cx="3964299" cy="1323439"/>
            <a:chOff x="563030" y="1233713"/>
            <a:chExt cx="3025821" cy="13234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BD0E70A-8797-4EC0-A063-A969933EA27F}"/>
                </a:ext>
              </a:extLst>
            </p:cNvPr>
            <p:cNvSpPr txBox="1"/>
            <p:nvPr/>
          </p:nvSpPr>
          <p:spPr>
            <a:xfrm>
              <a:off x="682171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+mj-lt"/>
                </a:rPr>
                <a:t>BÀI </a:t>
              </a:r>
              <a:r>
                <a:rPr lang="en-US" sz="8000" dirty="0">
                  <a:solidFill>
                    <a:schemeClr val="bg1"/>
                  </a:solidFill>
                  <a:latin typeface="+mj-lt"/>
                </a:rPr>
                <a:t>28</a:t>
              </a:r>
              <a:endParaRPr lang="vi-VN" sz="8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48E550E-F029-49AB-B7D1-9442994113AD}"/>
                </a:ext>
              </a:extLst>
            </p:cNvPr>
            <p:cNvSpPr txBox="1"/>
            <p:nvPr/>
          </p:nvSpPr>
          <p:spPr>
            <a:xfrm>
              <a:off x="563030" y="1233713"/>
              <a:ext cx="30258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rgbClr val="FF6969"/>
                  </a:solidFill>
                  <a:latin typeface="+mj-lt"/>
                </a:rPr>
                <a:t>BÀI </a:t>
              </a:r>
              <a:r>
                <a:rPr lang="en-US" sz="8000" dirty="0">
                  <a:solidFill>
                    <a:srgbClr val="FF6969"/>
                  </a:solidFill>
                  <a:latin typeface="+mj-lt"/>
                </a:rPr>
                <a:t>28</a:t>
              </a:r>
              <a:endParaRPr lang="vi-VN" sz="8000" dirty="0">
                <a:solidFill>
                  <a:srgbClr val="FF6969"/>
                </a:solidFill>
                <a:latin typeface="+mj-lt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1714500" y="3009900"/>
            <a:ext cx="100488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>
                  <a:solidFill>
                    <a:srgbClr val="FA2C42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MÙA TRONG NĂM</a:t>
            </a:r>
            <a:endParaRPr lang="vi-VN" sz="6600" b="1" dirty="0">
              <a:ln>
                <a:solidFill>
                  <a:srgbClr val="FA2C42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07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376" y="532673"/>
            <a:ext cx="7556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bảng  gợi ý hoàn thành sơ đồ tư duy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480807"/>
              </p:ext>
            </p:extLst>
          </p:nvPr>
        </p:nvGraphicFramePr>
        <p:xfrm>
          <a:off x="232228" y="1692120"/>
          <a:ext cx="7229275" cy="41280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36223">
                  <a:extLst>
                    <a:ext uri="{9D8B030D-6E8A-4147-A177-3AD203B41FA5}">
                      <a16:colId xmlns:a16="http://schemas.microsoft.com/office/drawing/2014/main" val="3189826449"/>
                    </a:ext>
                  </a:extLst>
                </a:gridCol>
                <a:gridCol w="5693052">
                  <a:extLst>
                    <a:ext uri="{9D8B030D-6E8A-4147-A177-3AD203B41FA5}">
                      <a16:colId xmlns:a16="http://schemas.microsoft.com/office/drawing/2014/main" val="2481372178"/>
                    </a:ext>
                  </a:extLst>
                </a:gridCol>
              </a:tblGrid>
              <a:tr h="83897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601535"/>
                  </a:ext>
                </a:extLst>
              </a:tr>
              <a:tr h="83897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ABE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679029"/>
                  </a:ext>
                </a:extLst>
              </a:tr>
              <a:tr h="77216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ABE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369509"/>
                  </a:ext>
                </a:extLst>
              </a:tr>
              <a:tr h="83897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</a:p>
                  </a:txBody>
                  <a:tcPr anchor="ctr">
                    <a:solidFill>
                      <a:srgbClr val="ABE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067859"/>
                  </a:ext>
                </a:extLst>
              </a:tr>
              <a:tr h="83897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ABE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386292"/>
                  </a:ext>
                </a:extLst>
              </a:tr>
            </a:tbl>
          </a:graphicData>
        </a:graphic>
      </p:graphicFrame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887" y="1292077"/>
            <a:ext cx="4716787" cy="3489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0767" y="2650996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Ấm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43064" y="3571356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Nóng</a:t>
            </a:r>
            <a:r>
              <a:rPr lang="en-US" sz="2400" dirty="0"/>
              <a:t> </a:t>
            </a:r>
            <a:r>
              <a:rPr lang="en-US" sz="2400" dirty="0" err="1"/>
              <a:t>nực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65808" y="4449481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Mát mẻ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7104" y="508665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Giá rét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91028" y="757646"/>
            <a:ext cx="1538458" cy="4023905"/>
          </a:xfrm>
          <a:prstGeom prst="roundRect">
            <a:avLst/>
          </a:prstGeom>
          <a:noFill/>
          <a:ln w="76200" cmpd="dbl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9519281" y="757646"/>
            <a:ext cx="1634309" cy="3922668"/>
          </a:xfrm>
          <a:prstGeom prst="roundRect">
            <a:avLst/>
          </a:prstGeom>
          <a:noFill/>
          <a:ln w="76200" cmpd="dbl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3454" y="3522651"/>
            <a:ext cx="2162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,được nghỉ hè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04948" y="3541447"/>
            <a:ext cx="201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,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 </a:t>
            </a:r>
            <a:r>
              <a:rPr lang="en-US" sz="2400" dirty="0" err="1"/>
              <a:t>tốt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727858" y="4458838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,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rụng</a:t>
            </a:r>
            <a:r>
              <a:rPr lang="en-US" sz="2400" dirty="0"/>
              <a:t> </a:t>
            </a:r>
            <a:r>
              <a:rPr lang="en-US" sz="2400" dirty="0" err="1"/>
              <a:t>lá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648799" y="507730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,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trơ</a:t>
            </a:r>
            <a:r>
              <a:rPr lang="en-US" sz="2400" dirty="0"/>
              <a:t> </a:t>
            </a:r>
            <a:r>
              <a:rPr lang="en-US" sz="2400" dirty="0" err="1"/>
              <a:t>trụi</a:t>
            </a:r>
            <a:r>
              <a:rPr lang="en-US" sz="2400" dirty="0"/>
              <a:t> </a:t>
            </a:r>
            <a:r>
              <a:rPr lang="en-US" sz="2400" dirty="0" err="1"/>
              <a:t>lá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426489" y="2614117"/>
            <a:ext cx="1940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, có Tết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62324" y="2614117"/>
            <a:ext cx="1940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,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đua</a:t>
            </a:r>
            <a:r>
              <a:rPr lang="en-US" sz="2400" dirty="0"/>
              <a:t> </a:t>
            </a:r>
            <a:r>
              <a:rPr lang="en-US" sz="2400" dirty="0" err="1"/>
              <a:t>nở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447332" y="4428929"/>
            <a:ext cx="241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, có tết trung thu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86904" y="5086658"/>
            <a:ext cx="2774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, được cuộn trong chăn ấm</a:t>
            </a:r>
          </a:p>
        </p:txBody>
      </p:sp>
    </p:spTree>
    <p:extLst>
      <p:ext uri="{BB962C8B-B14F-4D97-AF65-F5344CB8AC3E}">
        <p14:creationId xmlns:p14="http://schemas.microsoft.com/office/powerpoint/2010/main" val="2622923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5033555" y="2603863"/>
            <a:ext cx="1828800" cy="1288869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CÁC MÙA TRONG NĂM</a:t>
            </a:r>
          </a:p>
        </p:txBody>
      </p:sp>
      <p:sp>
        <p:nvSpPr>
          <p:cNvPr id="5" name="Freeform 4"/>
          <p:cNvSpPr/>
          <p:nvPr/>
        </p:nvSpPr>
        <p:spPr>
          <a:xfrm>
            <a:off x="3509553" y="2603863"/>
            <a:ext cx="1645921" cy="661851"/>
          </a:xfrm>
          <a:custGeom>
            <a:avLst/>
            <a:gdLst>
              <a:gd name="connsiteX0" fmla="*/ 2413746 w 2413746"/>
              <a:gd name="connsiteY0" fmla="*/ 1392030 h 1392030"/>
              <a:gd name="connsiteX1" fmla="*/ 1455804 w 2413746"/>
              <a:gd name="connsiteY1" fmla="*/ 677927 h 1392030"/>
              <a:gd name="connsiteX2" fmla="*/ 36306 w 2413746"/>
              <a:gd name="connsiteY2" fmla="*/ 913059 h 1392030"/>
              <a:gd name="connsiteX3" fmla="*/ 419484 w 2413746"/>
              <a:gd name="connsiteY3" fmla="*/ 94453 h 1392030"/>
              <a:gd name="connsiteX4" fmla="*/ 393358 w 2413746"/>
              <a:gd name="connsiteY4" fmla="*/ 50910 h 139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746" h="1392030">
                <a:moveTo>
                  <a:pt x="2413746" y="1392030"/>
                </a:moveTo>
                <a:cubicBezTo>
                  <a:pt x="2132895" y="1074893"/>
                  <a:pt x="1852044" y="757756"/>
                  <a:pt x="1455804" y="677927"/>
                </a:cubicBezTo>
                <a:cubicBezTo>
                  <a:pt x="1059564" y="598098"/>
                  <a:pt x="209026" y="1010305"/>
                  <a:pt x="36306" y="913059"/>
                </a:cubicBezTo>
                <a:cubicBezTo>
                  <a:pt x="-136414" y="815813"/>
                  <a:pt x="359975" y="238144"/>
                  <a:pt x="419484" y="94453"/>
                </a:cubicBezTo>
                <a:cubicBezTo>
                  <a:pt x="478993" y="-49238"/>
                  <a:pt x="436175" y="836"/>
                  <a:pt x="393358" y="50910"/>
                </a:cubicBezTo>
              </a:path>
            </a:pathLst>
          </a:custGeom>
          <a:solidFill>
            <a:srgbClr val="D06D4E"/>
          </a:solidFill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3182982" y="2233749"/>
            <a:ext cx="1291044" cy="539932"/>
          </a:xfrm>
          <a:prstGeom prst="flowChartAlternateProcess">
            <a:avLst/>
          </a:prstGeom>
          <a:solidFill>
            <a:srgbClr val="D06D4E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MÙA XUÂN</a:t>
            </a:r>
          </a:p>
        </p:txBody>
      </p:sp>
      <p:sp>
        <p:nvSpPr>
          <p:cNvPr id="8" name="Oval 7"/>
          <p:cNvSpPr/>
          <p:nvPr/>
        </p:nvSpPr>
        <p:spPr>
          <a:xfrm>
            <a:off x="372295" y="1881052"/>
            <a:ext cx="2599506" cy="124532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Ấm áp, hoa đua nở, có Tết nguyên đán</a:t>
            </a:r>
          </a:p>
        </p:txBody>
      </p:sp>
      <p:sp>
        <p:nvSpPr>
          <p:cNvPr id="9" name="Oval 8"/>
          <p:cNvSpPr/>
          <p:nvPr/>
        </p:nvSpPr>
        <p:spPr>
          <a:xfrm>
            <a:off x="2647406" y="862149"/>
            <a:ext cx="2717074" cy="119742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Thời gian từ tháng 1 đến tháng 3</a:t>
            </a:r>
          </a:p>
        </p:txBody>
      </p:sp>
      <p:cxnSp>
        <p:nvCxnSpPr>
          <p:cNvPr id="11" name="Straight Arrow Connector 10"/>
          <p:cNvCxnSpPr>
            <a:stCxn id="6" idx="1"/>
            <a:endCxn id="8" idx="6"/>
          </p:cNvCxnSpPr>
          <p:nvPr/>
        </p:nvCxnSpPr>
        <p:spPr>
          <a:xfrm flipH="1">
            <a:off x="2971801" y="2503715"/>
            <a:ext cx="21118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0"/>
            <a:endCxn id="9" idx="4"/>
          </p:cNvCxnSpPr>
          <p:nvPr/>
        </p:nvCxnSpPr>
        <p:spPr>
          <a:xfrm flipV="1">
            <a:off x="3757748" y="2059576"/>
            <a:ext cx="248195" cy="1741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6510375" y="2471057"/>
            <a:ext cx="1506582" cy="1097280"/>
          </a:xfrm>
          <a:custGeom>
            <a:avLst/>
            <a:gdLst>
              <a:gd name="connsiteX0" fmla="*/ 0 w 1506582"/>
              <a:gd name="connsiteY0" fmla="*/ 1097280 h 1097280"/>
              <a:gd name="connsiteX1" fmla="*/ 992777 w 1506582"/>
              <a:gd name="connsiteY1" fmla="*/ 148045 h 1097280"/>
              <a:gd name="connsiteX2" fmla="*/ 775062 w 1506582"/>
              <a:gd name="connsiteY2" fmla="*/ 548640 h 1097280"/>
              <a:gd name="connsiteX3" fmla="*/ 1323702 w 1506582"/>
              <a:gd name="connsiteY3" fmla="*/ 226423 h 1097280"/>
              <a:gd name="connsiteX4" fmla="*/ 1506582 w 1506582"/>
              <a:gd name="connsiteY4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582" h="1097280">
                <a:moveTo>
                  <a:pt x="0" y="1097280"/>
                </a:moveTo>
                <a:cubicBezTo>
                  <a:pt x="431800" y="668382"/>
                  <a:pt x="863600" y="239485"/>
                  <a:pt x="992777" y="148045"/>
                </a:cubicBezTo>
                <a:cubicBezTo>
                  <a:pt x="1121954" y="56605"/>
                  <a:pt x="719908" y="535577"/>
                  <a:pt x="775062" y="548640"/>
                </a:cubicBezTo>
                <a:cubicBezTo>
                  <a:pt x="830216" y="561703"/>
                  <a:pt x="1201782" y="317863"/>
                  <a:pt x="1323702" y="226423"/>
                </a:cubicBezTo>
                <a:cubicBezTo>
                  <a:pt x="1445622" y="134983"/>
                  <a:pt x="1476102" y="67491"/>
                  <a:pt x="1506582" y="0"/>
                </a:cubicBezTo>
              </a:path>
            </a:pathLst>
          </a:custGeom>
          <a:solidFill>
            <a:srgbClr val="BEBB45"/>
          </a:solidFill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Alternate Process 15"/>
          <p:cNvSpPr/>
          <p:nvPr/>
        </p:nvSpPr>
        <p:spPr>
          <a:xfrm>
            <a:off x="8012600" y="1881052"/>
            <a:ext cx="1375240" cy="772887"/>
          </a:xfrm>
          <a:prstGeom prst="flowChartAlternateProcess">
            <a:avLst/>
          </a:prstGeom>
          <a:solidFill>
            <a:srgbClr val="BEBB4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MÙA HÈ</a:t>
            </a:r>
          </a:p>
        </p:txBody>
      </p:sp>
      <p:sp>
        <p:nvSpPr>
          <p:cNvPr id="17" name="Cloud 16"/>
          <p:cNvSpPr/>
          <p:nvPr/>
        </p:nvSpPr>
        <p:spPr>
          <a:xfrm>
            <a:off x="6868855" y="405107"/>
            <a:ext cx="2459453" cy="156754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Nóng nực, cây xanh tốt, được nghỉ hè</a:t>
            </a:r>
          </a:p>
        </p:txBody>
      </p:sp>
      <p:sp>
        <p:nvSpPr>
          <p:cNvPr id="18" name="Cloud 17"/>
          <p:cNvSpPr/>
          <p:nvPr/>
        </p:nvSpPr>
        <p:spPr>
          <a:xfrm>
            <a:off x="9328308" y="1617583"/>
            <a:ext cx="2534913" cy="1516766"/>
          </a:xfrm>
          <a:prstGeom prst="cloud">
            <a:avLst/>
          </a:prstGeom>
          <a:solidFill>
            <a:srgbClr val="FFCC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Thời gian từ tháng 4 đến tháng 6</a:t>
            </a:r>
          </a:p>
        </p:txBody>
      </p:sp>
      <p:sp>
        <p:nvSpPr>
          <p:cNvPr id="22" name="Freeform 21"/>
          <p:cNvSpPr/>
          <p:nvPr/>
        </p:nvSpPr>
        <p:spPr>
          <a:xfrm>
            <a:off x="6609806" y="3648891"/>
            <a:ext cx="1898468" cy="1674066"/>
          </a:xfrm>
          <a:custGeom>
            <a:avLst/>
            <a:gdLst>
              <a:gd name="connsiteX0" fmla="*/ 0 w 1898468"/>
              <a:gd name="connsiteY0" fmla="*/ 0 h 1674066"/>
              <a:gd name="connsiteX1" fmla="*/ 600891 w 1898468"/>
              <a:gd name="connsiteY1" fmla="*/ 827315 h 1674066"/>
              <a:gd name="connsiteX2" fmla="*/ 374468 w 1898468"/>
              <a:gd name="connsiteY2" fmla="*/ 87086 h 1674066"/>
              <a:gd name="connsiteX3" fmla="*/ 1132114 w 1898468"/>
              <a:gd name="connsiteY3" fmla="*/ 1593669 h 1674066"/>
              <a:gd name="connsiteX4" fmla="*/ 1280160 w 1898468"/>
              <a:gd name="connsiteY4" fmla="*/ 1445623 h 1674066"/>
              <a:gd name="connsiteX5" fmla="*/ 1898468 w 1898468"/>
              <a:gd name="connsiteY5" fmla="*/ 1254035 h 167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8468" h="1674066">
                <a:moveTo>
                  <a:pt x="0" y="0"/>
                </a:moveTo>
                <a:cubicBezTo>
                  <a:pt x="269240" y="406400"/>
                  <a:pt x="538480" y="812801"/>
                  <a:pt x="600891" y="827315"/>
                </a:cubicBezTo>
                <a:cubicBezTo>
                  <a:pt x="663302" y="841829"/>
                  <a:pt x="285931" y="-40640"/>
                  <a:pt x="374468" y="87086"/>
                </a:cubicBezTo>
                <a:cubicBezTo>
                  <a:pt x="463005" y="214812"/>
                  <a:pt x="981165" y="1367246"/>
                  <a:pt x="1132114" y="1593669"/>
                </a:cubicBezTo>
                <a:cubicBezTo>
                  <a:pt x="1283063" y="1820092"/>
                  <a:pt x="1152434" y="1502229"/>
                  <a:pt x="1280160" y="1445623"/>
                </a:cubicBezTo>
                <a:cubicBezTo>
                  <a:pt x="1407886" y="1389017"/>
                  <a:pt x="1653177" y="1321526"/>
                  <a:pt x="1898468" y="1254035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Alternate Process 22"/>
          <p:cNvSpPr/>
          <p:nvPr/>
        </p:nvSpPr>
        <p:spPr>
          <a:xfrm>
            <a:off x="7628708" y="4483746"/>
            <a:ext cx="1367245" cy="714103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MÙA THU</a:t>
            </a:r>
          </a:p>
        </p:txBody>
      </p:sp>
      <p:sp>
        <p:nvSpPr>
          <p:cNvPr id="25" name="Teardrop 24"/>
          <p:cNvSpPr/>
          <p:nvPr/>
        </p:nvSpPr>
        <p:spPr>
          <a:xfrm>
            <a:off x="5286103" y="4970416"/>
            <a:ext cx="2638697" cy="1491344"/>
          </a:xfrm>
          <a:prstGeom prst="teardrop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Thời gian từ tháng 7 đến tháng 9</a:t>
            </a:r>
          </a:p>
        </p:txBody>
      </p:sp>
      <p:sp>
        <p:nvSpPr>
          <p:cNvPr id="26" name="Oval Callout 25"/>
          <p:cNvSpPr/>
          <p:nvPr/>
        </p:nvSpPr>
        <p:spPr>
          <a:xfrm>
            <a:off x="7881257" y="3398518"/>
            <a:ext cx="3143794" cy="1122238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Mát mẻ, cây rụng lá, có Tết trung thu</a:t>
            </a:r>
          </a:p>
        </p:txBody>
      </p:sp>
      <p:sp>
        <p:nvSpPr>
          <p:cNvPr id="27" name="Freeform 26"/>
          <p:cNvSpPr/>
          <p:nvPr/>
        </p:nvSpPr>
        <p:spPr>
          <a:xfrm>
            <a:off x="3488676" y="3614057"/>
            <a:ext cx="1840970" cy="1349563"/>
          </a:xfrm>
          <a:custGeom>
            <a:avLst/>
            <a:gdLst>
              <a:gd name="connsiteX0" fmla="*/ 1840970 w 1840970"/>
              <a:gd name="connsiteY0" fmla="*/ 0 h 1349563"/>
              <a:gd name="connsiteX1" fmla="*/ 1222661 w 1840970"/>
              <a:gd name="connsiteY1" fmla="*/ 792480 h 1349563"/>
              <a:gd name="connsiteX2" fmla="*/ 1100741 w 1840970"/>
              <a:gd name="connsiteY2" fmla="*/ 261257 h 1349563"/>
              <a:gd name="connsiteX3" fmla="*/ 99255 w 1840970"/>
              <a:gd name="connsiteY3" fmla="*/ 1254034 h 1349563"/>
              <a:gd name="connsiteX4" fmla="*/ 90547 w 1840970"/>
              <a:gd name="connsiteY4" fmla="*/ 1254034 h 134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0970" h="1349563">
                <a:moveTo>
                  <a:pt x="1840970" y="0"/>
                </a:moveTo>
                <a:cubicBezTo>
                  <a:pt x="1593501" y="374468"/>
                  <a:pt x="1346032" y="748937"/>
                  <a:pt x="1222661" y="792480"/>
                </a:cubicBezTo>
                <a:cubicBezTo>
                  <a:pt x="1099290" y="836023"/>
                  <a:pt x="1287975" y="184331"/>
                  <a:pt x="1100741" y="261257"/>
                </a:cubicBezTo>
                <a:cubicBezTo>
                  <a:pt x="913507" y="338183"/>
                  <a:pt x="99255" y="1254034"/>
                  <a:pt x="99255" y="1254034"/>
                </a:cubicBezTo>
                <a:cubicBezTo>
                  <a:pt x="-69111" y="1419497"/>
                  <a:pt x="10718" y="1336765"/>
                  <a:pt x="90547" y="1254034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ine Callout 3 29"/>
          <p:cNvSpPr/>
          <p:nvPr/>
        </p:nvSpPr>
        <p:spPr>
          <a:xfrm>
            <a:off x="1204373" y="3927300"/>
            <a:ext cx="1642459" cy="1036320"/>
          </a:xfrm>
          <a:prstGeom prst="borderCallout3">
            <a:avLst>
              <a:gd name="adj1" fmla="val 21271"/>
              <a:gd name="adj2" fmla="val 1211"/>
              <a:gd name="adj3" fmla="val 18750"/>
              <a:gd name="adj4" fmla="val -16667"/>
              <a:gd name="adj5" fmla="val 100000"/>
              <a:gd name="adj6" fmla="val -16667"/>
              <a:gd name="adj7" fmla="val 156661"/>
              <a:gd name="adj8" fmla="val 7491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Thời gian từ tháng 9 đến tháng 12</a:t>
            </a:r>
          </a:p>
        </p:txBody>
      </p:sp>
      <p:sp>
        <p:nvSpPr>
          <p:cNvPr id="32" name="Line Callout 3 31"/>
          <p:cNvSpPr/>
          <p:nvPr/>
        </p:nvSpPr>
        <p:spPr>
          <a:xfrm>
            <a:off x="1092925" y="5458345"/>
            <a:ext cx="2664823" cy="928580"/>
          </a:xfrm>
          <a:prstGeom prst="borderCallout3">
            <a:avLst>
              <a:gd name="adj1" fmla="val 64297"/>
              <a:gd name="adj2" fmla="val 101471"/>
              <a:gd name="adj3" fmla="val 40940"/>
              <a:gd name="adj4" fmla="val 128758"/>
              <a:gd name="adj5" fmla="val -35474"/>
              <a:gd name="adj6" fmla="val 115033"/>
              <a:gd name="adj7" fmla="val -52876"/>
              <a:gd name="adj8" fmla="val 910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Giá rét, cây trơ trụi lá, được cuộn trong chăn ấm </a:t>
            </a:r>
          </a:p>
        </p:txBody>
      </p:sp>
      <p:sp>
        <p:nvSpPr>
          <p:cNvPr id="21" name="Flowchart: Alternate Process 20"/>
          <p:cNvSpPr/>
          <p:nvPr/>
        </p:nvSpPr>
        <p:spPr>
          <a:xfrm>
            <a:off x="2864031" y="4458381"/>
            <a:ext cx="1291044" cy="739467"/>
          </a:xfrm>
          <a:prstGeom prst="flowChartAlternateProcess">
            <a:avLst/>
          </a:prstGeom>
          <a:solidFill>
            <a:srgbClr val="D06D4E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MÙA ĐÔNG</a:t>
            </a:r>
          </a:p>
        </p:txBody>
      </p:sp>
    </p:spTree>
    <p:extLst>
      <p:ext uri="{BB962C8B-B14F-4D97-AF65-F5344CB8AC3E}">
        <p14:creationId xmlns:p14="http://schemas.microsoft.com/office/powerpoint/2010/main" val="32285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30" grpId="0" animBg="1"/>
      <p:bldP spid="32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9289" y="474616"/>
            <a:ext cx="11329853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66338" y="1711620"/>
            <a:ext cx="9195753" cy="3468964"/>
            <a:chOff x="1094376" y="1900306"/>
            <a:chExt cx="9195753" cy="3468964"/>
          </a:xfrm>
        </p:grpSpPr>
        <p:pic>
          <p:nvPicPr>
            <p:cNvPr id="5122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43" t="47619" r="49837" b="33810"/>
            <a:stretch/>
          </p:blipFill>
          <p:spPr bwMode="auto">
            <a:xfrm>
              <a:off x="1094376" y="1900306"/>
              <a:ext cx="4377511" cy="3295810"/>
            </a:xfrm>
            <a:prstGeom prst="roundRect">
              <a:avLst>
                <a:gd name="adj" fmla="val 8975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3656916" y="4906850"/>
              <a:ext cx="462420" cy="462420"/>
            </a:xfrm>
            <a:prstGeom prst="ellipse">
              <a:avLst/>
            </a:prstGeom>
            <a:solidFill>
              <a:srgbClr val="F9F3B8"/>
            </a:solidFill>
            <a:ln w="28575">
              <a:solidFill>
                <a:srgbClr val="0DB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pic>
          <p:nvPicPr>
            <p:cNvPr id="5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63" t="47538" r="9317" b="33891"/>
            <a:stretch/>
          </p:blipFill>
          <p:spPr bwMode="auto">
            <a:xfrm>
              <a:off x="5912618" y="1900306"/>
              <a:ext cx="4377511" cy="3295810"/>
            </a:xfrm>
            <a:prstGeom prst="roundRect">
              <a:avLst>
                <a:gd name="adj" fmla="val 8975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7870163" y="4906850"/>
              <a:ext cx="462420" cy="462420"/>
            </a:xfrm>
            <a:prstGeom prst="ellipse">
              <a:avLst/>
            </a:prstGeom>
            <a:solidFill>
              <a:srgbClr val="F9F3B8"/>
            </a:solidFill>
            <a:ln w="28575">
              <a:solidFill>
                <a:srgbClr val="0DB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1590" y="2477749"/>
            <a:ext cx="1324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accent1"/>
                  </a:solidFill>
                </a:ln>
                <a:solidFill>
                  <a:srgbClr val="84A8AC"/>
                </a:solidFill>
              </a:rPr>
              <a:t>MÙA MƯA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62091" y="2477749"/>
            <a:ext cx="1324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8A513"/>
                </a:solidFill>
              </a:rPr>
              <a:t>MÙA KHÔ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0301" y="5087450"/>
            <a:ext cx="40273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4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4580" y="5087450"/>
            <a:ext cx="402736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nẻ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4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07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7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576" y="2076773"/>
            <a:ext cx="6843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đặc điểm của mùa  mưa và mùa khô  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5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984" y="92991"/>
            <a:ext cx="1183295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Bắc.Mùa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834768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89" y="2362127"/>
            <a:ext cx="9065626" cy="31584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3403" y="1243872"/>
            <a:ext cx="11329853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/>
              <a:t>Nơi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mùa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mùa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500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03021640"/>
              </p:ext>
            </p:extLst>
          </p:nvPr>
        </p:nvGraphicFramePr>
        <p:xfrm>
          <a:off x="495300" y="1190625"/>
          <a:ext cx="10868025" cy="4838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6774999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412</Words>
  <Application>Microsoft Office PowerPoint</Application>
  <PresentationFormat>Widescreen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Administrator</cp:lastModifiedBy>
  <cp:revision>26</cp:revision>
  <dcterms:created xsi:type="dcterms:W3CDTF">2022-03-22T20:40:20Z</dcterms:created>
  <dcterms:modified xsi:type="dcterms:W3CDTF">2025-05-04T13:21:48Z</dcterms:modified>
</cp:coreProperties>
</file>