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87" r:id="rId3"/>
    <p:sldId id="264" r:id="rId4"/>
    <p:sldId id="284" r:id="rId5"/>
    <p:sldId id="265" r:id="rId6"/>
    <p:sldId id="290" r:id="rId7"/>
    <p:sldId id="291" r:id="rId8"/>
    <p:sldId id="292" r:id="rId9"/>
    <p:sldId id="29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FF"/>
                </a:solidFill>
                <a:latin typeface="+mj-lt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4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200" dirty="0">
                <a:solidFill>
                  <a:srgbClr val="002060"/>
                </a:solidFill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3490158" y="5872344"/>
            <a:ext cx="521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</a:rPr>
              <a:t>Xếp hàng khi mượn sách ở thư viện.</a:t>
            </a:r>
            <a:endParaRPr lang="en-V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1737656" y="5549553"/>
            <a:ext cx="909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2060"/>
                </a:solidFill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2855880" y="5036948"/>
            <a:ext cx="6232284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Tuân thủ quy định an toàn giao thông: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Đi sát lề đường phía bên phải</a:t>
            </a:r>
            <a:endParaRPr lang="en-VN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966B8-BDDA-1D40-9C96-BC663D87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41" y="712921"/>
            <a:ext cx="8488562" cy="43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400" dirty="0">
                <a:solidFill>
                  <a:srgbClr val="002060"/>
                </a:solidFill>
              </a:rPr>
              <a:t>Những việc làm này đem lại 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5847141" y="2245740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i="1" dirty="0">
                <a:solidFill>
                  <a:srgbClr val="002060"/>
                </a:solidFill>
              </a:rPr>
              <a:t>Các bạn đang đùa nghịch trong thư viện.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BF5-9481-0849-BBCB-71DC7251E8DA}"/>
              </a:ext>
            </a:extLst>
          </p:cNvPr>
          <p:cNvGrpSpPr/>
          <p:nvPr/>
        </p:nvGrpSpPr>
        <p:grpSpPr>
          <a:xfrm>
            <a:off x="5438520" y="2214744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BB0A8-D87C-6743-9045-2BA4E747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6" y="845734"/>
            <a:ext cx="5233341" cy="516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5AEE1-3D65-7847-AB6F-C606318E5080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đến vườn bách thú, Mạnh ném đồ ăn vào chuồng thú.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70CA2-9A9C-C141-924B-79430785056B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429B15-9CD6-D24B-8D81-BBA8BB4C82AE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238BC-25CD-504F-AC10-1644BE3B227C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BC1D0-5D65-B34D-A8BB-4317B4B3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751990"/>
            <a:ext cx="5512155" cy="535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06C93-9716-7D4F-B0A0-FFD8A588FE99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Một số bạn chen lấn, xô đẩy khi lên xe.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C8E7C-8235-5047-9BCD-29435139623A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36C6D9-AF8F-FF42-A4AF-AAC61B4539FB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2C617-0DDE-F74C-ACBF-7FDD0A0089D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1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5FA8-CC84-A243-B4A8-C4C9C20BD4F6}"/>
              </a:ext>
            </a:extLst>
          </p:cNvPr>
          <p:cNvSpPr txBox="1"/>
          <p:nvPr/>
        </p:nvSpPr>
        <p:spPr>
          <a:xfrm>
            <a:off x="6597609" y="1439828"/>
            <a:ext cx="507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tham quan khu di tích lịch sử, một số bạn viết tên mình lên bức tường.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156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Cookies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174</cp:revision>
  <dcterms:created xsi:type="dcterms:W3CDTF">2021-06-11T02:39:36Z</dcterms:created>
  <dcterms:modified xsi:type="dcterms:W3CDTF">2025-05-04T04:58:51Z</dcterms:modified>
</cp:coreProperties>
</file>