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PHÒNG, TRÁNH ĐUỐI NƯỚC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836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tình huống nào khác có thể dẫn đến đuối nước?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9200" y="2438400"/>
            <a:ext cx="7010400" cy="4410076"/>
            <a:chOff x="2479963" y="2053935"/>
            <a:chExt cx="4849091" cy="3224647"/>
          </a:xfrm>
        </p:grpSpPr>
        <p:pic>
          <p:nvPicPr>
            <p:cNvPr id="7" name="Picture 2" descr="E:\2020-2021\Giáo án điện tử các môn - 2020\Dao duc\tranh anh dao duc\Daoduc1 chu de 8 (LAN) - ẢNH\dd25.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3" t="38930" r="11346" b="29484"/>
            <a:stretch/>
          </p:blipFill>
          <p:spPr bwMode="auto">
            <a:xfrm>
              <a:off x="2479963" y="2209800"/>
              <a:ext cx="4849091" cy="3068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04508" y="2053935"/>
              <a:ext cx="2334492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7920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 tránh đuối nước 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5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74581" r="12768" b="9447"/>
          <a:stretch/>
        </p:blipFill>
        <p:spPr bwMode="auto">
          <a:xfrm>
            <a:off x="822960" y="2563091"/>
            <a:ext cx="7589520" cy="2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7526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5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17380" r="14431" b="53895"/>
          <a:stretch/>
        </p:blipFill>
        <p:spPr bwMode="auto">
          <a:xfrm>
            <a:off x="290945" y="2845495"/>
            <a:ext cx="7710055" cy="39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38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thực hiện phòng, tránh đuối nước như thế nào?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460" y="23622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8 (LAN) - ẢNH\dd25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5" t="54171" r="14272" b="27767"/>
          <a:stretch/>
        </p:blipFill>
        <p:spPr bwMode="auto">
          <a:xfrm>
            <a:off x="3733800" y="3394173"/>
            <a:ext cx="4969140" cy="30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977" y="2275582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đuối nước.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9411" y="2457464"/>
            <a:ext cx="5268683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2609863"/>
            <a:ext cx="46586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tránh đuối nước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 xa sông, xa hồ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bơi và quan sát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 thuyền mặc áo phao.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3204140" cy="15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157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28</cp:revision>
  <dcterms:created xsi:type="dcterms:W3CDTF">2006-08-16T00:00:00Z</dcterms:created>
  <dcterms:modified xsi:type="dcterms:W3CDTF">2023-04-27T02:26:41Z</dcterms:modified>
</cp:coreProperties>
</file>