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9" r:id="rId3"/>
    <p:sldId id="269" r:id="rId4"/>
    <p:sldId id="260" r:id="rId5"/>
    <p:sldId id="265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BBAF-4D9D-4B02-8311-8FC6BA8AA64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DA55-1A9F-4DA6-A148-86C5FD46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0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0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0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36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9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BEBE-129B-4CDA-8933-E5ABDDB4BC9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0674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479407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102" y="1742709"/>
            <a:ext cx="2286000" cy="90504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79: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âng</a:t>
              </a:r>
              <a:endParaRPr lang="en-US" sz="1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âc</a:t>
              </a:r>
              <a:endParaRPr lang="en-US" sz="1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" y="4670532"/>
            <a:ext cx="2098184" cy="21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38" y="5350731"/>
            <a:ext cx="1694493" cy="16944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7" y="2070155"/>
            <a:ext cx="2224372" cy="16720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" y="0"/>
            <a:ext cx="1751319" cy="21817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76" y="-283881"/>
            <a:ext cx="2354036" cy="2354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5516" t="27205" r="54021" b="33640"/>
          <a:stretch/>
        </p:blipFill>
        <p:spPr>
          <a:xfrm>
            <a:off x="2154511" y="1118912"/>
            <a:ext cx="3397576" cy="33475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87022" y="257917"/>
            <a:ext cx="2398552" cy="635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1.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quen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1086" t="23661" r="19546" b="31109"/>
          <a:stretch/>
        </p:blipFill>
        <p:spPr>
          <a:xfrm>
            <a:off x="7356713" y="1118912"/>
            <a:ext cx="3515498" cy="3347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4723" t="70068" r="54504" b="20557"/>
          <a:stretch/>
        </p:blipFill>
        <p:spPr>
          <a:xfrm>
            <a:off x="2363779" y="4612467"/>
            <a:ext cx="270286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17531" y="4543409"/>
            <a:ext cx="3271535" cy="1641808"/>
            <a:chOff x="3798706" y="1238820"/>
            <a:chExt cx="2221094" cy="1510622"/>
          </a:xfrm>
        </p:grpSpPr>
        <p:sp>
          <p:nvSpPr>
            <p:cNvPr id="16" name="Rectangle 15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ầng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tâng</a:t>
              </a:r>
              <a:endParaRPr lang="en-US" sz="48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‘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1417" y="6274970"/>
            <a:ext cx="542215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t</a:t>
            </a:r>
            <a:r>
              <a:rPr lang="en-US" sz="2800" dirty="0" err="1" smtClean="0">
                <a:latin typeface="UTM Avo" panose="02040603050506020204" pitchFamily="18" charset="0"/>
              </a:rPr>
              <a:t>ờ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âng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tâng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huyền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tầng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54431" t="69323" r="24485" b="20383"/>
          <a:stretch/>
        </p:blipFill>
        <p:spPr>
          <a:xfrm>
            <a:off x="7701194" y="4545232"/>
            <a:ext cx="2743200" cy="7530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78694" y="4556170"/>
            <a:ext cx="3271535" cy="1641808"/>
            <a:chOff x="7478694" y="4556170"/>
            <a:chExt cx="3271535" cy="1641808"/>
          </a:xfrm>
        </p:grpSpPr>
        <p:grpSp>
          <p:nvGrpSpPr>
            <p:cNvPr id="21" name="Group 20"/>
            <p:cNvGrpSpPr/>
            <p:nvPr/>
          </p:nvGrpSpPr>
          <p:grpSpPr>
            <a:xfrm>
              <a:off x="7478694" y="4556170"/>
              <a:ext cx="3271535" cy="1641808"/>
              <a:chOff x="3798706" y="1238820"/>
              <a:chExt cx="2221094" cy="151062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798706" y="123882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ấc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10000" y="2063642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gâc</a:t>
                </a:r>
                <a:endParaRPr lang="en-US" sz="48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14900" y="2063642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9960790" y="5708402"/>
              <a:ext cx="151398" cy="104137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797578" y="6274970"/>
            <a:ext cx="455043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g</a:t>
            </a:r>
            <a:r>
              <a:rPr lang="en-US" sz="2800" dirty="0" err="1" smtClean="0">
                <a:latin typeface="UTM Avo" panose="02040603050506020204" pitchFamily="18" charset="0"/>
              </a:rPr>
              <a:t>ờ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âc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gấc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sắc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gấc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15598" y="249286"/>
            <a:ext cx="1644676" cy="1174215"/>
            <a:chOff x="1671890" y="1964239"/>
            <a:chExt cx="1644676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890" y="1964239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2400" dirty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9" y="1650597"/>
            <a:ext cx="11102894" cy="429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492" t="15791" r="17113" b="56863"/>
          <a:stretch/>
        </p:blipFill>
        <p:spPr>
          <a:xfrm>
            <a:off x="942541" y="2405033"/>
            <a:ext cx="10446789" cy="27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5" y="4670532"/>
            <a:ext cx="2098184" cy="21874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816" y="4670532"/>
            <a:ext cx="2098184" cy="218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955" t="15441" r="25644" b="13419"/>
          <a:stretch/>
        </p:blipFill>
        <p:spPr>
          <a:xfrm>
            <a:off x="2289289" y="760044"/>
            <a:ext cx="7531842" cy="60979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72307" y="0"/>
            <a:ext cx="9965807" cy="9521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2.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nào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vần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âng</a:t>
            </a:r>
            <a:r>
              <a:rPr lang="en-US" sz="3200" dirty="0" smtClean="0">
                <a:latin typeface="UTM Avo" panose="02040603050506020204" pitchFamily="18" charset="0"/>
              </a:rPr>
              <a:t>?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nào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vần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âc</a:t>
            </a:r>
            <a:r>
              <a:rPr lang="en-US" sz="3200" dirty="0" smtClean="0">
                <a:latin typeface="UTM Avo" panose="02040603050506020204" pitchFamily="18" charset="0"/>
              </a:rPr>
              <a:t>?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41371" y="2672402"/>
            <a:ext cx="3056709" cy="65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3886" y="2672402"/>
            <a:ext cx="2733471" cy="65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97234" y="4511043"/>
            <a:ext cx="574765" cy="714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498080" y="4511043"/>
            <a:ext cx="640080" cy="612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80" t="15810" r="24714" b="18404"/>
          <a:stretch/>
        </p:blipFill>
        <p:spPr>
          <a:xfrm>
            <a:off x="1693946" y="0"/>
            <a:ext cx="9327696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792686" y="138466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838406" y="138466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35634" y="1837509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74822" y="1837509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21983" y="1384662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82098" y="2320834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61559" y="2812867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00747" y="2821574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76106" y="3285308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517672" y="3285307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56860" y="3285307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44438" y="373815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083626" y="373815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299957" y="373815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02723" y="4254134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41911" y="4247601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0630" y="2220686"/>
            <a:ext cx="11848010" cy="21292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UTM Avo" panose="02040603050506020204" pitchFamily="18" charset="0"/>
              </a:rPr>
              <a:t>m</a:t>
            </a:r>
            <a:r>
              <a:rPr lang="en-US" sz="4400" dirty="0" err="1" smtClean="0">
                <a:latin typeface="UTM Avo" panose="02040603050506020204" pitchFamily="18" charset="0"/>
              </a:rPr>
              <a:t>ất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hút</a:t>
            </a:r>
            <a:r>
              <a:rPr lang="en-US" sz="4400" dirty="0" smtClean="0">
                <a:latin typeface="UTM Avo" panose="02040603050506020204" pitchFamily="18" charset="0"/>
              </a:rPr>
              <a:t>: </a:t>
            </a:r>
            <a:r>
              <a:rPr lang="en-US" sz="4400" dirty="0" err="1" smtClean="0">
                <a:latin typeface="UTM Avo" panose="02040603050506020204" pitchFamily="18" charset="0"/>
              </a:rPr>
              <a:t>biến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mất</a:t>
            </a:r>
            <a:r>
              <a:rPr lang="en-US" sz="4400" dirty="0" smtClean="0">
                <a:latin typeface="UTM Avo" panose="02040603050506020204" pitchFamily="18" charset="0"/>
              </a:rPr>
              <a:t>, </a:t>
            </a:r>
            <a:r>
              <a:rPr lang="en-US" sz="4400" dirty="0" err="1" smtClean="0">
                <a:latin typeface="UTM Avo" panose="02040603050506020204" pitchFamily="18" charset="0"/>
              </a:rPr>
              <a:t>không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thấy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đâu</a:t>
            </a:r>
            <a:endParaRPr lang="en-US" sz="4400" dirty="0" smtClean="0">
              <a:latin typeface="UTM Avo" panose="02040603050506020204" pitchFamily="18" charset="0"/>
            </a:endParaRPr>
          </a:p>
          <a:p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 smtClean="0">
                <a:latin typeface="UTM Avo" panose="02040603050506020204" pitchFamily="18" charset="0"/>
              </a:rPr>
              <a:t>âng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lâng</a:t>
            </a:r>
            <a:r>
              <a:rPr lang="en-US" sz="4400" dirty="0" smtClean="0">
                <a:latin typeface="UTM Avo" panose="02040603050506020204" pitchFamily="18" charset="0"/>
              </a:rPr>
              <a:t>: </a:t>
            </a:r>
            <a:r>
              <a:rPr lang="en-US" sz="4400" dirty="0" err="1" smtClean="0">
                <a:latin typeface="UTM Avo" panose="02040603050506020204" pitchFamily="18" charset="0"/>
              </a:rPr>
              <a:t>cảm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thấy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nhẹ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nhõm</a:t>
            </a:r>
            <a:r>
              <a:rPr lang="en-US" sz="4400" dirty="0" smtClean="0">
                <a:latin typeface="UTM Avo" panose="02040603050506020204" pitchFamily="18" charset="0"/>
              </a:rPr>
              <a:t>, </a:t>
            </a:r>
            <a:r>
              <a:rPr lang="en-US" sz="4400" dirty="0" err="1" smtClean="0">
                <a:latin typeface="UTM Avo" panose="02040603050506020204" pitchFamily="18" charset="0"/>
              </a:rPr>
              <a:t>dễ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chịu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11" t="31250" r="15204" b="20851"/>
          <a:stretch/>
        </p:blipFill>
        <p:spPr>
          <a:xfrm>
            <a:off x="991161" y="1264025"/>
            <a:ext cx="10346754" cy="42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79</Words>
  <Application>Microsoft Office PowerPoint</Application>
  <PresentationFormat>Widescreen</PresentationFormat>
  <Paragraphs>21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等线</vt:lpstr>
      <vt:lpstr>HappyZcool-2016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HUYEN</cp:lastModifiedBy>
  <cp:revision>19</cp:revision>
  <dcterms:created xsi:type="dcterms:W3CDTF">2020-08-14T07:04:25Z</dcterms:created>
  <dcterms:modified xsi:type="dcterms:W3CDTF">2024-12-18T07:35:59Z</dcterms:modified>
</cp:coreProperties>
</file>