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57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BIẾT NHẬN LỖI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23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6194" y="165406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CÁI BÌNH HOA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513582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EB48E-063C-40FF-8E18-2AE30EA0B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580362"/>
            <a:ext cx="4476750" cy="429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5908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khi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mắc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lỗi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biết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nhận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lỗi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1" y="2273398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B5D736-8A9E-48DF-9342-D566E0725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499" y="3739686"/>
            <a:ext cx="9220200" cy="31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0177" y="24384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 đã từng mắc lỗi với ai chưa? </a:t>
            </a:r>
            <a:endParaRPr lang="en-US" sz="3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 làm gì để nhận lỗi và sửa lỗi?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8343" y="1880175"/>
            <a:ext cx="7470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3EC0D1-B7CF-4E1F-AE64-E63B74BD9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514600"/>
            <a:ext cx="5791199" cy="408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929825"/>
            <a:ext cx="8746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505200" y="2895599"/>
            <a:ext cx="4267200" cy="25146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3800" y="3048000"/>
            <a:ext cx="403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533400" y="2971800"/>
            <a:ext cx="2773335" cy="230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153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Administrator</cp:lastModifiedBy>
  <cp:revision>21</cp:revision>
  <dcterms:created xsi:type="dcterms:W3CDTF">2006-08-16T00:00:00Z</dcterms:created>
  <dcterms:modified xsi:type="dcterms:W3CDTF">2023-04-27T02:26:09Z</dcterms:modified>
</cp:coreProperties>
</file>