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11"/>
  </p:notesMasterIdLst>
  <p:sldIdLst>
    <p:sldId id="275" r:id="rId2"/>
    <p:sldId id="258" r:id="rId3"/>
    <p:sldId id="259" r:id="rId4"/>
    <p:sldId id="272" r:id="rId5"/>
    <p:sldId id="271" r:id="rId6"/>
    <p:sldId id="264" r:id="rId7"/>
    <p:sldId id="267" r:id="rId8"/>
    <p:sldId id="268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8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46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84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9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F81B67B-E23B-4666-9592-A28633F8FE3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61"/>
            <a:ext cx="12192000" cy="601183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159875" y="56605"/>
            <a:ext cx="3296993" cy="56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UTM Avo" panose="02040603050506020204" pitchFamily="18" charset="0"/>
              </a:rPr>
              <a:t>Khởi động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0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ào Cào Remix Nhạc Thiếu Nhi Remix Sôi Động Hay Nhất Cho Bé Yêu HEO CON T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53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06740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2024</a:t>
            </a:r>
            <a:endParaRPr lang="en-US" sz="32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216" y="1581126"/>
            <a:ext cx="313689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 - ôt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Gadugi" panose="020B0502040204020203" pitchFamily="34" charset="0"/>
                <a:ea typeface="Gadugi" panose="020B0502040204020203" pitchFamily="34" charset="0"/>
                <a:cs typeface="Times New Roman" panose="02020603050405020304" pitchFamily="18" charset="0"/>
              </a:rPr>
              <a:t> 70: </a:t>
            </a:r>
            <a:endParaRPr lang="en-US" sz="4000" b="1" dirty="0">
              <a:solidFill>
                <a:srgbClr val="7030A0"/>
              </a:solidFill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ôn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ôt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ôn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n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solidFill>
                  <a:srgbClr val="008000"/>
                </a:solidFill>
                <a:latin typeface="UTM Avo" panose="02040603050506020204" pitchFamily="18" charset="0"/>
              </a:rPr>
              <a:t>ôt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UTM Avo" panose="02040603050506020204" pitchFamily="18" charset="0"/>
              </a:rPr>
              <a:t>ô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UTM Avo" panose="02040603050506020204" pitchFamily="18" charset="0"/>
              </a:rPr>
              <a:t>t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nờ - ôn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94294" y="4719917"/>
            <a:ext cx="60466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ô</a:t>
            </a:r>
            <a:r>
              <a:rPr lang="en-US" sz="6000" dirty="0" smtClean="0">
                <a:latin typeface="UTM Avo" panose="02040603050506020204" pitchFamily="18" charset="0"/>
              </a:rPr>
              <a:t> </a:t>
            </a:r>
            <a:r>
              <a:rPr lang="en-US" sz="6000" smtClean="0">
                <a:latin typeface="UTM Avo" panose="02040603050506020204" pitchFamily="18" charset="0"/>
              </a:rPr>
              <a:t>- tờ -ôt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0" y="33536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1. </a:t>
            </a:r>
            <a:r>
              <a:rPr lang="en-US" sz="4400" dirty="0" err="1" smtClean="0">
                <a:latin typeface="UTM Avo" panose="02040603050506020204" pitchFamily="18" charset="0"/>
              </a:rPr>
              <a:t>Làm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quen</a:t>
            </a:r>
            <a:endParaRPr lang="en-US" sz="44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546036" y="4006597"/>
            <a:ext cx="2514600" cy="1652518"/>
            <a:chOff x="4839940" y="1190226"/>
            <a:chExt cx="2209800" cy="1520477"/>
          </a:xfrm>
        </p:grpSpPr>
        <p:sp>
          <p:nvSpPr>
            <p:cNvPr id="45" name="Rectangle 44"/>
            <p:cNvSpPr/>
            <p:nvPr/>
          </p:nvSpPr>
          <p:spPr>
            <a:xfrm>
              <a:off x="4839940" y="1190226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thôn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39940" y="2024903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th</a:t>
              </a:r>
              <a:endParaRPr lang="en-US" sz="48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944840" y="2024903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ôn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801440" y="4038673"/>
            <a:ext cx="3171941" cy="1656347"/>
            <a:chOff x="3810000" y="1447800"/>
            <a:chExt cx="2209800" cy="1524000"/>
          </a:xfrm>
        </p:grpSpPr>
        <p:sp>
          <p:nvSpPr>
            <p:cNvPr id="54" name="Rectangle 5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r>
                <a:rPr lang="en-US" sz="48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ột</a:t>
              </a:r>
              <a:endParaRPr lang="en-US" sz="4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c</a:t>
              </a:r>
              <a:endParaRPr lang="en-US" sz="4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ột</a:t>
              </a:r>
              <a:endParaRPr lang="en-US" sz="40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55093" y="5892650"/>
            <a:ext cx="394420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UTM Avo" panose="02040603050506020204" pitchFamily="18" charset="0"/>
              </a:rPr>
              <a:t>thờ - ôn - thôn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73368" y="5849710"/>
            <a:ext cx="6512738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c</a:t>
            </a:r>
            <a:r>
              <a:rPr lang="en-US" sz="4000" smtClean="0">
                <a:latin typeface="UTM Avo" panose="02040603050506020204" pitchFamily="18" charset="0"/>
              </a:rPr>
              <a:t>ờ - ốt – cốt </a:t>
            </a:r>
            <a:r>
              <a:rPr lang="en-US" sz="4000" dirty="0" smtClean="0">
                <a:latin typeface="UTM Avo" panose="02040603050506020204" pitchFamily="18" charset="0"/>
              </a:rPr>
              <a:t>– </a:t>
            </a:r>
            <a:r>
              <a:rPr lang="en-US" sz="4000" dirty="0" err="1" smtClean="0">
                <a:latin typeface="UTM Avo" panose="02040603050506020204" pitchFamily="18" charset="0"/>
              </a:rPr>
              <a:t>nặng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smtClean="0">
                <a:latin typeface="UTM Avo" panose="02040603050506020204" pitchFamily="18" charset="0"/>
              </a:rPr>
              <a:t>– </a:t>
            </a:r>
            <a:r>
              <a:rPr lang="en-US" sz="4000">
                <a:latin typeface="UTM Avo" panose="02040603050506020204" pitchFamily="18" charset="0"/>
              </a:rPr>
              <a:t>c</a:t>
            </a:r>
            <a:r>
              <a:rPr lang="en-US" sz="4000" smtClean="0">
                <a:latin typeface="UTM Avo" panose="02040603050506020204" pitchFamily="18" charset="0"/>
              </a:rPr>
              <a:t>ột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t="26245" r="21482" b="28715"/>
          <a:stretch/>
        </p:blipFill>
        <p:spPr bwMode="auto">
          <a:xfrm>
            <a:off x="782438" y="860565"/>
            <a:ext cx="9536800" cy="329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9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8" y="3194682"/>
            <a:ext cx="1991130" cy="3533132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0"/>
            <a:ext cx="11927540" cy="7261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2.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err="1" smtClean="0">
                <a:latin typeface="UTM Avo" panose="02040603050506020204" pitchFamily="18" charset="0"/>
              </a:rPr>
              <a:t>vần</a:t>
            </a:r>
            <a:r>
              <a:rPr lang="en-US" sz="4000" smtClean="0">
                <a:latin typeface="UTM Avo" panose="020406030505060202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4000" smtClean="0">
                <a:latin typeface="UTM Avo" panose="02040603050506020204" pitchFamily="18" charset="0"/>
              </a:rPr>
              <a:t>? </a:t>
            </a:r>
            <a:r>
              <a:rPr lang="en-US" sz="4000" dirty="0" err="1" smtClean="0">
                <a:latin typeface="UTM Avo" panose="02040603050506020204" pitchFamily="18" charset="0"/>
              </a:rPr>
              <a:t>Tiếng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nào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có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err="1" smtClean="0">
                <a:latin typeface="UTM Avo" panose="02040603050506020204" pitchFamily="18" charset="0"/>
              </a:rPr>
              <a:t>vần</a:t>
            </a:r>
            <a:r>
              <a:rPr lang="en-US" sz="4000" smtClean="0">
                <a:latin typeface="UTM Avo" panose="020406030505060202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sz="4000" smtClean="0">
                <a:latin typeface="UTM Avo" panose="02040603050506020204" pitchFamily="18" charset="0"/>
              </a:rPr>
              <a:t>?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/>
        </p:blipFill>
        <p:spPr bwMode="auto">
          <a:xfrm>
            <a:off x="1514902" y="859276"/>
            <a:ext cx="10235820" cy="575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671248" y="2019869"/>
            <a:ext cx="3889612" cy="13238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00048" y="2333767"/>
            <a:ext cx="1132764" cy="100993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430603" y="2224585"/>
            <a:ext cx="682388" cy="9700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169994" y="3738954"/>
            <a:ext cx="1405719" cy="1222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771" y="3738954"/>
            <a:ext cx="1597089" cy="1106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16054" y="3906425"/>
            <a:ext cx="3814549" cy="9385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4056"/>
            <a:ext cx="2019868" cy="5847769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smtClean="0">
                <a:latin typeface="UTM Avo" panose="02040603050506020204" pitchFamily="18" charset="0"/>
              </a:rPr>
              <a:t>3. </a:t>
            </a:r>
            <a:r>
              <a:rPr lang="en-US" sz="4800" dirty="0" err="1" smtClean="0">
                <a:latin typeface="UTM Avo" panose="02040603050506020204" pitchFamily="18" charset="0"/>
              </a:rPr>
              <a:t>Tập</a:t>
            </a:r>
            <a:r>
              <a:rPr lang="en-US" sz="4800" dirty="0" smtClean="0">
                <a:latin typeface="UTM Avo" panose="02040603050506020204" pitchFamily="18" charset="0"/>
              </a:rPr>
              <a:t> </a:t>
            </a:r>
            <a:r>
              <a:rPr lang="en-US" sz="4800" dirty="0" err="1" smtClean="0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21567" r="22379" b="12804"/>
          <a:stretch/>
        </p:blipFill>
        <p:spPr bwMode="auto">
          <a:xfrm>
            <a:off x="1351128" y="874057"/>
            <a:ext cx="10194878" cy="55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1965278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4817659" cy="6051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err="1" smtClean="0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 ghép </a:t>
            </a:r>
            <a:r>
              <a:rPr lang="en-US" sz="2800" err="1" smtClean="0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2800" smtClean="0">
                <a:solidFill>
                  <a:schemeClr val="tx1"/>
                </a:solidFill>
                <a:latin typeface="UTM Avo" panose="02040603050506020204" pitchFamily="18" charset="0"/>
              </a:rPr>
              <a:t> đúng ?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48013" r="18810" b="16726"/>
          <a:stretch/>
        </p:blipFill>
        <p:spPr bwMode="auto">
          <a:xfrm>
            <a:off x="1337480" y="1525121"/>
            <a:ext cx="9962866" cy="409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986860" y="2524836"/>
            <a:ext cx="1556940" cy="3275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86860" y="4107976"/>
            <a:ext cx="1556940" cy="6550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3029803"/>
            <a:ext cx="1758592" cy="3827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UTM Avo" panose="02040603050506020204" pitchFamily="18" charset="0"/>
              </a:rPr>
              <a:t>4. </a:t>
            </a:r>
            <a:r>
              <a:rPr lang="en-US" sz="4000" dirty="0" err="1" smtClean="0"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28359" r="14633" b="52347"/>
          <a:stretch/>
        </p:blipFill>
        <p:spPr bwMode="auto">
          <a:xfrm>
            <a:off x="395785" y="1600794"/>
            <a:ext cx="11273051" cy="212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0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331</TotalTime>
  <Words>93</Words>
  <Application>Microsoft Office PowerPoint</Application>
  <PresentationFormat>Widescreen</PresentationFormat>
  <Paragraphs>35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微软雅黑</vt:lpstr>
      <vt:lpstr>Arial</vt:lpstr>
      <vt:lpstr>Calibri</vt:lpstr>
      <vt:lpstr>等线</vt:lpstr>
      <vt:lpstr>Gadugi</vt:lpstr>
      <vt:lpstr>Times New Roman</vt:lpstr>
      <vt:lpstr>UTM Avo</vt:lpstr>
      <vt:lpstr>Verdana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HUYEN</cp:lastModifiedBy>
  <cp:revision>52</cp:revision>
  <dcterms:created xsi:type="dcterms:W3CDTF">2020-08-10T07:03:43Z</dcterms:created>
  <dcterms:modified xsi:type="dcterms:W3CDTF">2024-12-18T07:24:41Z</dcterms:modified>
</cp:coreProperties>
</file>