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9"/>
  </p:notesMasterIdLst>
  <p:sldIdLst>
    <p:sldId id="260" r:id="rId3"/>
    <p:sldId id="285" r:id="rId4"/>
    <p:sldId id="290" r:id="rId5"/>
    <p:sldId id="298" r:id="rId6"/>
    <p:sldId id="309" r:id="rId7"/>
    <p:sldId id="31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>
        <p:scale>
          <a:sx n="78" d="100"/>
          <a:sy n="78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3/11/2025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thẻ số (bên dưới) để thử các trường hợp.</a:t>
            </a:r>
          </a:p>
          <a:p>
            <a:r>
              <a:rPr lang="x-none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TIẾT 130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: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="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xmlns="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xmlns="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xmlns="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xmlns="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169</Words>
  <Application>Microsoft Office PowerPoint</Application>
  <PresentationFormat>Custom</PresentationFormat>
  <Paragraphs>70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303</cp:revision>
  <dcterms:created xsi:type="dcterms:W3CDTF">2021-06-02T01:34:28Z</dcterms:created>
  <dcterms:modified xsi:type="dcterms:W3CDTF">2025-03-11T12:50:33Z</dcterms:modified>
</cp:coreProperties>
</file>