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58" r:id="rId4"/>
    <p:sldId id="259" r:id="rId5"/>
    <p:sldId id="266" r:id="rId6"/>
    <p:sldId id="267" r:id="rId7"/>
    <p:sldId id="260" r:id="rId8"/>
    <p:sldId id="268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4" autoAdjust="0"/>
  </p:normalViewPr>
  <p:slideViewPr>
    <p:cSldViewPr>
      <p:cViewPr varScale="1">
        <p:scale>
          <a:sx n="62" d="100"/>
          <a:sy n="62" d="100"/>
        </p:scale>
        <p:origin x="103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11CFB-0EFC-474D-AC44-3A4EE2C082D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3D9F-663B-49DA-8E80-700FA539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8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E85D-33DD-4113-9C20-ECEAF913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6017" y="274638"/>
            <a:ext cx="14544338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9DA25B-9556-4CAB-A245-E9F542A3B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361E77-38CE-4EBE-88B7-FB5A950721D1}"/>
              </a:ext>
            </a:extLst>
          </p:cNvPr>
          <p:cNvSpPr/>
          <p:nvPr/>
        </p:nvSpPr>
        <p:spPr>
          <a:xfrm>
            <a:off x="2604680" y="1905000"/>
            <a:ext cx="7002046" cy="210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7200" dirty="0">
                <a:solidFill>
                  <a:schemeClr val="tx1"/>
                </a:solidFill>
                <a:latin typeface=".VnAvant" panose="020B7200000000000000" pitchFamily="34" charset="0"/>
              </a:rPr>
              <a:t> 75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(tr. 135)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D03E7D70-2C5B-4F5F-B265-3CA3E946637C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-457200"/>
            <a:ext cx="11695753" cy="6934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D233E6-62AD-4F11-8378-2BA210EE16B3}"/>
              </a:ext>
            </a:extLst>
          </p:cNvPr>
          <p:cNvSpPr/>
          <p:nvPr/>
        </p:nvSpPr>
        <p:spPr>
          <a:xfrm>
            <a:off x="3523776" y="2819400"/>
            <a:ext cx="5410200" cy="1828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§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õng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®¸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gi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¸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ng­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ư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êi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kh¸c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vÎ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ngoµi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21CD971-DB86-4DB6-BF75-B1B2C473507C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2149C3-06AE-484B-9697-B1A7FE019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CB820D-BFC3-4B70-900F-F0F75A09F391}"/>
              </a:ext>
            </a:extLst>
          </p:cNvPr>
          <p:cNvSpPr txBox="1"/>
          <p:nvPr/>
        </p:nvSpPr>
        <p:spPr>
          <a:xfrm>
            <a:off x="1447800" y="648545"/>
            <a:ext cx="10668000" cy="592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hín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hë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tiÕp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Con </a:t>
            </a:r>
            <a:r>
              <a:rPr lang="en-US" sz="2800" dirty="0" err="1">
                <a:latin typeface=".VnAvant" panose="020B7200000000000000" pitchFamily="34" charset="0"/>
              </a:rPr>
              <a:t>cßn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hiÒn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s©n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th©n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thiÖn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la </a:t>
            </a:r>
            <a:r>
              <a:rPr lang="en-US" sz="2800" dirty="0" err="1">
                <a:latin typeface=".VnAvant" panose="020B7200000000000000" pitchFamily="34" charset="0"/>
              </a:rPr>
              <a:t>lín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§ã lµ </a:t>
            </a:r>
            <a:r>
              <a:rPr lang="en-US" sz="2800" dirty="0" err="1">
                <a:latin typeface=".VnAvant" panose="020B7200000000000000" pitchFamily="34" charset="0"/>
              </a:rPr>
              <a:t>kÎ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. Con mµ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gÇn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¨n </a:t>
            </a:r>
            <a:r>
              <a:rPr lang="en-US" sz="2800" dirty="0" err="1">
                <a:latin typeface=".VnAvant" panose="020B7200000000000000" pitchFamily="34" charset="0"/>
              </a:rPr>
              <a:t>thÞt</a:t>
            </a:r>
            <a:r>
              <a:rPr lang="en-US" sz="2800" dirty="0">
                <a:latin typeface=".VnAvant" panose="020B7200000000000000" pitchFamily="34" charset="0"/>
              </a:rPr>
              <a:t> con ®ã.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                              </a:t>
            </a: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2ED25A-3980-45AC-85E8-054198A603C3}"/>
              </a:ext>
            </a:extLst>
          </p:cNvPr>
          <p:cNvSpPr/>
          <p:nvPr/>
        </p:nvSpPr>
        <p:spPr>
          <a:xfrm>
            <a:off x="3373788" y="140017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hín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hë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95072C-72E3-45AC-B854-9EADD0BC3191}"/>
              </a:ext>
            </a:extLst>
          </p:cNvPr>
          <p:cNvSpPr/>
          <p:nvPr/>
        </p:nvSpPr>
        <p:spPr>
          <a:xfrm>
            <a:off x="9039225" y="200977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n»m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thu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lu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E10EB-9F68-4135-905F-1465901E28E4}"/>
              </a:ext>
            </a:extLst>
          </p:cNvPr>
          <p:cNvSpPr/>
          <p:nvPr/>
        </p:nvSpPr>
        <p:spPr>
          <a:xfrm>
            <a:off x="3282636" y="2643963"/>
            <a:ext cx="336736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lu«n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liÕm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ch©n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9778C-7A54-44BB-BC71-6B85A67F3E09}"/>
              </a:ext>
            </a:extLst>
          </p:cNvPr>
          <p:cNvSpPr/>
          <p:nvPr/>
        </p:nvSpPr>
        <p:spPr>
          <a:xfrm>
            <a:off x="9601200" y="2643962"/>
            <a:ext cx="1226787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rÊt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8CE795-2F97-4570-BED3-D8142F40FEA9}"/>
              </a:ext>
            </a:extLst>
          </p:cNvPr>
          <p:cNvSpPr/>
          <p:nvPr/>
        </p:nvSpPr>
        <p:spPr>
          <a:xfrm>
            <a:off x="609600" y="3305175"/>
            <a:ext cx="3587048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th©n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thiÖn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A18A87-1D69-4635-A0BE-DE1BC0585C04}"/>
              </a:ext>
            </a:extLst>
          </p:cNvPr>
          <p:cNvSpPr/>
          <p:nvPr/>
        </p:nvSpPr>
        <p:spPr>
          <a:xfrm>
            <a:off x="2971800" y="3948223"/>
            <a:ext cx="3587048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la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lín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91458B-D0D5-4D3A-A446-CECBE543B752}"/>
              </a:ext>
            </a:extLst>
          </p:cNvPr>
          <p:cNvSpPr/>
          <p:nvPr/>
        </p:nvSpPr>
        <p:spPr>
          <a:xfrm>
            <a:off x="762000" y="5210175"/>
            <a:ext cx="3587048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¨n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thÞt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CEAC9-E4FF-4C35-8E60-49B68EDFA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49" y="228600"/>
            <a:ext cx="7467600" cy="487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1C2B23-211F-4487-8838-CC5FBB404394}"/>
              </a:ext>
            </a:extLst>
          </p:cNvPr>
          <p:cNvSpPr txBox="1"/>
          <p:nvPr/>
        </p:nvSpPr>
        <p:spPr>
          <a:xfrm>
            <a:off x="781050" y="5619750"/>
            <a:ext cx="10896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Hín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hë</a:t>
            </a:r>
            <a:r>
              <a:rPr lang="en-US" sz="3200" dirty="0">
                <a:latin typeface=".VnAvant" panose="020B7200000000000000" pitchFamily="34" charset="0"/>
              </a:rPr>
              <a:t> lµ </a:t>
            </a:r>
            <a:r>
              <a:rPr lang="en-US" sz="3200" dirty="0" err="1">
                <a:latin typeface=".VnAvant" panose="020B7200000000000000" pitchFamily="34" charset="0"/>
              </a:rPr>
              <a:t>nÐt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mÆt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t­</a:t>
            </a:r>
            <a:r>
              <a:rPr lang="en-US" sz="3800" dirty="0" err="1">
                <a:latin typeface=".VnAvant" panose="020B7200000000000000" pitchFamily="34" charset="0"/>
              </a:rPr>
              <a:t>ươ</a:t>
            </a:r>
            <a:r>
              <a:rPr lang="en-US" sz="3200" dirty="0" err="1">
                <a:latin typeface=".VnAvant" panose="020B7200000000000000" pitchFamily="34" charset="0"/>
              </a:rPr>
              <a:t>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tØnh</a:t>
            </a:r>
            <a:r>
              <a:rPr lang="en-US" sz="3200" dirty="0">
                <a:latin typeface=".VnAvant" panose="020B7200000000000000" pitchFamily="34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</a:rPr>
              <a:t>lé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râ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vÎ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vui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mõng</a:t>
            </a:r>
            <a:r>
              <a:rPr lang="en-US" sz="3200" dirty="0">
                <a:latin typeface=".VnAvant" panose="020B7200000000000000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355F2-19DE-4DC0-9039-2561179CF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"/>
            <a:ext cx="7065169" cy="5257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446E55-8976-49F7-A445-C91FCDFA5965}"/>
              </a:ext>
            </a:extLst>
          </p:cNvPr>
          <p:cNvSpPr txBox="1"/>
          <p:nvPr/>
        </p:nvSpPr>
        <p:spPr>
          <a:xfrm>
            <a:off x="304800" y="563880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N»m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thu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lu</a:t>
            </a:r>
            <a:r>
              <a:rPr lang="en-US" sz="3200" dirty="0">
                <a:latin typeface=".VnAvant" panose="020B7200000000000000" pitchFamily="34" charset="0"/>
              </a:rPr>
              <a:t> lµ </a:t>
            </a:r>
            <a:r>
              <a:rPr lang="en-US" sz="3200" dirty="0" err="1">
                <a:latin typeface=".VnAvant" panose="020B7200000000000000" pitchFamily="34" charset="0"/>
              </a:rPr>
              <a:t>tõ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gîi</a:t>
            </a:r>
            <a:r>
              <a:rPr lang="en-US" sz="3200" dirty="0">
                <a:latin typeface=".VnAvant" panose="020B7200000000000000" pitchFamily="34" charset="0"/>
              </a:rPr>
              <a:t> t¶ </a:t>
            </a:r>
            <a:r>
              <a:rPr lang="en-US" sz="3200" dirty="0" err="1">
                <a:latin typeface=".VnAvant" panose="020B7200000000000000" pitchFamily="34" charset="0"/>
              </a:rPr>
              <a:t>d¸ng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n»m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thu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trßn</a:t>
            </a:r>
            <a:r>
              <a:rPr lang="en-US" sz="3200" dirty="0">
                <a:latin typeface=".VnAvant" panose="020B7200000000000000" pitchFamily="34" charset="0"/>
              </a:rPr>
              <a:t> l¹i </a:t>
            </a:r>
            <a:r>
              <a:rPr lang="en-US" sz="3200" dirty="0" err="1">
                <a:latin typeface=".VnAvant" panose="020B7200000000000000" pitchFamily="34" charset="0"/>
              </a:rPr>
              <a:t>thËt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nhá</a:t>
            </a:r>
            <a:r>
              <a:rPr lang="en-US" sz="3200" dirty="0">
                <a:latin typeface=".VnAvant" panose="020B7200000000000000" pitchFamily="34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</a:rPr>
              <a:t>gän</a:t>
            </a:r>
            <a:r>
              <a:rPr lang="en-US" sz="3200" dirty="0">
                <a:latin typeface=".VnAvant" panose="020B7200000000000000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7F92-16FF-4DB5-83F9-AD61B3BD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291DD8-E701-4FFF-9C6F-978D83445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6"/>
            <a:ext cx="12192001" cy="687982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41E1A-91A3-4E1A-BFB4-4F2E6E975417}"/>
              </a:ext>
            </a:extLst>
          </p:cNvPr>
          <p:cNvSpPr txBox="1"/>
          <p:nvPr/>
        </p:nvSpPr>
        <p:spPr>
          <a:xfrm>
            <a:off x="1066800" y="648545"/>
            <a:ext cx="10668000" cy="592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hín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hë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tiÕp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Con </a:t>
            </a:r>
            <a:r>
              <a:rPr lang="en-US" sz="2800" dirty="0" err="1">
                <a:latin typeface=".VnAvant" panose="020B7200000000000000" pitchFamily="34" charset="0"/>
              </a:rPr>
              <a:t>cßn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hiÒn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s©n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th©n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thiÖn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la </a:t>
            </a:r>
            <a:r>
              <a:rPr lang="en-US" sz="2800" dirty="0" err="1">
                <a:latin typeface=".VnAvant" panose="020B7200000000000000" pitchFamily="34" charset="0"/>
              </a:rPr>
              <a:t>lín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§ã lµ </a:t>
            </a:r>
            <a:r>
              <a:rPr lang="en-US" sz="2800" dirty="0" err="1">
                <a:latin typeface=".VnAvant" panose="020B7200000000000000" pitchFamily="34" charset="0"/>
              </a:rPr>
              <a:t>kÎ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. Con mµ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gÇn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¨n </a:t>
            </a:r>
            <a:r>
              <a:rPr lang="en-US" sz="2800" dirty="0" err="1">
                <a:latin typeface=".VnAvant" panose="020B7200000000000000" pitchFamily="34" charset="0"/>
              </a:rPr>
              <a:t>thÞt</a:t>
            </a:r>
            <a:r>
              <a:rPr lang="en-US" sz="2800" dirty="0">
                <a:latin typeface=".VnAvant" panose="020B7200000000000000" pitchFamily="34" charset="0"/>
              </a:rPr>
              <a:t> con ®ã.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                              </a:t>
            </a: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      </a:t>
            </a:r>
          </a:p>
        </p:txBody>
      </p:sp>
    </p:spTree>
    <p:extLst>
      <p:ext uri="{BB962C8B-B14F-4D97-AF65-F5344CB8AC3E}">
        <p14:creationId xmlns:p14="http://schemas.microsoft.com/office/powerpoint/2010/main" val="35491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7F92-16FF-4DB5-83F9-AD61B3BD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291DD8-E701-4FFF-9C6F-978D83445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6"/>
            <a:ext cx="12192001" cy="687982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41E1A-91A3-4E1A-BFB4-4F2E6E975417}"/>
              </a:ext>
            </a:extLst>
          </p:cNvPr>
          <p:cNvSpPr txBox="1"/>
          <p:nvPr/>
        </p:nvSpPr>
        <p:spPr>
          <a:xfrm>
            <a:off x="1066800" y="648545"/>
            <a:ext cx="10668000" cy="592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hín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hë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tiÕp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Con </a:t>
            </a:r>
            <a:r>
              <a:rPr lang="en-US" sz="2800" dirty="0" err="1">
                <a:latin typeface=".VnAvant" panose="020B7200000000000000" pitchFamily="34" charset="0"/>
              </a:rPr>
              <a:t>cßn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hiÒn</a:t>
            </a:r>
            <a:r>
              <a:rPr lang="en-US" sz="2800" dirty="0">
                <a:latin typeface=".VnAvant" panose="020B7200000000000000" pitchFamily="34" charset="0"/>
              </a:rPr>
              <a:t>.    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s©n</a:t>
            </a:r>
            <a:r>
              <a:rPr lang="en-US" sz="2800" dirty="0">
                <a:latin typeface=".VnAvant" panose="020B7200000000000000" pitchFamily="34" charset="0"/>
              </a:rPr>
              <a:t>.    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th©n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thiÖn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la </a:t>
            </a:r>
            <a:r>
              <a:rPr lang="en-US" sz="2800" dirty="0" err="1">
                <a:latin typeface=".VnAvant" panose="020B7200000000000000" pitchFamily="34" charset="0"/>
              </a:rPr>
              <a:t>lín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§ã lµ </a:t>
            </a:r>
            <a:r>
              <a:rPr lang="en-US" sz="2800" dirty="0" err="1">
                <a:latin typeface=".VnAvant" panose="020B7200000000000000" pitchFamily="34" charset="0"/>
              </a:rPr>
              <a:t>kÎ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.     Con mµ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gÇn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¨n </a:t>
            </a:r>
            <a:r>
              <a:rPr lang="en-US" sz="2800" dirty="0" err="1">
                <a:latin typeface=".VnAvant" panose="020B7200000000000000" pitchFamily="34" charset="0"/>
              </a:rPr>
              <a:t>thÞt</a:t>
            </a:r>
            <a:r>
              <a:rPr lang="en-US" sz="2800" dirty="0">
                <a:latin typeface=".VnAvant" panose="020B7200000000000000" pitchFamily="34" charset="0"/>
              </a:rPr>
              <a:t> con ®ã.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                              </a:t>
            </a: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      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D0378045-45C1-4CA8-A87C-F5107189BC7A}"/>
              </a:ext>
            </a:extLst>
          </p:cNvPr>
          <p:cNvSpPr/>
          <p:nvPr/>
        </p:nvSpPr>
        <p:spPr>
          <a:xfrm>
            <a:off x="1524000" y="141763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C58FF4E-A609-4029-9BE3-C544DE4E3688}"/>
              </a:ext>
            </a:extLst>
          </p:cNvPr>
          <p:cNvSpPr/>
          <p:nvPr/>
        </p:nvSpPr>
        <p:spPr>
          <a:xfrm>
            <a:off x="1524000" y="203981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C6101F88-20DD-4A2C-81AD-D4EE08FD3234}"/>
              </a:ext>
            </a:extLst>
          </p:cNvPr>
          <p:cNvSpPr/>
          <p:nvPr/>
        </p:nvSpPr>
        <p:spPr>
          <a:xfrm>
            <a:off x="8343900" y="203981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4C9DCF16-FE8B-4AD2-A8FB-6E6A3E49F6BF}"/>
              </a:ext>
            </a:extLst>
          </p:cNvPr>
          <p:cNvSpPr/>
          <p:nvPr/>
        </p:nvSpPr>
        <p:spPr>
          <a:xfrm>
            <a:off x="2667000" y="26670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F50BA188-A442-4140-AFF5-19315D080D68}"/>
              </a:ext>
            </a:extLst>
          </p:cNvPr>
          <p:cNvSpPr/>
          <p:nvPr/>
        </p:nvSpPr>
        <p:spPr>
          <a:xfrm>
            <a:off x="1524000" y="4001231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F08B2027-2E94-48A8-9665-856D91EE8A7B}"/>
              </a:ext>
            </a:extLst>
          </p:cNvPr>
          <p:cNvSpPr/>
          <p:nvPr/>
        </p:nvSpPr>
        <p:spPr>
          <a:xfrm>
            <a:off x="1524000" y="45910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EE9D6C93-51C2-419F-B679-349D68E89DDD}"/>
              </a:ext>
            </a:extLst>
          </p:cNvPr>
          <p:cNvSpPr/>
          <p:nvPr/>
        </p:nvSpPr>
        <p:spPr>
          <a:xfrm>
            <a:off x="6934200" y="45910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3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4FC2674-7D5A-4718-8A9C-469CC8EF3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/>
          <a:stretch/>
        </p:blipFill>
        <p:spPr>
          <a:xfrm>
            <a:off x="-228600" y="152400"/>
            <a:ext cx="6019800" cy="70104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06D3FC-5494-4409-87F9-5B1172869C51}"/>
              </a:ext>
            </a:extLst>
          </p:cNvPr>
          <p:cNvSpPr txBox="1"/>
          <p:nvPr/>
        </p:nvSpPr>
        <p:spPr>
          <a:xfrm>
            <a:off x="1524000" y="228600"/>
            <a:ext cx="10668000" cy="592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hín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hë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tiÕp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Con </a:t>
            </a:r>
            <a:r>
              <a:rPr lang="en-US" sz="2800" dirty="0" err="1">
                <a:latin typeface=".VnAvant" panose="020B7200000000000000" pitchFamily="34" charset="0"/>
              </a:rPr>
              <a:t>cßn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hiÒn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s©n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th©n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thiÖn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la </a:t>
            </a:r>
            <a:r>
              <a:rPr lang="en-US" sz="2800" dirty="0" err="1">
                <a:latin typeface=".VnAvant" panose="020B7200000000000000" pitchFamily="34" charset="0"/>
              </a:rPr>
              <a:t>lín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§ã lµ </a:t>
            </a:r>
            <a:r>
              <a:rPr lang="en-US" sz="2800" dirty="0" err="1">
                <a:latin typeface=".VnAvant" panose="020B7200000000000000" pitchFamily="34" charset="0"/>
              </a:rPr>
              <a:t>kÎ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. Con mµ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gÇn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¨n </a:t>
            </a:r>
            <a:r>
              <a:rPr lang="en-US" sz="2800" dirty="0" err="1">
                <a:latin typeface=".VnAvant" panose="020B7200000000000000" pitchFamily="34" charset="0"/>
              </a:rPr>
              <a:t>thÞt</a:t>
            </a:r>
            <a:r>
              <a:rPr lang="en-US" sz="2800" dirty="0">
                <a:latin typeface=".VnAvant" panose="020B7200000000000000" pitchFamily="34" charset="0"/>
              </a:rPr>
              <a:t> con ®ã.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                              </a:t>
            </a: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D0228-31B4-4016-8890-0109E7C974D4}"/>
              </a:ext>
            </a:extLst>
          </p:cNvPr>
          <p:cNvSpPr txBox="1"/>
          <p:nvPr/>
        </p:nvSpPr>
        <p:spPr>
          <a:xfrm>
            <a:off x="1524000" y="944764"/>
            <a:ext cx="5486400" cy="65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Chuét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ót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hín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hë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kÓ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tiÕp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D958B-B086-456C-9D5D-79D7D3354CDC}"/>
              </a:ext>
            </a:extLst>
          </p:cNvPr>
          <p:cNvSpPr txBox="1"/>
          <p:nvPr/>
        </p:nvSpPr>
        <p:spPr>
          <a:xfrm>
            <a:off x="1524000" y="3505200"/>
            <a:ext cx="5486400" cy="65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Chuét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la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lín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06DCC-FA20-40C4-A5D4-B586A7D7810A}"/>
              </a:ext>
            </a:extLst>
          </p:cNvPr>
          <p:cNvSpPr txBox="1"/>
          <p:nvPr/>
        </p:nvSpPr>
        <p:spPr>
          <a:xfrm>
            <a:off x="1524000" y="1600200"/>
            <a:ext cx="10538638" cy="259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	- Con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cßn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gÆp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mét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thó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rÊt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hiÒn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n»m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thu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lu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trªn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s©n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liÕm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ch©n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liÕm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cæ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nh×n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rÊt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th©n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thiÖn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A21A7-8820-4CF9-9741-7C64ECBD3A1E}"/>
              </a:ext>
            </a:extLst>
          </p:cNvPr>
          <p:cNvSpPr txBox="1"/>
          <p:nvPr/>
        </p:nvSpPr>
        <p:spPr>
          <a:xfrm>
            <a:off x="1524000" y="4160636"/>
            <a:ext cx="10538638" cy="130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	- §ã lµ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kÎ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thï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cña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µ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chuét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. Con mµ ®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Õn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gÇn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sÏ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¨n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thÞt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con ®ã.</a:t>
            </a:r>
          </a:p>
        </p:txBody>
      </p:sp>
      <p:sp>
        <p:nvSpPr>
          <p:cNvPr id="20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82083948-CDE5-4F00-8DF9-2F272A4FF5A7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E60A97-3C1B-4E22-919C-A12A92EE8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37777" r="23750" b="21112"/>
          <a:stretch/>
        </p:blipFill>
        <p:spPr>
          <a:xfrm>
            <a:off x="387178" y="838200"/>
            <a:ext cx="11417643" cy="5029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CFB2D7-30DB-450D-B8E6-2522CB31A210}"/>
              </a:ext>
            </a:extLst>
          </p:cNvPr>
          <p:cNvSpPr/>
          <p:nvPr/>
        </p:nvSpPr>
        <p:spPr>
          <a:xfrm>
            <a:off x="7391400" y="1752600"/>
            <a:ext cx="44958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AF6AA-576F-49BF-8A95-9C7C4A0B4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43177"/>
            <a:ext cx="2438400" cy="243840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36F91AF-C038-4A90-AFEC-DC179009729A}"/>
              </a:ext>
            </a:extLst>
          </p:cNvPr>
          <p:cNvSpPr/>
          <p:nvPr/>
        </p:nvSpPr>
        <p:spPr>
          <a:xfrm>
            <a:off x="3276600" y="990600"/>
            <a:ext cx="6400800" cy="3200400"/>
          </a:xfrm>
          <a:prstGeom prst="cloudCallout">
            <a:avLst>
              <a:gd name="adj1" fmla="val -51730"/>
              <a:gd name="adj2" fmla="val 435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C©u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chuyÖn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gióp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em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hiÓu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iÒu</a:t>
            </a:r>
            <a:r>
              <a:rPr lang="en-US" sz="2800" dirty="0">
                <a:latin typeface=".VnAvant" panose="020B7200000000000000" pitchFamily="34" charset="0"/>
              </a:rPr>
              <a:t> g×?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106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</dc:creator>
  <cp:lastModifiedBy>TRAN HUYEN</cp:lastModifiedBy>
  <cp:revision>24</cp:revision>
  <dcterms:created xsi:type="dcterms:W3CDTF">2006-08-16T00:00:00Z</dcterms:created>
  <dcterms:modified xsi:type="dcterms:W3CDTF">2024-12-18T07:32:36Z</dcterms:modified>
</cp:coreProperties>
</file>