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0" r:id="rId3"/>
    <p:sldId id="289" r:id="rId4"/>
    <p:sldId id="260" r:id="rId5"/>
    <p:sldId id="261" r:id="rId6"/>
    <p:sldId id="262" r:id="rId7"/>
    <p:sldId id="263" r:id="rId8"/>
    <p:sldId id="339" r:id="rId9"/>
    <p:sldId id="291" r:id="rId10"/>
    <p:sldId id="35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A0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3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4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7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DEF26-063D-4F83-AD17-3E1FC134C14C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C06D-DA52-4D73-AA7D-BADAE67FC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0" t="20635" r="9419" b="7936"/>
          <a:stretch/>
        </p:blipFill>
        <p:spPr bwMode="auto">
          <a:xfrm>
            <a:off x="0" y="457200"/>
            <a:ext cx="9187814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76200"/>
            <a:ext cx="71990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60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14: </a:t>
            </a:r>
            <a:r>
              <a:rPr lang="en-US" sz="7200" b="1" spc="50" dirty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CƠ THỂ EM </a:t>
            </a:r>
            <a:endParaRPr lang="en-US" sz="6000" b="1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101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04911"/>
            <a:ext cx="9144000" cy="1495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935815-91E1-4C41-9382-9A49323CA355}"/>
              </a:ext>
            </a:extLst>
          </p:cNvPr>
          <p:cNvSpPr txBox="1"/>
          <p:nvPr/>
        </p:nvSpPr>
        <p:spPr>
          <a:xfrm>
            <a:off x="0" y="1158419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0C6BCF7E-F992-4275-98B9-AEED13414E8A}"/>
              </a:ext>
            </a:extLst>
          </p:cNvPr>
          <p:cNvSpPr txBox="1"/>
          <p:nvPr/>
        </p:nvSpPr>
        <p:spPr>
          <a:xfrm>
            <a:off x="572570" y="447843"/>
            <a:ext cx="7352230" cy="553994"/>
          </a:xfrm>
          <a:prstGeom prst="rect">
            <a:avLst/>
          </a:prstGeom>
          <a:solidFill>
            <a:srgbClr val="F5C1D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ực hành: Trò chơi “Ai nhanh – Ai đúng”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C49A9-5F88-4E31-906B-7BF226FBECF7}"/>
              </a:ext>
            </a:extLst>
          </p:cNvPr>
          <p:cNvSpPr txBox="1"/>
          <p:nvPr/>
        </p:nvSpPr>
        <p:spPr>
          <a:xfrm>
            <a:off x="5334000" y="3429000"/>
            <a:ext cx="2038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ình nền powe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4593"/>
            <a:ext cx="9100456" cy="51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7"/>
          <p:cNvSpPr txBox="1"/>
          <p:nvPr/>
        </p:nvSpPr>
        <p:spPr>
          <a:xfrm>
            <a:off x="2178004" y="2335080"/>
            <a:ext cx="5148811" cy="1107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zh-CN" alt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0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3" y="996398"/>
            <a:ext cx="2435087" cy="1023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04911"/>
            <a:ext cx="9144000" cy="149583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5129" y="1019345"/>
            <a:ext cx="3015209" cy="784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zh-CN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zh-CN" alt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250524" y="1988263"/>
            <a:ext cx="8131476" cy="1323437"/>
          </a:xfrm>
          <a:prstGeom prst="rect">
            <a:avLst/>
          </a:prstGeom>
          <a:solidFill>
            <a:srgbClr val="F5C1D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nl-NL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1: Tìm hiểu các bộ phận bên ngoài của cơ thể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0" t="19245" r="34574" b="9723"/>
          <a:stretch/>
        </p:blipFill>
        <p:spPr bwMode="auto">
          <a:xfrm>
            <a:off x="1125954" y="555101"/>
            <a:ext cx="3522246" cy="576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54" y="1452841"/>
            <a:ext cx="58827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Đầu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5670031"/>
            <a:ext cx="10766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chân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3418575"/>
            <a:ext cx="7312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Bụng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731" y="3733800"/>
            <a:ext cx="100686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Bàn</a:t>
            </a:r>
            <a:r>
              <a:rPr lang="en-US" b="1" dirty="0"/>
              <a:t> </a:t>
            </a:r>
            <a:r>
              <a:rPr lang="en-US" b="1" dirty="0" err="1"/>
              <a:t>tay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0867" y="3233909"/>
            <a:ext cx="7433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Bụng</a:t>
            </a:r>
            <a:endParaRPr lang="en-US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4528456" y="533400"/>
            <a:ext cx="3396344" cy="57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75866" y="2743200"/>
            <a:ext cx="7312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Ngực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4572000"/>
            <a:ext cx="95980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Đầu</a:t>
            </a:r>
            <a:r>
              <a:rPr lang="en-US" b="1" dirty="0"/>
              <a:t> </a:t>
            </a:r>
            <a:r>
              <a:rPr lang="en-US" b="1" dirty="0" err="1"/>
              <a:t>gối</a:t>
            </a:r>
            <a:endParaRPr lang="en-US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77000" y="2286000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41601" y="2101334"/>
            <a:ext cx="51069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Vai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600200" y="42672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07128" y="5628467"/>
            <a:ext cx="10215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600200" y="4267201"/>
            <a:ext cx="6928" cy="13612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5800" y="4659868"/>
            <a:ext cx="88365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Chân</a:t>
            </a:r>
            <a:endParaRPr lang="en-US" b="1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420092" y="27432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2277" y="2564334"/>
            <a:ext cx="7433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Tay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2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73" b="89193" l="47877" r="63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9" t="19245" r="34574" b="9723"/>
          <a:stretch/>
        </p:blipFill>
        <p:spPr bwMode="auto">
          <a:xfrm>
            <a:off x="1670201" y="731096"/>
            <a:ext cx="2456543" cy="576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15" b="87500" l="63470" r="83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5033822" y="862974"/>
            <a:ext cx="3396344" cy="57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-8339" y="152400"/>
            <a:ext cx="90761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Cơ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thể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trai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và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gái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khác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nhau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ở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bộ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phận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2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nào</a:t>
            </a:r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>
          <a:xfrm flipV="1">
            <a:off x="4881422" y="1454006"/>
            <a:ext cx="833578" cy="3169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64980" y="1447800"/>
            <a:ext cx="81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Tóc</a:t>
            </a:r>
            <a:endParaRPr lang="en-US" sz="3600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2971800" y="1454006"/>
            <a:ext cx="1093180" cy="3169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4152" y="2683260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Ngực</a:t>
            </a:r>
            <a:endParaRPr lang="en-US" sz="2800" b="1" dirty="0"/>
          </a:p>
        </p:txBody>
      </p: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2971800" y="2944870"/>
            <a:ext cx="982352" cy="1031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81422" y="2925206"/>
            <a:ext cx="1043538" cy="1227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3" idx="1"/>
          </p:cNvCxnSpPr>
          <p:nvPr/>
        </p:nvCxnSpPr>
        <p:spPr>
          <a:xfrm flipH="1" flipV="1">
            <a:off x="2824698" y="4352481"/>
            <a:ext cx="868164" cy="9251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92862" y="4800600"/>
            <a:ext cx="1497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/>
              <a:t>Bộ</a:t>
            </a:r>
            <a:r>
              <a:rPr lang="en-US" sz="2800" b="1" dirty="0"/>
              <a:t> </a:t>
            </a:r>
            <a:r>
              <a:rPr lang="en-US" sz="2800" b="1" dirty="0" err="1"/>
              <a:t>phận</a:t>
            </a:r>
            <a:r>
              <a:rPr lang="en-US" sz="2800" b="1" dirty="0"/>
              <a:t> </a:t>
            </a:r>
          </a:p>
          <a:p>
            <a:pPr algn="ctr"/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dục</a:t>
            </a:r>
            <a:endParaRPr lang="en-US" sz="28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033822" y="4419600"/>
            <a:ext cx="1043538" cy="8580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237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73" b="89193" l="47877" r="63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9" t="19245" r="34574" b="9723"/>
          <a:stretch/>
        </p:blipFill>
        <p:spPr bwMode="auto">
          <a:xfrm>
            <a:off x="1381578" y="137507"/>
            <a:ext cx="2761343" cy="648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15" b="87500" l="63470" r="83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4792848" y="195454"/>
            <a:ext cx="3817752" cy="651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057400" y="16002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70419" y="14478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91150" y="2383375"/>
            <a:ext cx="1790700" cy="948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19250" y="3581400"/>
            <a:ext cx="188595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3581400"/>
            <a:ext cx="1905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9" t="47170" r="3069" b="34375"/>
          <a:stretch/>
        </p:blipFill>
        <p:spPr bwMode="auto">
          <a:xfrm>
            <a:off x="-169073" y="4648200"/>
            <a:ext cx="961787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619250" y="2362200"/>
            <a:ext cx="1790700" cy="9481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80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1" b="87106" l="2500" r="87417">
                        <a14:foregroundMark x1="8917" y1="9507" x2="8917" y2="9507"/>
                        <a14:foregroundMark x1="88917" y1="10160" x2="88917" y2="10160"/>
                        <a14:foregroundMark x1="8333" y1="89542" x2="8333" y2="89542"/>
                        <a14:foregroundMark x1="12917" y1="10160" x2="12917" y2="10160"/>
                        <a14:foregroundMark x1="34167" y1="10160" x2="34167" y2="10160"/>
                        <a14:foregroundMark x1="59417" y1="10160" x2="59417" y2="10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25" y="304800"/>
            <a:ext cx="4232603" cy="593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73" b="89193" l="47877" r="63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9" t="19245" r="34574" b="9723"/>
          <a:stretch/>
        </p:blipFill>
        <p:spPr bwMode="auto">
          <a:xfrm>
            <a:off x="0" y="524649"/>
            <a:ext cx="2502775" cy="58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15" b="87500" l="63470" r="83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59" t="20238" r="12776" b="11508"/>
          <a:stretch/>
        </p:blipFill>
        <p:spPr bwMode="auto">
          <a:xfrm>
            <a:off x="2102336" y="576454"/>
            <a:ext cx="3460264" cy="59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685800" y="1871612"/>
            <a:ext cx="674252" cy="414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44770" y="1719212"/>
            <a:ext cx="762000" cy="469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200" y="2514600"/>
            <a:ext cx="1218840" cy="859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8929" y="3657600"/>
            <a:ext cx="1283671" cy="828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6170" y="3733800"/>
            <a:ext cx="129663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90" b="100000" l="0" r="100000">
                        <a14:foregroundMark x1="49593" y1="47805" x2="49593" y2="47805"/>
                        <a14:foregroundMark x1="50813" y1="76585" x2="50813" y2="76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08" y="0"/>
            <a:ext cx="100584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94" b="95960" l="19583" r="92500">
                        <a14:foregroundMark x1="8917" y1="9507" x2="8917" y2="9507"/>
                        <a14:foregroundMark x1="88917" y1="10160" x2="88917" y2="10160"/>
                        <a14:foregroundMark x1="8333" y1="89542" x2="8333" y2="89542"/>
                        <a14:foregroundMark x1="12917" y1="10160" x2="12917" y2="10160"/>
                        <a14:foregroundMark x1="34167" y1="10160" x2="34167" y2="10160"/>
                        <a14:foregroundMark x1="59417" y1="10160" x2="59417" y2="10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50375"/>
            <a:ext cx="4232603" cy="593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31864" y="1158419"/>
            <a:ext cx="3744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nhạy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10" b="89873" l="57833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55"/>
          <a:stretch/>
        </p:blipFill>
        <p:spPr bwMode="auto">
          <a:xfrm>
            <a:off x="165100" y="766289"/>
            <a:ext cx="3874471" cy="43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2739970" y="2514600"/>
            <a:ext cx="1451030" cy="859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52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5" t="18160" r="20573" b="12736"/>
          <a:stretch/>
        </p:blipFill>
        <p:spPr bwMode="auto">
          <a:xfrm>
            <a:off x="533400" y="13252"/>
            <a:ext cx="7696200" cy="687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1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04911"/>
            <a:ext cx="9144000" cy="1495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935815-91E1-4C41-9382-9A49323CA355}"/>
              </a:ext>
            </a:extLst>
          </p:cNvPr>
          <p:cNvSpPr txBox="1"/>
          <p:nvPr/>
        </p:nvSpPr>
        <p:spPr>
          <a:xfrm>
            <a:off x="0" y="1158419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id="{0C6BCF7E-F992-4275-98B9-AEED13414E8A}"/>
              </a:ext>
            </a:extLst>
          </p:cNvPr>
          <p:cNvSpPr txBox="1"/>
          <p:nvPr/>
        </p:nvSpPr>
        <p:spPr>
          <a:xfrm>
            <a:off x="572570" y="447843"/>
            <a:ext cx="7352230" cy="553994"/>
          </a:xfrm>
          <a:prstGeom prst="rect">
            <a:avLst/>
          </a:prstGeom>
          <a:solidFill>
            <a:srgbClr val="F5C1D7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nl-NL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ực hành: Trò chơi “Ai nhanh – Ai đúng”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C49A9-5F88-4E31-906B-7BF226FBECF7}"/>
              </a:ext>
            </a:extLst>
          </p:cNvPr>
          <p:cNvSpPr txBox="1"/>
          <p:nvPr/>
        </p:nvSpPr>
        <p:spPr>
          <a:xfrm>
            <a:off x="5257800" y="3295760"/>
            <a:ext cx="20388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169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15</cp:revision>
  <dcterms:created xsi:type="dcterms:W3CDTF">2022-01-17T14:58:53Z</dcterms:created>
  <dcterms:modified xsi:type="dcterms:W3CDTF">2024-01-16T01:59:48Z</dcterms:modified>
</cp:coreProperties>
</file>