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notesMasterIdLst>
    <p:notesMasterId r:id="rId12"/>
  </p:notesMasterIdLst>
  <p:handoutMasterIdLst>
    <p:handoutMasterId r:id="rId13"/>
  </p:handoutMasterIdLst>
  <p:sldIdLst>
    <p:sldId id="318" r:id="rId2"/>
    <p:sldId id="305" r:id="rId3"/>
    <p:sldId id="319" r:id="rId4"/>
    <p:sldId id="328" r:id="rId5"/>
    <p:sldId id="329" r:id="rId6"/>
    <p:sldId id="321" r:id="rId7"/>
    <p:sldId id="330" r:id="rId8"/>
    <p:sldId id="332" r:id="rId9"/>
    <p:sldId id="331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136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27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409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54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5681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2817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199954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090" algn="l" defTabSz="914272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24C9D5A9-BB55-4743-82F3-74AA9F955212}">
          <p14:sldIdLst>
            <p14:sldId id="274"/>
            <p14:sldId id="290"/>
            <p14:sldId id="285"/>
            <p14:sldId id="293"/>
            <p14:sldId id="305"/>
            <p14:sldId id="307"/>
          </p14:sldIdLst>
        </p14:section>
        <p14:section name="Untitled Section" id="{0D91571C-94B7-4761-AB2C-0DB844BD77D3}">
          <p14:sldIdLst>
            <p14:sldId id="302"/>
            <p14:sldId id="301"/>
            <p14:sldId id="300"/>
            <p14:sldId id="298"/>
            <p14:sldId id="299"/>
            <p14:sldId id="303"/>
            <p14:sldId id="304"/>
            <p14:sldId id="279"/>
            <p14:sldId id="271"/>
            <p14:sldId id="262"/>
            <p14:sldId id="259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0066"/>
    <a:srgbClr val="660066"/>
    <a:srgbClr val="FF3399"/>
    <a:srgbClr val="66FF66"/>
    <a:srgbClr val="FFFF00"/>
    <a:srgbClr val="FFCC00"/>
    <a:srgbClr val="FF66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9355" autoAdjust="0"/>
    <p:restoredTop sz="94660"/>
  </p:normalViewPr>
  <p:slideViewPr>
    <p:cSldViewPr>
      <p:cViewPr>
        <p:scale>
          <a:sx n="80" d="100"/>
          <a:sy n="80" d="100"/>
        </p:scale>
        <p:origin x="-720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6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56712A-C3CA-4678-9297-9A03867390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88906-9100-450D-9E2A-1951B9173EF3}" type="datetimeFigureOut">
              <a:rPr lang="en-US" smtClean="0"/>
              <a:pPr/>
              <a:t>1/11/2024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990567-3C25-4677-BDC6-C854E1E051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599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6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72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9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45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81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17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54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90" algn="l" defTabSz="91427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269B6-FE73-4179-8B1C-83C3BADDFA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990567-3C25-4677-BDC6-C854E1E0518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vi-VN" smtClean="0">
              <a:latin typeface="Calibri" pitchFamily="34" charset="0"/>
            </a:endParaRP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2269B6-FE73-4179-8B1C-83C3BADDFAF4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53693B-5233-4BC7-B45D-D77C09B7A8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E2AA64-AAF4-4ADD-8BB7-B98739C9F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9AE8ED-4449-409A-BECF-772E16A3B11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3F319A-E63A-432C-BDDF-7D8D2ADD9B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EC4D68-3C15-4862-91D1-A4820B56E2E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9BD034-80AA-42C9-8DDE-EF86B6CE97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F377E70-AA45-4E64-A45A-FD67810FCB0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4EB7F2-0320-4E09-A884-9C5A70EA7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E9523C-87B4-4927-B13D-A58CFE80988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C30E67-CA33-42E3-9A5F-8C1716A6B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3D73F8A4-B56C-4C95-A87E-906E970172D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3D95BE6-1DF8-442A-A18F-F92165CF83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85800" y="3084493"/>
            <a:ext cx="6400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khởi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tấu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09600" y="358775"/>
            <a:ext cx="7010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10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2023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8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14400" y="1331893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WordArt 9"/>
          <p:cNvSpPr>
            <a:spLocks noChangeArrowheads="1" noChangeShapeType="1" noTextEdit="1"/>
          </p:cNvSpPr>
          <p:nvPr/>
        </p:nvSpPr>
        <p:spPr bwMode="auto">
          <a:xfrm>
            <a:off x="914400" y="2133600"/>
            <a:ext cx="7239000" cy="2057400"/>
          </a:xfrm>
          <a:prstGeom prst="rect">
            <a:avLst/>
          </a:prstGeom>
        </p:spPr>
        <p:txBody>
          <a:bodyPr wrap="none" lIns="91427" tIns="45713" rIns="91427" bIns="45713" fromWordArt="1">
            <a:prstTxWarp prst="textPlain">
              <a:avLst>
                <a:gd name="adj" fmla="val 49621"/>
              </a:avLst>
            </a:prstTxWarp>
          </a:bodyPr>
          <a:lstStyle/>
          <a:p>
            <a:pPr algn="ctr"/>
            <a:endParaRPr lang="en-US" sz="36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Tạm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kern="10" dirty="0" err="1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kern="10" dirty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</a:p>
        </p:txBody>
      </p:sp>
      <p:pic>
        <p:nvPicPr>
          <p:cNvPr id="9232" name="Picture 16" descr="Firewrk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9879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17" descr="Firewrk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8200" y="19050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4" name="Picture 18" descr="Firewrk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71800" y="44545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5" name="Picture 19" descr="Firewrk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09800" y="17526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6" name="Picture 20" descr="Firewrk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28600" y="21336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7" name="Picture 21" descr="Firewrk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934200" y="1600201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 descr="Firewrk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19800" y="4911725"/>
            <a:ext cx="1676400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9" name="WordArt 23"/>
          <p:cNvSpPr>
            <a:spLocks noChangeArrowheads="1" noChangeShapeType="1" noTextEdit="1"/>
          </p:cNvSpPr>
          <p:nvPr/>
        </p:nvSpPr>
        <p:spPr bwMode="auto">
          <a:xfrm>
            <a:off x="381000" y="304800"/>
            <a:ext cx="8534400" cy="2057400"/>
          </a:xfrm>
          <a:prstGeom prst="rect">
            <a:avLst/>
          </a:prstGeom>
        </p:spPr>
        <p:txBody>
          <a:bodyPr wrap="none" lIns="91427" tIns="45713" rIns="91427" bIns="45713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vi-VN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cs typeface="Arial"/>
              </a:rPr>
              <a:t>Tiết </a:t>
            </a:r>
            <a:r>
              <a:rPr lang="vi-VN" sz="2800" kern="1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cs typeface="Arial"/>
              </a:rPr>
              <a:t>học </a:t>
            </a:r>
            <a:r>
              <a:rPr lang="vi-VN" sz="2800" kern="1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cs typeface="Arial"/>
              </a:rPr>
              <a:t>kết </a:t>
            </a:r>
            <a:r>
              <a:rPr lang="vi-VN" sz="28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n-lt"/>
                <a:cs typeface="Arial"/>
              </a:rPr>
              <a:t>thúc </a:t>
            </a:r>
            <a:endParaRPr lang="en-US" sz="2800" kern="10" dirty="0">
              <a:ln w="9525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latin typeface="+mn-lt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357"/>
          <a:stretch>
            <a:fillRect/>
          </a:stretch>
        </p:blipFill>
        <p:spPr>
          <a:xfrm>
            <a:off x="0" y="1371600"/>
            <a:ext cx="8526288" cy="4419600"/>
          </a:xfrm>
          <a:prstGeom prst="rect">
            <a:avLst/>
          </a:prstGeom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295400" y="609601"/>
            <a:ext cx="5410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33400" y="16002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cao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độ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1295400" y="609601"/>
            <a:ext cx="5410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681038" y="2438400"/>
            <a:ext cx="6862762" cy="622300"/>
            <a:chOff x="204" y="935"/>
            <a:chExt cx="5352" cy="400"/>
          </a:xfrm>
        </p:grpSpPr>
        <p:sp>
          <p:nvSpPr>
            <p:cNvPr id="27" name="Line 4"/>
            <p:cNvSpPr>
              <a:spLocks noChangeShapeType="1"/>
            </p:cNvSpPr>
            <p:nvPr/>
          </p:nvSpPr>
          <p:spPr bwMode="auto">
            <a:xfrm>
              <a:off x="204" y="9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5"/>
            <p:cNvSpPr>
              <a:spLocks noChangeShapeType="1"/>
            </p:cNvSpPr>
            <p:nvPr/>
          </p:nvSpPr>
          <p:spPr bwMode="auto">
            <a:xfrm>
              <a:off x="204" y="10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204" y="11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>
              <a:off x="204" y="12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8"/>
            <p:cNvSpPr>
              <a:spLocks noChangeShapeType="1"/>
            </p:cNvSpPr>
            <p:nvPr/>
          </p:nvSpPr>
          <p:spPr bwMode="auto">
            <a:xfrm>
              <a:off x="204" y="1335"/>
              <a:ext cx="535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2" name="Picture 9" descr="khoa-So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7375" y="2133600"/>
            <a:ext cx="4794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7" name="Straight Connector 36"/>
          <p:cNvCxnSpPr>
            <a:stCxn id="27" idx="1"/>
            <a:endCxn id="31" idx="1"/>
          </p:cNvCxnSpPr>
          <p:nvPr/>
        </p:nvCxnSpPr>
        <p:spPr>
          <a:xfrm rot="16200000" flipH="1">
            <a:off x="7232650" y="2749550"/>
            <a:ext cx="622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16200000" flipH="1">
            <a:off x="7155656" y="2748756"/>
            <a:ext cx="6223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12" descr="notTron-kephu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24000" y="3200400"/>
            <a:ext cx="433388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2" name="Picture 11" descr="notTr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68600" y="3124200"/>
            <a:ext cx="2794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" name="Picture 11" descr="notTr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86200" y="2971800"/>
            <a:ext cx="2794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" name="Picture 11" descr="notTr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81600" y="2819400"/>
            <a:ext cx="2794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" name="Picture 11" descr="notTr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00800" y="2743200"/>
            <a:ext cx="279400" cy="16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" name="Picture 80" descr="tempo3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97003"/>
            <a:ext cx="214314" cy="432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Rectangle 2"/>
          <p:cNvSpPr txBox="1">
            <a:spLocks noChangeArrowheads="1"/>
          </p:cNvSpPr>
          <p:nvPr/>
        </p:nvSpPr>
        <p:spPr bwMode="auto">
          <a:xfrm>
            <a:off x="304800" y="39624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 err="1">
                <a:latin typeface="Times New Roman" pitchFamily="18" charset="0"/>
                <a:ea typeface="+mj-ea"/>
                <a:cs typeface="Times New Roman" pitchFamily="18" charset="0"/>
              </a:rPr>
              <a:t>Luyện</a:t>
            </a:r>
            <a:r>
              <a:rPr lang="en-US" sz="2400" dirty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tấu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pSp>
        <p:nvGrpSpPr>
          <p:cNvPr id="48" name="Group 53"/>
          <p:cNvGrpSpPr>
            <a:grpSpLocks/>
          </p:cNvGrpSpPr>
          <p:nvPr/>
        </p:nvGrpSpPr>
        <p:grpSpPr bwMode="auto">
          <a:xfrm>
            <a:off x="1143000" y="4549377"/>
            <a:ext cx="433388" cy="860823"/>
            <a:chOff x="857" y="1715"/>
            <a:chExt cx="273" cy="723"/>
          </a:xfrm>
        </p:grpSpPr>
        <p:pic>
          <p:nvPicPr>
            <p:cNvPr id="49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51" name="Group 53"/>
          <p:cNvGrpSpPr>
            <a:grpSpLocks/>
          </p:cNvGrpSpPr>
          <p:nvPr/>
        </p:nvGrpSpPr>
        <p:grpSpPr bwMode="auto">
          <a:xfrm>
            <a:off x="4419600" y="4549377"/>
            <a:ext cx="433388" cy="860823"/>
            <a:chOff x="857" y="1715"/>
            <a:chExt cx="273" cy="723"/>
          </a:xfrm>
        </p:grpSpPr>
        <p:pic>
          <p:nvPicPr>
            <p:cNvPr id="52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54" name="Group 53"/>
          <p:cNvGrpSpPr>
            <a:grpSpLocks/>
          </p:cNvGrpSpPr>
          <p:nvPr/>
        </p:nvGrpSpPr>
        <p:grpSpPr bwMode="auto">
          <a:xfrm>
            <a:off x="3810000" y="4572000"/>
            <a:ext cx="433388" cy="860823"/>
            <a:chOff x="857" y="1715"/>
            <a:chExt cx="273" cy="723"/>
          </a:xfrm>
        </p:grpSpPr>
        <p:pic>
          <p:nvPicPr>
            <p:cNvPr id="55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57" name="Group 53"/>
          <p:cNvGrpSpPr>
            <a:grpSpLocks/>
          </p:cNvGrpSpPr>
          <p:nvPr/>
        </p:nvGrpSpPr>
        <p:grpSpPr bwMode="auto">
          <a:xfrm>
            <a:off x="4953000" y="4549377"/>
            <a:ext cx="433388" cy="860823"/>
            <a:chOff x="857" y="1715"/>
            <a:chExt cx="273" cy="723"/>
          </a:xfrm>
        </p:grpSpPr>
        <p:pic>
          <p:nvPicPr>
            <p:cNvPr id="58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9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60" name="Group 53"/>
          <p:cNvGrpSpPr>
            <a:grpSpLocks/>
          </p:cNvGrpSpPr>
          <p:nvPr/>
        </p:nvGrpSpPr>
        <p:grpSpPr bwMode="auto">
          <a:xfrm>
            <a:off x="3200400" y="4549377"/>
            <a:ext cx="433388" cy="860823"/>
            <a:chOff x="857" y="1715"/>
            <a:chExt cx="273" cy="723"/>
          </a:xfrm>
        </p:grpSpPr>
        <p:pic>
          <p:nvPicPr>
            <p:cNvPr id="61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2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63" name="Group 53"/>
          <p:cNvGrpSpPr>
            <a:grpSpLocks/>
          </p:cNvGrpSpPr>
          <p:nvPr/>
        </p:nvGrpSpPr>
        <p:grpSpPr bwMode="auto">
          <a:xfrm>
            <a:off x="2057400" y="4572000"/>
            <a:ext cx="433388" cy="860823"/>
            <a:chOff x="857" y="1715"/>
            <a:chExt cx="273" cy="723"/>
          </a:xfrm>
        </p:grpSpPr>
        <p:pic>
          <p:nvPicPr>
            <p:cNvPr id="64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5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 dirty="0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66" name="Group 53"/>
          <p:cNvGrpSpPr>
            <a:grpSpLocks/>
          </p:cNvGrpSpPr>
          <p:nvPr/>
        </p:nvGrpSpPr>
        <p:grpSpPr bwMode="auto">
          <a:xfrm>
            <a:off x="1600200" y="4572000"/>
            <a:ext cx="433388" cy="860823"/>
            <a:chOff x="857" y="1715"/>
            <a:chExt cx="273" cy="723"/>
          </a:xfrm>
        </p:grpSpPr>
        <p:pic>
          <p:nvPicPr>
            <p:cNvPr id="67" name="Picture 54" descr="notDen-duoi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9" y="1715"/>
              <a:ext cx="145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8" name="Text Box 55"/>
            <p:cNvSpPr txBox="1">
              <a:spLocks noChangeArrowheads="1"/>
            </p:cNvSpPr>
            <p:nvPr/>
          </p:nvSpPr>
          <p:spPr bwMode="auto">
            <a:xfrm>
              <a:off x="857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sp>
        <p:nvSpPr>
          <p:cNvPr id="69" name="Line 50"/>
          <p:cNvSpPr>
            <a:spLocks noChangeShapeType="1"/>
          </p:cNvSpPr>
          <p:nvPr/>
        </p:nvSpPr>
        <p:spPr bwMode="auto">
          <a:xfrm>
            <a:off x="3733800" y="4572000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0" name="Line 50"/>
          <p:cNvSpPr>
            <a:spLocks noChangeShapeType="1"/>
          </p:cNvSpPr>
          <p:nvPr/>
        </p:nvSpPr>
        <p:spPr bwMode="auto">
          <a:xfrm>
            <a:off x="5486400" y="4572000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" name="Line 50"/>
          <p:cNvSpPr>
            <a:spLocks noChangeShapeType="1"/>
          </p:cNvSpPr>
          <p:nvPr/>
        </p:nvSpPr>
        <p:spPr bwMode="auto">
          <a:xfrm>
            <a:off x="6248400" y="4619625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2" name="Line 50"/>
          <p:cNvSpPr>
            <a:spLocks noChangeShapeType="1"/>
          </p:cNvSpPr>
          <p:nvPr/>
        </p:nvSpPr>
        <p:spPr bwMode="auto">
          <a:xfrm>
            <a:off x="6324600" y="4619625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3" name="Line 50"/>
          <p:cNvSpPr>
            <a:spLocks noChangeShapeType="1"/>
          </p:cNvSpPr>
          <p:nvPr/>
        </p:nvSpPr>
        <p:spPr bwMode="auto">
          <a:xfrm>
            <a:off x="2590800" y="4572000"/>
            <a:ext cx="0" cy="48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74" name="Group 75"/>
          <p:cNvGrpSpPr>
            <a:grpSpLocks/>
          </p:cNvGrpSpPr>
          <p:nvPr/>
        </p:nvGrpSpPr>
        <p:grpSpPr bwMode="auto">
          <a:xfrm>
            <a:off x="2667000" y="4562474"/>
            <a:ext cx="433388" cy="847726"/>
            <a:chOff x="4921" y="1726"/>
            <a:chExt cx="273" cy="712"/>
          </a:xfrm>
        </p:grpSpPr>
        <p:pic>
          <p:nvPicPr>
            <p:cNvPr id="75" name="Picture 76" descr="notTrang-duoi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83" y="1726"/>
              <a:ext cx="14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Text Box 77"/>
            <p:cNvSpPr txBox="1">
              <a:spLocks noChangeArrowheads="1"/>
            </p:cNvSpPr>
            <p:nvPr/>
          </p:nvSpPr>
          <p:spPr bwMode="auto">
            <a:xfrm>
              <a:off x="4921" y="2205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</p:grpSp>
      <p:grpSp>
        <p:nvGrpSpPr>
          <p:cNvPr id="77" name="Group 82"/>
          <p:cNvGrpSpPr>
            <a:grpSpLocks/>
          </p:cNvGrpSpPr>
          <p:nvPr/>
        </p:nvGrpSpPr>
        <p:grpSpPr bwMode="auto">
          <a:xfrm>
            <a:off x="5562600" y="4572000"/>
            <a:ext cx="638175" cy="847726"/>
            <a:chOff x="4375" y="2461"/>
            <a:chExt cx="402" cy="712"/>
          </a:xfrm>
        </p:grpSpPr>
        <p:pic>
          <p:nvPicPr>
            <p:cNvPr id="78" name="Picture 83" descr="notTrang-duoi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" y="2461"/>
              <a:ext cx="147" cy="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9" name="Text Box 84"/>
            <p:cNvSpPr txBox="1">
              <a:spLocks noChangeArrowheads="1"/>
            </p:cNvSpPr>
            <p:nvPr/>
          </p:nvSpPr>
          <p:spPr bwMode="auto">
            <a:xfrm>
              <a:off x="4375" y="2940"/>
              <a:ext cx="27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1200" b="1">
                  <a:solidFill>
                    <a:srgbClr val="000000"/>
                  </a:solidFill>
                  <a:cs typeface="Arial" charset="0"/>
                </a:rPr>
                <a:t>X</a:t>
              </a:r>
            </a:p>
          </p:txBody>
        </p:sp>
        <p:sp>
          <p:nvSpPr>
            <p:cNvPr id="80" name="Text Box 85"/>
            <p:cNvSpPr txBox="1">
              <a:spLocks noChangeArrowheads="1"/>
            </p:cNvSpPr>
            <p:nvPr/>
          </p:nvSpPr>
          <p:spPr bwMode="auto">
            <a:xfrm>
              <a:off x="4504" y="2632"/>
              <a:ext cx="273" cy="3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00"/>
                  </a:solidFill>
                  <a:cs typeface="Arial" charset="0"/>
                </a:rPr>
                <a:t>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69" grpId="0" animBg="1"/>
      <p:bldP spid="70" grpId="0" animBg="1"/>
      <p:bldP spid="71" grpId="0" animBg="1"/>
      <p:bldP spid="72" grpId="0" animBg="1"/>
      <p:bldP spid="7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357"/>
          <a:stretch>
            <a:fillRect/>
          </a:stretch>
        </p:blipFill>
        <p:spPr>
          <a:xfrm>
            <a:off x="0" y="1371600"/>
            <a:ext cx="8526288" cy="4419600"/>
          </a:xfrm>
          <a:prstGeom prst="rect">
            <a:avLst/>
          </a:prstGeom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295400" y="609601"/>
            <a:ext cx="5410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8357"/>
          <a:stretch>
            <a:fillRect/>
          </a:stretch>
        </p:blipFill>
        <p:spPr>
          <a:xfrm>
            <a:off x="0" y="2133600"/>
            <a:ext cx="7848600" cy="4419600"/>
          </a:xfrm>
          <a:prstGeom prst="rect">
            <a:avLst/>
          </a:prstGeom>
        </p:spPr>
      </p:pic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1295400" y="533400"/>
            <a:ext cx="54102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52400" y="1524000"/>
            <a:ext cx="33528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Đọc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nhạc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hát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ghép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lời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ca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kết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gõ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tiết</a:t>
            </a:r>
            <a:r>
              <a:rPr lang="en-US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tấu</a:t>
            </a:r>
            <a:endParaRPr lang="en-US" sz="2400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963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66800" y="609601"/>
            <a:ext cx="57150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66800" y="609601"/>
            <a:ext cx="57150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2057400"/>
            <a:ext cx="4242614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1066800" y="609601"/>
            <a:ext cx="5715000" cy="838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400" b="1" i="1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u="sng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4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400" b="1" i="1" dirty="0" smtClean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28600" y="2133600"/>
            <a:ext cx="3962400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nhịp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09600" y="358775"/>
            <a:ext cx="7010400" cy="101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Thứ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err="1" smtClean="0">
                <a:solidFill>
                  <a:schemeClr val="tx2"/>
                </a:solidFill>
                <a:latin typeface="Times New Roman" pitchFamily="18" charset="0"/>
              </a:rPr>
              <a:t>Hai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,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ngày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9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tháng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10 </a:t>
            </a:r>
            <a:r>
              <a:rPr lang="en-US" sz="2400" b="1" i="1" dirty="0" err="1">
                <a:solidFill>
                  <a:schemeClr val="tx2"/>
                </a:solidFill>
                <a:latin typeface="Times New Roman" pitchFamily="18" charset="0"/>
              </a:rPr>
              <a:t>năm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en-US" sz="2400" b="1" i="1" dirty="0" smtClean="0">
                <a:solidFill>
                  <a:schemeClr val="tx2"/>
                </a:solidFill>
                <a:latin typeface="Times New Roman" pitchFamily="18" charset="0"/>
              </a:rPr>
              <a:t>2023</a:t>
            </a:r>
            <a: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  <a:t/>
            </a:r>
            <a:br>
              <a:rPr lang="en-US" sz="2400" b="1" i="1" dirty="0">
                <a:solidFill>
                  <a:schemeClr val="tx2"/>
                </a:solidFill>
                <a:latin typeface="Times New Roman" pitchFamily="18" charset="0"/>
              </a:rPr>
            </a:br>
            <a:r>
              <a:rPr lang="en-US" sz="2800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2800" b="1" i="1" u="sng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u="sng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endParaRPr lang="en-US" sz="2800" b="1" i="1" u="sng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914400" y="1331893"/>
            <a:ext cx="6858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2800" b="1" i="1" dirty="0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endParaRPr lang="en-US" sz="2800" b="1" i="1" dirty="0">
              <a:solidFill>
                <a:srgbClr val="FF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2289</TotalTime>
  <Words>202</Words>
  <Application>Microsoft Office PowerPoint</Application>
  <PresentationFormat>On-screen Show (4:3)</PresentationFormat>
  <Paragraphs>59</Paragraphs>
  <Slides>10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HOP NHAT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DINH HONG TRUONG</dc:creator>
  <cp:lastModifiedBy>Windows User</cp:lastModifiedBy>
  <cp:revision>167</cp:revision>
  <dcterms:created xsi:type="dcterms:W3CDTF">2006-12-20T08:33:15Z</dcterms:created>
  <dcterms:modified xsi:type="dcterms:W3CDTF">2024-01-11T02:54:27Z</dcterms:modified>
</cp:coreProperties>
</file>