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65" r:id="rId4"/>
    <p:sldId id="266" r:id="rId5"/>
    <p:sldId id="273" r:id="rId6"/>
    <p:sldId id="267" r:id="rId7"/>
    <p:sldId id="268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109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16/01/2024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443CB-F668-4CE0-8828-08F8FB8F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43" y="775873"/>
            <a:ext cx="9904168" cy="546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C5A6D-891A-4A20-8F1D-230E663C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96" y="352900"/>
            <a:ext cx="10619693" cy="143123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E4EF81-4131-46EA-BC0D-310D4EDC9B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71537" y="2005806"/>
            <a:ext cx="5114925" cy="399097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11DB95-265E-40D9-ADA7-15D7C9F40B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89195" y="2000161"/>
            <a:ext cx="4988003" cy="39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0EE088-4313-455A-BF63-CE8E7711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38" y="1090259"/>
            <a:ext cx="5114925" cy="199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8D23E1-00E9-4CDB-9B9A-AF45E6E9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763" y="954793"/>
            <a:ext cx="5114925" cy="1857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52A05D-94DC-4F44-90FC-E1627B33F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475" y="3375379"/>
            <a:ext cx="4600432" cy="21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FE330-1FB1-4A28-9695-DFC2F91C8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28" y="525324"/>
            <a:ext cx="5114925" cy="771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C7A2D7-EF6B-443C-BD19-6B32C39C6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20" y="1773953"/>
            <a:ext cx="4981139" cy="42317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2B534-70F6-4D45-9910-6B7972F43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84" y="1773954"/>
            <a:ext cx="5114925" cy="42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83AE0E-BFCE-43B1-B8FB-0BB3618CE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245" y="1625600"/>
            <a:ext cx="9381066" cy="3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FBCD77-0263-468E-8D78-30FC1041D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733" y="779646"/>
            <a:ext cx="9889067" cy="904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E67680-868E-4E72-91E4-B7464811D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78" y="1844589"/>
            <a:ext cx="8816622" cy="476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5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BCFA91-E4CD-430B-97A0-77FE7C63D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91" y="926100"/>
            <a:ext cx="9194042" cy="1348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BAEDD-7B5B-42BD-871A-88298A08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91" y="2540000"/>
            <a:ext cx="8821509" cy="233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7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Administrator</cp:lastModifiedBy>
  <cp:revision>25</cp:revision>
  <dcterms:created xsi:type="dcterms:W3CDTF">2020-09-13T11:39:07Z</dcterms:created>
  <dcterms:modified xsi:type="dcterms:W3CDTF">2024-01-16T02:06:00Z</dcterms:modified>
</cp:coreProperties>
</file>