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7" r:id="rId4"/>
    <p:sldId id="266" r:id="rId5"/>
    <p:sldId id="257" r:id="rId6"/>
    <p:sldId id="258" r:id="rId7"/>
    <p:sldId id="269" r:id="rId8"/>
    <p:sldId id="261" r:id="rId9"/>
    <p:sldId id="259" r:id="rId10"/>
    <p:sldId id="262" r:id="rId11"/>
    <p:sldId id="263" r:id="rId12"/>
    <p:sldId id="264" r:id="rId13"/>
    <p:sldId id="268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A9F1-0B66-4B0B-9B51-398A69AAFD2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FCDB-D0D3-428D-A5FD-7689FBF4A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56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3FCDB-D0D3-428D-A5FD-7689FBF4A2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136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17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700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432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39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663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585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756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08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669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235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5D6C-8061-40AD-A85D-D3B53715553B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4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8596" y="571480"/>
            <a:ext cx="829118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MỪNG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 TIẾT HỌC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MĨ THUẬT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 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0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717032"/>
            <a:ext cx="2836638" cy="28529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029" y="3685137"/>
            <a:ext cx="2535787" cy="302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685137"/>
            <a:ext cx="2562626" cy="2944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029" y="138113"/>
            <a:ext cx="2319763" cy="3218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48693"/>
            <a:ext cx="2706642" cy="3216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3" y="148693"/>
            <a:ext cx="2736304" cy="32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15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068960"/>
            <a:ext cx="8136904" cy="3633267"/>
          </a:xfrm>
        </p:spPr>
      </p:pic>
      <p:sp>
        <p:nvSpPr>
          <p:cNvPr id="6" name="TextBox 5"/>
          <p:cNvSpPr txBox="1"/>
          <p:nvPr/>
        </p:nvSpPr>
        <p:spPr>
          <a:xfrm>
            <a:off x="899592" y="908720"/>
            <a:ext cx="7840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168793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908720"/>
            <a:ext cx="821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137" y="1700808"/>
            <a:ext cx="959416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0725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1880" y="62068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9" y="1971763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606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LÀ KẾT THÚC</a:t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556792"/>
            <a:ext cx="8640960" cy="5040560"/>
          </a:xfrm>
        </p:spPr>
      </p:pic>
    </p:spTree>
    <p:extLst>
      <p:ext uri="{BB962C8B-B14F-4D97-AF65-F5344CB8AC3E}">
        <p14:creationId xmlns:p14="http://schemas.microsoft.com/office/powerpoint/2010/main" xmlns="" val="3724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achthietbigiaoduc.vn/public/1/Books/8004/16210/HF_438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344816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41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623" y="5446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71800" y="1556792"/>
            <a:ext cx="3318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169" y="2564904"/>
            <a:ext cx="6639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77072"/>
            <a:ext cx="648072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99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85786" y="2143116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KHU RỪNG NHIỆT ĐỚI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RẬM RẠP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3203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9" y="18864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24744"/>
            <a:ext cx="8568952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42361" y="5589240"/>
            <a:ext cx="8136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6112460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8631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764704"/>
            <a:ext cx="2847975" cy="16002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908720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338828"/>
            <a:ext cx="2800350" cy="1628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5652" y="2852936"/>
            <a:ext cx="3707904" cy="2283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184283"/>
            <a:ext cx="5672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RỪNG CÂY TRONG THIÊN NHIÊN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338754"/>
            <a:ext cx="6288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Rectangle 5"/>
          <p:cNvSpPr/>
          <p:nvPr/>
        </p:nvSpPr>
        <p:spPr>
          <a:xfrm>
            <a:off x="3214678" y="1500174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7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0"/>
            <a:ext cx="8229600" cy="71161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BỨC TRANH RỪNG CÂY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sachthietbigiaoduc.vn/public/1/Books/8004/16210/HF_438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9782" y="740640"/>
            <a:ext cx="4282698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chthietbigiaoduc.vn/public/1/Books/8004/16210/HF_438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6452" y="3974628"/>
            <a:ext cx="4219237" cy="24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achthietbigiaoduc.vn/public/1/Books/8004/16210/HF_438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785" y="776934"/>
            <a:ext cx="3456384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524" y="4132948"/>
            <a:ext cx="4191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44334"/>
            <a:ext cx="399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9781" y="3188566"/>
            <a:ext cx="434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7758" y="6488668"/>
            <a:ext cx="353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B3:Dán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21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928047"/>
            <a:ext cx="3960440" cy="2952328"/>
          </a:xfrm>
        </p:spPr>
      </p:pic>
      <p:pic>
        <p:nvPicPr>
          <p:cNvPr id="7" name="Picture 8" descr="http://sachthietbigiaoduc.vn/public/1/Books/8004/16210/HF_438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93" y="908720"/>
            <a:ext cx="40957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achthietbigiaoduc.vn/public/1/Books/8004/16210/HF_438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301" y="4077072"/>
            <a:ext cx="3888432" cy="23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chthietbigiaoduc.vn/public/1/Books/8004/16210/HF_438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3465"/>
            <a:ext cx="4032448" cy="25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215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296</Words>
  <Application>Microsoft Office PowerPoint</Application>
  <PresentationFormat>On-screen Show (4:3)</PresentationFormat>
  <Paragraphs>35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KIỂM TRA ĐỒ DÙNG</vt:lpstr>
      <vt:lpstr>Slide 3</vt:lpstr>
      <vt:lpstr>Slide 4</vt:lpstr>
      <vt:lpstr>KHÁM PHÁ</vt:lpstr>
      <vt:lpstr>Slide 6</vt:lpstr>
      <vt:lpstr>Slide 7</vt:lpstr>
      <vt:lpstr>CÁCH TẠO BỨC TRANH RỪNG CÂY</vt:lpstr>
      <vt:lpstr>BÀI THAM KHẢO</vt:lpstr>
      <vt:lpstr>Slide 10</vt:lpstr>
      <vt:lpstr>THỰC HÀNH </vt:lpstr>
      <vt:lpstr>Slide 12</vt:lpstr>
      <vt:lpstr>Slide 13</vt:lpstr>
      <vt:lpstr>TIẾT HỌC ĐẾN ĐÂY LÀ KẾT THÚC 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TMC</cp:lastModifiedBy>
  <cp:revision>30</cp:revision>
  <dcterms:created xsi:type="dcterms:W3CDTF">2021-07-20T15:11:03Z</dcterms:created>
  <dcterms:modified xsi:type="dcterms:W3CDTF">2022-01-16T14:18:24Z</dcterms:modified>
</cp:coreProperties>
</file>