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notesMasterIdLst>
    <p:notesMasterId r:id="rId14"/>
  </p:notesMasterIdLst>
  <p:sldIdLst>
    <p:sldId id="274" r:id="rId2"/>
    <p:sldId id="293" r:id="rId3"/>
    <p:sldId id="305" r:id="rId4"/>
    <p:sldId id="307" r:id="rId5"/>
    <p:sldId id="302" r:id="rId6"/>
    <p:sldId id="309" r:id="rId7"/>
    <p:sldId id="313" r:id="rId8"/>
    <p:sldId id="314" r:id="rId9"/>
    <p:sldId id="316" r:id="rId10"/>
    <p:sldId id="315" r:id="rId11"/>
    <p:sldId id="271" r:id="rId12"/>
    <p:sldId id="259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13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27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40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54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5681" algn="l" defTabSz="914272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2817" algn="l" defTabSz="914272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199954" algn="l" defTabSz="914272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090" algn="l" defTabSz="914272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24C9D5A9-BB55-4743-82F3-74AA9F955212}">
          <p14:sldIdLst>
            <p14:sldId id="274"/>
            <p14:sldId id="290"/>
            <p14:sldId id="285"/>
            <p14:sldId id="293"/>
            <p14:sldId id="305"/>
            <p14:sldId id="307"/>
          </p14:sldIdLst>
        </p14:section>
        <p14:section name="Untitled Section" id="{0D91571C-94B7-4761-AB2C-0DB844BD77D3}">
          <p14:sldIdLst>
            <p14:sldId id="302"/>
            <p14:sldId id="301"/>
            <p14:sldId id="300"/>
            <p14:sldId id="298"/>
            <p14:sldId id="299"/>
            <p14:sldId id="303"/>
            <p14:sldId id="304"/>
            <p14:sldId id="279"/>
            <p14:sldId id="271"/>
            <p14:sldId id="262"/>
            <p14:sldId id="25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FF0066"/>
    <a:srgbClr val="660066"/>
    <a:srgbClr val="FF3399"/>
    <a:srgbClr val="66FF66"/>
    <a:srgbClr val="FFFF00"/>
    <a:srgbClr val="FFCC00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355" autoAdjust="0"/>
    <p:restoredTop sz="94660"/>
  </p:normalViewPr>
  <p:slideViewPr>
    <p:cSldViewPr>
      <p:cViewPr>
        <p:scale>
          <a:sx n="100" d="100"/>
          <a:sy n="100" d="100"/>
        </p:scale>
        <p:origin x="-15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88906-9100-450D-9E2A-1951B9173EF3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90567-3C25-4677-BDC6-C854E1E05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599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6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72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9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45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81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17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54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90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90567-3C25-4677-BDC6-C854E1E0518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4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136" indent="0" algn="ctr">
              <a:buNone/>
            </a:lvl2pPr>
            <a:lvl3pPr marL="914272" indent="0" algn="ctr">
              <a:buNone/>
            </a:lvl3pPr>
            <a:lvl4pPr marL="1371409" indent="0" algn="ctr">
              <a:buNone/>
            </a:lvl4pPr>
            <a:lvl5pPr marL="1828545" indent="0" algn="ctr">
              <a:buNone/>
            </a:lvl5pPr>
            <a:lvl6pPr marL="2285681" indent="0" algn="ctr">
              <a:buNone/>
            </a:lvl6pPr>
            <a:lvl7pPr marL="2742817" indent="0" algn="ctr">
              <a:buNone/>
            </a:lvl7pPr>
            <a:lvl8pPr marL="3199954" indent="0" algn="ctr">
              <a:buNone/>
            </a:lvl8pPr>
            <a:lvl9pPr marL="365709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553693B-5233-4BC7-B45D-D77C09B7A8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3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3" y="1396721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3" y="2976650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1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2AA64-AAF4-4ADD-8BB7-B98739C9FE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1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AE8ED-4449-409A-BECF-772E16A3B1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F319A-E63A-432C-BDDF-7D8D2ADD9B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4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3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6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2341476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C3EC4D68-3C15-4862-91D1-A4820B56E2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BD034-80AA-42C9-8DDE-EF86B6CE97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27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27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77E70-AA45-4E64-A45A-FD67810FCB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EB7F2-0320-4E09-A884-9C5A70EA70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9523C-87B4-4927-B13D-A58CFE809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7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30E67-CA33-42E3-9A5F-8C1716A6B3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1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3D73F8A4-B56C-4C95-A87E-906E970172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4650475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2" y="4773225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lIns="91427" tIns="45713" rIns="91427" bIns="91427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lIns="91427" tIns="45713" rIns="91427" bIns="45713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lIns="91427" tIns="45713" rIns="91427" bIns="45713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lIns="91427" tIns="45713" rIns="91427" bIns="45713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D3D95BE6-1DF8-442A-A18F-F92165CF83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281" indent="-274281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64" indent="-228568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845" indent="-228568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127" indent="-228568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9" indent="-228568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690" indent="-228568" algn="l" rtl="0" eaLnBrk="1" latinLnBrk="0" hangingPunct="1">
        <a:spcBef>
          <a:spcPts val="370"/>
        </a:spcBef>
        <a:buClr>
          <a:schemeClr val="accent3"/>
        </a:buClr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9972" indent="-228568" algn="l" rtl="0" eaLnBrk="1" latinLnBrk="0" hangingPunct="1">
        <a:spcBef>
          <a:spcPts val="370"/>
        </a:spcBef>
        <a:buClr>
          <a:schemeClr val="accent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254" indent="-228568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536" indent="-228568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jpe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8"/>
          <p:cNvGraphicFramePr>
            <a:graphicFrameLocks noChangeAspect="1"/>
          </p:cNvGraphicFramePr>
          <p:nvPr/>
        </p:nvGraphicFramePr>
        <p:xfrm>
          <a:off x="228600" y="1"/>
          <a:ext cx="3532188" cy="6615113"/>
        </p:xfrm>
        <a:graphic>
          <a:graphicData uri="http://schemas.openxmlformats.org/presentationml/2006/ole">
            <p:oleObj spid="_x0000_s2069" name="Clip" r:id="rId4" imgW="1060704" imgH="1335024" progId="">
              <p:embed/>
            </p:oleObj>
          </a:graphicData>
        </a:graphic>
      </p:graphicFrame>
      <p:pic>
        <p:nvPicPr>
          <p:cNvPr id="2051" name="Picture 7" descr="VietSof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4121151"/>
            <a:ext cx="41148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9" descr="blumen-pflanzen05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0" descr="blumen-pflanzen05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1" descr="blumen-pflanzen05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2" descr="blumen-pflanzen05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3" descr="blumen-pflanzen05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4" descr="blumen-pflanzen05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4724400"/>
            <a:ext cx="990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5" descr="blumen-pflanzen05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6" descr="blumen-pflanzen05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7" descr="blumen-pflanzen05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4648200"/>
            <a:ext cx="990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9" descr="blumen-pflanzen05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5029200"/>
            <a:ext cx="990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30" descr="Butterfly-02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5029200"/>
            <a:ext cx="10001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7" name="Picture 31" descr="Butterfly-02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1676400"/>
            <a:ext cx="10001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2" descr="blumen-pflanzen05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5257800"/>
            <a:ext cx="990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9" name="Picture 33" descr="Butterfly-02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5029200"/>
            <a:ext cx="100012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0" name="Picture 34" descr="Butterfly-03-jun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1295400" y="4953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15" name="WordArt 39"/>
          <p:cNvSpPr>
            <a:spLocks noChangeArrowheads="1" noChangeShapeType="1" noTextEdit="1"/>
          </p:cNvSpPr>
          <p:nvPr/>
        </p:nvSpPr>
        <p:spPr bwMode="auto">
          <a:xfrm>
            <a:off x="1981200" y="1905001"/>
            <a:ext cx="5715000" cy="2860675"/>
          </a:xfrm>
          <a:prstGeom prst="rect">
            <a:avLst/>
          </a:prstGeom>
        </p:spPr>
        <p:txBody>
          <a:bodyPr spcFirstLastPara="1" wrap="none" lIns="91427" tIns="45713" rIns="91427" bIns="45713" fromWordArt="1">
            <a:prstTxWarp prst="textArchUp">
              <a:avLst>
                <a:gd name="adj" fmla="val 11213668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rgbClr val="ECF1AD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ÂM NHẠC LỚP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2.22222E-6 L -0.00469 0.3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8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2.22222E-6 L -0.09167 -0.544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-27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19001E-7 L 0.3382 -0.757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-37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 descr="Picture8"/>
          <p:cNvPicPr>
            <a:picLocks noChangeAspect="1" noChangeArrowheads="1"/>
          </p:cNvPicPr>
          <p:nvPr/>
        </p:nvPicPr>
        <p:blipFill>
          <a:blip r:embed="rId2"/>
          <a:srcRect t="7143"/>
          <a:stretch>
            <a:fillRect/>
          </a:stretch>
        </p:blipFill>
        <p:spPr bwMode="auto">
          <a:xfrm>
            <a:off x="0" y="1447800"/>
            <a:ext cx="815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Picture8"/>
          <p:cNvPicPr>
            <a:picLocks noChangeAspect="1" noChangeArrowheads="1"/>
          </p:cNvPicPr>
          <p:nvPr/>
        </p:nvPicPr>
        <p:blipFill>
          <a:blip r:embed="rId2"/>
          <a:srcRect l="12621" r="6796" b="90943"/>
          <a:stretch>
            <a:fillRect/>
          </a:stretch>
        </p:blipFill>
        <p:spPr bwMode="auto">
          <a:xfrm>
            <a:off x="1447800" y="304800"/>
            <a:ext cx="632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066801"/>
            <a:ext cx="2590800" cy="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endParaRPr lang="en-U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04800" y="5791202"/>
            <a:ext cx="8006256" cy="8309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“Reo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minh”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7" descr="untitled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365" y="1676401"/>
            <a:ext cx="8010436" cy="411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8800" y="2"/>
            <a:ext cx="5486400" cy="46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2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05000" y="381000"/>
            <a:ext cx="4953000" cy="125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marL="342852" indent="-342852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b="1" u="sng" dirty="0" err="1">
                <a:latin typeface="Times New Roman" pitchFamily="18" charset="0"/>
              </a:rPr>
              <a:t>Âm</a:t>
            </a:r>
            <a:r>
              <a:rPr lang="en-US" b="1" u="sng" dirty="0">
                <a:latin typeface="Times New Roman" pitchFamily="18" charset="0"/>
              </a:rPr>
              <a:t> </a:t>
            </a:r>
            <a:r>
              <a:rPr lang="en-US" b="1" u="sng" dirty="0" err="1">
                <a:latin typeface="Times New Roman" pitchFamily="18" charset="0"/>
              </a:rPr>
              <a:t>nhạc</a:t>
            </a:r>
            <a:r>
              <a:rPr lang="en-US" b="1" dirty="0">
                <a:latin typeface="Times New Roman" pitchFamily="18" charset="0"/>
              </a:rPr>
              <a:t>   </a:t>
            </a:r>
          </a:p>
          <a:p>
            <a:pPr marL="342852" indent="-342852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1: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Chào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ngày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852" indent="-342852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b="1" dirty="0" err="1">
                <a:latin typeface="Times New Roman" pitchFamily="18" charset="0"/>
              </a:rPr>
              <a:t>Học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bài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hát</a:t>
            </a:r>
            <a:r>
              <a:rPr lang="en-US" b="1" dirty="0">
                <a:latin typeface="Times New Roman" pitchFamily="18" charset="0"/>
              </a:rPr>
              <a:t> : </a:t>
            </a:r>
            <a:r>
              <a:rPr lang="en-US" b="1" dirty="0" smtClean="0">
                <a:latin typeface="Times New Roman" pitchFamily="18" charset="0"/>
              </a:rPr>
              <a:t>Reo </a:t>
            </a:r>
            <a:r>
              <a:rPr lang="en-US" b="1" dirty="0" err="1" smtClean="0">
                <a:latin typeface="Times New Roman" pitchFamily="18" charset="0"/>
              </a:rPr>
              <a:t>vang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bình</a:t>
            </a:r>
            <a:r>
              <a:rPr lang="en-US" b="1" dirty="0" smtClean="0">
                <a:latin typeface="Times New Roman" pitchFamily="18" charset="0"/>
              </a:rPr>
              <a:t> minh</a:t>
            </a:r>
            <a:endParaRPr lang="en-US" b="1" dirty="0">
              <a:latin typeface="Times New Roman" pitchFamily="18" charset="0"/>
            </a:endParaRPr>
          </a:p>
          <a:p>
            <a:pPr marL="342852" indent="-342852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b="1" dirty="0">
                <a:latin typeface="Times New Roman" pitchFamily="18" charset="0"/>
              </a:rPr>
              <a:t>                                 </a:t>
            </a:r>
            <a:r>
              <a:rPr lang="en-US" b="1" dirty="0" err="1">
                <a:latin typeface="Times New Roman" pitchFamily="18" charset="0"/>
              </a:rPr>
              <a:t>Nhạc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lời</a:t>
            </a:r>
            <a:r>
              <a:rPr lang="en-US" b="1" dirty="0">
                <a:latin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</a:rPr>
              <a:t>Lưu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Hữu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Phước</a:t>
            </a:r>
            <a:endParaRPr lang="en-US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239000" cy="20574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Plain">
              <a:avLst>
                <a:gd name="adj" fmla="val 49621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9232" name="Picture 16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800601"/>
            <a:ext cx="16764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7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905001"/>
            <a:ext cx="16764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18" descr="Firewr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4343401"/>
            <a:ext cx="16764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19" descr="Firewrk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1752601"/>
            <a:ext cx="16764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Picture 20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20980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21" descr="Firewrk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0400" y="1600201"/>
            <a:ext cx="16764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Firewrk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4800601"/>
            <a:ext cx="16764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9" name="WordArt 23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8534400" cy="20574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n-lt"/>
                <a:cs typeface="Arial"/>
              </a:rPr>
              <a:t>Tiết học đã kết thúc </a:t>
            </a:r>
            <a:endParaRPr lang="en-US" sz="28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+mn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11" descr="Picture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419600"/>
            <a:ext cx="1809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8" descr="Picture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419600"/>
            <a:ext cx="1809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5" name="Picture 29" descr="LuuHuuPhuo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8800"/>
            <a:ext cx="33131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07" name="Rectangle 31"/>
          <p:cNvSpPr>
            <a:spLocks noChangeArrowheads="1"/>
          </p:cNvSpPr>
          <p:nvPr/>
        </p:nvSpPr>
        <p:spPr bwMode="auto">
          <a:xfrm>
            <a:off x="3276600" y="2286001"/>
            <a:ext cx="4267200" cy="378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Phước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1921-1989)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400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hoan</a:t>
            </a:r>
            <a:r>
              <a:rPr lang="en-US" sz="2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Reo </a:t>
            </a:r>
            <a:r>
              <a:rPr lang="en-US" sz="24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minh…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752600" y="-80962"/>
            <a:ext cx="5486400" cy="46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24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905000" y="387351"/>
            <a:ext cx="4953000" cy="125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marL="342852" indent="-342852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b="1" u="sng" dirty="0" err="1">
                <a:latin typeface="Times New Roman" pitchFamily="18" charset="0"/>
              </a:rPr>
              <a:t>Âm</a:t>
            </a:r>
            <a:r>
              <a:rPr lang="en-US" b="1" u="sng" dirty="0">
                <a:latin typeface="Times New Roman" pitchFamily="18" charset="0"/>
              </a:rPr>
              <a:t> </a:t>
            </a:r>
            <a:r>
              <a:rPr lang="en-US" b="1" u="sng" dirty="0" err="1">
                <a:latin typeface="Times New Roman" pitchFamily="18" charset="0"/>
              </a:rPr>
              <a:t>nhạc</a:t>
            </a:r>
            <a:r>
              <a:rPr lang="en-US" b="1" dirty="0">
                <a:latin typeface="Times New Roman" pitchFamily="18" charset="0"/>
              </a:rPr>
              <a:t>   </a:t>
            </a:r>
          </a:p>
          <a:p>
            <a:pPr marL="342852" indent="-342852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1: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Chào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ngày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852" indent="-342852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b="1" dirty="0" err="1">
                <a:latin typeface="Times New Roman" pitchFamily="18" charset="0"/>
              </a:rPr>
              <a:t>Học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bài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hát</a:t>
            </a:r>
            <a:r>
              <a:rPr lang="en-US" b="1" dirty="0">
                <a:latin typeface="Times New Roman" pitchFamily="18" charset="0"/>
              </a:rPr>
              <a:t> : </a:t>
            </a:r>
            <a:r>
              <a:rPr lang="en-US" b="1" dirty="0" smtClean="0">
                <a:latin typeface="Times New Roman" pitchFamily="18" charset="0"/>
              </a:rPr>
              <a:t>Reo </a:t>
            </a:r>
            <a:r>
              <a:rPr lang="en-US" b="1" dirty="0" err="1" smtClean="0">
                <a:latin typeface="Times New Roman" pitchFamily="18" charset="0"/>
              </a:rPr>
              <a:t>vang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bình</a:t>
            </a:r>
            <a:r>
              <a:rPr lang="en-US" b="1" dirty="0" smtClean="0">
                <a:latin typeface="Times New Roman" pitchFamily="18" charset="0"/>
              </a:rPr>
              <a:t> minh</a:t>
            </a:r>
            <a:endParaRPr lang="en-US" b="1" dirty="0">
              <a:latin typeface="Times New Roman" pitchFamily="18" charset="0"/>
            </a:endParaRPr>
          </a:p>
          <a:p>
            <a:pPr marL="342852" indent="-342852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b="1" dirty="0">
                <a:latin typeface="Times New Roman" pitchFamily="18" charset="0"/>
              </a:rPr>
              <a:t>                                 </a:t>
            </a:r>
            <a:r>
              <a:rPr lang="en-US" b="1" dirty="0" err="1">
                <a:latin typeface="Times New Roman" pitchFamily="18" charset="0"/>
              </a:rPr>
              <a:t>Nhạc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lời</a:t>
            </a:r>
            <a:r>
              <a:rPr lang="en-US" b="1" dirty="0">
                <a:latin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</a:rPr>
              <a:t>Lưu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Hữu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Phước</a:t>
            </a:r>
            <a:endParaRPr lang="en-US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52600" y="76200"/>
            <a:ext cx="4953000" cy="125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marL="342852" indent="-342852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b="1" u="sng" dirty="0" err="1">
                <a:latin typeface="Times New Roman" pitchFamily="18" charset="0"/>
              </a:rPr>
              <a:t>Âm</a:t>
            </a:r>
            <a:r>
              <a:rPr lang="en-US" b="1" u="sng" dirty="0">
                <a:latin typeface="Times New Roman" pitchFamily="18" charset="0"/>
              </a:rPr>
              <a:t> </a:t>
            </a:r>
            <a:r>
              <a:rPr lang="en-US" b="1" u="sng" dirty="0" err="1">
                <a:latin typeface="Times New Roman" pitchFamily="18" charset="0"/>
              </a:rPr>
              <a:t>nhạc</a:t>
            </a:r>
            <a:r>
              <a:rPr lang="en-US" b="1" dirty="0">
                <a:latin typeface="Times New Roman" pitchFamily="18" charset="0"/>
              </a:rPr>
              <a:t>   </a:t>
            </a:r>
          </a:p>
          <a:p>
            <a:pPr marL="342852" indent="-342852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1: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Chào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ngày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852" indent="-342852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b="1" dirty="0" err="1">
                <a:latin typeface="Times New Roman" pitchFamily="18" charset="0"/>
              </a:rPr>
              <a:t>Học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bài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hát</a:t>
            </a:r>
            <a:r>
              <a:rPr lang="en-US" b="1" dirty="0">
                <a:latin typeface="Times New Roman" pitchFamily="18" charset="0"/>
              </a:rPr>
              <a:t> : </a:t>
            </a:r>
            <a:r>
              <a:rPr lang="en-US" b="1" dirty="0" smtClean="0">
                <a:latin typeface="Times New Roman" pitchFamily="18" charset="0"/>
              </a:rPr>
              <a:t>Reo </a:t>
            </a:r>
            <a:r>
              <a:rPr lang="en-US" b="1" dirty="0" err="1" smtClean="0">
                <a:latin typeface="Times New Roman" pitchFamily="18" charset="0"/>
              </a:rPr>
              <a:t>vang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bình</a:t>
            </a:r>
            <a:r>
              <a:rPr lang="en-US" b="1" dirty="0" smtClean="0">
                <a:latin typeface="Times New Roman" pitchFamily="18" charset="0"/>
              </a:rPr>
              <a:t> minh</a:t>
            </a:r>
            <a:endParaRPr lang="en-US" b="1" dirty="0">
              <a:latin typeface="Times New Roman" pitchFamily="18" charset="0"/>
            </a:endParaRPr>
          </a:p>
          <a:p>
            <a:pPr marL="342852" indent="-342852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b="1" dirty="0">
                <a:latin typeface="Times New Roman" pitchFamily="18" charset="0"/>
              </a:rPr>
              <a:t>                                 </a:t>
            </a:r>
            <a:r>
              <a:rPr lang="en-US" b="1" dirty="0" err="1">
                <a:latin typeface="Times New Roman" pitchFamily="18" charset="0"/>
              </a:rPr>
              <a:t>Nhạc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lời</a:t>
            </a:r>
            <a:r>
              <a:rPr lang="en-US" b="1" dirty="0">
                <a:latin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</a:rPr>
              <a:t>Lưu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Hữu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Phước</a:t>
            </a:r>
            <a:endParaRPr lang="en-US" b="1" dirty="0">
              <a:latin typeface="Times New Roman" pitchFamily="18" charset="0"/>
            </a:endParaRPr>
          </a:p>
        </p:txBody>
      </p:sp>
      <p:pic>
        <p:nvPicPr>
          <p:cNvPr id="8" name="Picture 21" descr="Picture8"/>
          <p:cNvPicPr>
            <a:picLocks noChangeAspect="1" noChangeArrowheads="1"/>
          </p:cNvPicPr>
          <p:nvPr/>
        </p:nvPicPr>
        <p:blipFill>
          <a:blip r:embed="rId2"/>
          <a:srcRect t="7143"/>
          <a:stretch>
            <a:fillRect/>
          </a:stretch>
        </p:blipFill>
        <p:spPr bwMode="auto">
          <a:xfrm>
            <a:off x="0" y="1371600"/>
            <a:ext cx="8153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96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Picture8"/>
          <p:cNvPicPr>
            <a:picLocks noChangeAspect="1" noChangeArrowheads="1"/>
          </p:cNvPicPr>
          <p:nvPr/>
        </p:nvPicPr>
        <p:blipFill>
          <a:blip r:embed="rId2"/>
          <a:srcRect b="60000"/>
          <a:stretch>
            <a:fillRect/>
          </a:stretch>
        </p:blipFill>
        <p:spPr bwMode="auto">
          <a:xfrm>
            <a:off x="0" y="381000"/>
            <a:ext cx="784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800600" y="4114800"/>
            <a:ext cx="2743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830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1" descr="Picture8"/>
          <p:cNvPicPr>
            <a:picLocks noChangeAspect="1" noChangeArrowheads="1"/>
          </p:cNvPicPr>
          <p:nvPr/>
        </p:nvPicPr>
        <p:blipFill>
          <a:blip r:embed="rId2"/>
          <a:srcRect t="30682" b="30682"/>
          <a:stretch>
            <a:fillRect/>
          </a:stretch>
        </p:blipFill>
        <p:spPr bwMode="auto">
          <a:xfrm>
            <a:off x="0" y="2057400"/>
            <a:ext cx="7467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62000" y="2514600"/>
            <a:ext cx="28194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81200" y="4800600"/>
            <a:ext cx="5334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752600" y="76200"/>
            <a:ext cx="4953000" cy="125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marL="342852" indent="-342852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b="1" u="sng" dirty="0" err="1">
                <a:latin typeface="Times New Roman" pitchFamily="18" charset="0"/>
              </a:rPr>
              <a:t>Âm</a:t>
            </a:r>
            <a:r>
              <a:rPr lang="en-US" b="1" u="sng" dirty="0">
                <a:latin typeface="Times New Roman" pitchFamily="18" charset="0"/>
              </a:rPr>
              <a:t> </a:t>
            </a:r>
            <a:r>
              <a:rPr lang="en-US" b="1" u="sng" dirty="0" err="1">
                <a:latin typeface="Times New Roman" pitchFamily="18" charset="0"/>
              </a:rPr>
              <a:t>nhạc</a:t>
            </a:r>
            <a:r>
              <a:rPr lang="en-US" b="1" dirty="0">
                <a:latin typeface="Times New Roman" pitchFamily="18" charset="0"/>
              </a:rPr>
              <a:t>   </a:t>
            </a:r>
          </a:p>
          <a:p>
            <a:pPr marL="342852" indent="-342852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1: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Chào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ngày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852" indent="-342852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b="1" dirty="0" err="1">
                <a:latin typeface="Times New Roman" pitchFamily="18" charset="0"/>
              </a:rPr>
              <a:t>Học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bài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hát</a:t>
            </a:r>
            <a:r>
              <a:rPr lang="en-US" b="1" dirty="0">
                <a:latin typeface="Times New Roman" pitchFamily="18" charset="0"/>
              </a:rPr>
              <a:t> : </a:t>
            </a:r>
            <a:r>
              <a:rPr lang="en-US" b="1" dirty="0" smtClean="0">
                <a:latin typeface="Times New Roman" pitchFamily="18" charset="0"/>
              </a:rPr>
              <a:t>Reo </a:t>
            </a:r>
            <a:r>
              <a:rPr lang="en-US" b="1" dirty="0" err="1" smtClean="0">
                <a:latin typeface="Times New Roman" pitchFamily="18" charset="0"/>
              </a:rPr>
              <a:t>vang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bình</a:t>
            </a:r>
            <a:r>
              <a:rPr lang="en-US" b="1" dirty="0" smtClean="0">
                <a:latin typeface="Times New Roman" pitchFamily="18" charset="0"/>
              </a:rPr>
              <a:t> minh</a:t>
            </a:r>
            <a:endParaRPr lang="en-US" b="1" dirty="0">
              <a:latin typeface="Times New Roman" pitchFamily="18" charset="0"/>
            </a:endParaRPr>
          </a:p>
          <a:p>
            <a:pPr marL="342852" indent="-342852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b="1" dirty="0">
                <a:latin typeface="Times New Roman" pitchFamily="18" charset="0"/>
              </a:rPr>
              <a:t>                                 </a:t>
            </a:r>
            <a:r>
              <a:rPr lang="en-US" b="1" dirty="0" err="1">
                <a:latin typeface="Times New Roman" pitchFamily="18" charset="0"/>
              </a:rPr>
              <a:t>Nhạc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lời</a:t>
            </a:r>
            <a:r>
              <a:rPr lang="en-US" b="1" dirty="0">
                <a:latin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</a:rPr>
              <a:t>Lưu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Hữu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Phước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152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 descr="Picture8"/>
          <p:cNvPicPr>
            <a:picLocks noChangeAspect="1" noChangeArrowheads="1"/>
          </p:cNvPicPr>
          <p:nvPr/>
        </p:nvPicPr>
        <p:blipFill>
          <a:blip r:embed="rId2"/>
          <a:srcRect t="7143" b="31516"/>
          <a:stretch>
            <a:fillRect/>
          </a:stretch>
        </p:blipFill>
        <p:spPr bwMode="auto">
          <a:xfrm>
            <a:off x="0" y="1143000"/>
            <a:ext cx="815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Picture8"/>
          <p:cNvPicPr>
            <a:picLocks noChangeAspect="1" noChangeArrowheads="1"/>
          </p:cNvPicPr>
          <p:nvPr/>
        </p:nvPicPr>
        <p:blipFill>
          <a:blip r:embed="rId2"/>
          <a:srcRect l="12621" r="6796" b="90943"/>
          <a:stretch>
            <a:fillRect/>
          </a:stretch>
        </p:blipFill>
        <p:spPr bwMode="auto">
          <a:xfrm>
            <a:off x="990600" y="3810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09800" y="5562600"/>
            <a:ext cx="5715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 descr="Picture8"/>
          <p:cNvPicPr>
            <a:picLocks noChangeAspect="1" noChangeArrowheads="1"/>
          </p:cNvPicPr>
          <p:nvPr/>
        </p:nvPicPr>
        <p:blipFill>
          <a:blip r:embed="rId2"/>
          <a:srcRect t="59288" b="21750"/>
          <a:stretch>
            <a:fillRect/>
          </a:stretch>
        </p:blipFill>
        <p:spPr bwMode="auto">
          <a:xfrm>
            <a:off x="0" y="2133600"/>
            <a:ext cx="815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52600" y="76200"/>
            <a:ext cx="4953000" cy="125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marL="342852" indent="-342852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b="1" u="sng" dirty="0" err="1">
                <a:latin typeface="Times New Roman" pitchFamily="18" charset="0"/>
              </a:rPr>
              <a:t>Âm</a:t>
            </a:r>
            <a:r>
              <a:rPr lang="en-US" b="1" u="sng" dirty="0">
                <a:latin typeface="Times New Roman" pitchFamily="18" charset="0"/>
              </a:rPr>
              <a:t> </a:t>
            </a:r>
            <a:r>
              <a:rPr lang="en-US" b="1" u="sng" dirty="0" err="1">
                <a:latin typeface="Times New Roman" pitchFamily="18" charset="0"/>
              </a:rPr>
              <a:t>nhạc</a:t>
            </a:r>
            <a:r>
              <a:rPr lang="en-US" b="1" dirty="0">
                <a:latin typeface="Times New Roman" pitchFamily="18" charset="0"/>
              </a:rPr>
              <a:t>   </a:t>
            </a:r>
          </a:p>
          <a:p>
            <a:pPr marL="342852" indent="-342852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1: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Chào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ngày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852" indent="-342852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b="1" dirty="0" err="1">
                <a:latin typeface="Times New Roman" pitchFamily="18" charset="0"/>
              </a:rPr>
              <a:t>Học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bài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hát</a:t>
            </a:r>
            <a:r>
              <a:rPr lang="en-US" b="1" dirty="0">
                <a:latin typeface="Times New Roman" pitchFamily="18" charset="0"/>
              </a:rPr>
              <a:t> : </a:t>
            </a:r>
            <a:r>
              <a:rPr lang="en-US" b="1" dirty="0" smtClean="0">
                <a:latin typeface="Times New Roman" pitchFamily="18" charset="0"/>
              </a:rPr>
              <a:t>Reo </a:t>
            </a:r>
            <a:r>
              <a:rPr lang="en-US" b="1" dirty="0" err="1" smtClean="0">
                <a:latin typeface="Times New Roman" pitchFamily="18" charset="0"/>
              </a:rPr>
              <a:t>vang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bình</a:t>
            </a:r>
            <a:r>
              <a:rPr lang="en-US" b="1" dirty="0" smtClean="0">
                <a:latin typeface="Times New Roman" pitchFamily="18" charset="0"/>
              </a:rPr>
              <a:t> minh</a:t>
            </a:r>
            <a:endParaRPr lang="en-US" b="1" dirty="0">
              <a:latin typeface="Times New Roman" pitchFamily="18" charset="0"/>
            </a:endParaRPr>
          </a:p>
          <a:p>
            <a:pPr marL="342852" indent="-342852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b="1" dirty="0">
                <a:latin typeface="Times New Roman" pitchFamily="18" charset="0"/>
              </a:rPr>
              <a:t>                                 </a:t>
            </a:r>
            <a:r>
              <a:rPr lang="en-US" b="1" dirty="0" err="1">
                <a:latin typeface="Times New Roman" pitchFamily="18" charset="0"/>
              </a:rPr>
              <a:t>Nhạc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lời</a:t>
            </a:r>
            <a:r>
              <a:rPr lang="en-US" b="1" dirty="0">
                <a:latin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</a:rPr>
              <a:t>Lưu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Hữu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Phước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048000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91400" y="4343400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 descr="Picture8"/>
          <p:cNvPicPr>
            <a:picLocks noChangeAspect="1" noChangeArrowheads="1"/>
          </p:cNvPicPr>
          <p:nvPr/>
        </p:nvPicPr>
        <p:blipFill>
          <a:blip r:embed="rId2"/>
          <a:srcRect t="68148" b="1180"/>
          <a:stretch>
            <a:fillRect/>
          </a:stretch>
        </p:blipFill>
        <p:spPr bwMode="auto">
          <a:xfrm>
            <a:off x="0" y="1600200"/>
            <a:ext cx="8153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Picture8"/>
          <p:cNvPicPr>
            <a:picLocks noChangeAspect="1" noChangeArrowheads="1"/>
          </p:cNvPicPr>
          <p:nvPr/>
        </p:nvPicPr>
        <p:blipFill>
          <a:blip r:embed="rId2"/>
          <a:srcRect l="12621" r="6796" b="90943"/>
          <a:stretch>
            <a:fillRect/>
          </a:stretch>
        </p:blipFill>
        <p:spPr bwMode="auto">
          <a:xfrm>
            <a:off x="990600" y="3810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38200" y="2514600"/>
            <a:ext cx="6248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 descr="Picture8"/>
          <p:cNvPicPr>
            <a:picLocks noChangeAspect="1" noChangeArrowheads="1"/>
          </p:cNvPicPr>
          <p:nvPr/>
        </p:nvPicPr>
        <p:blipFill>
          <a:blip r:embed="rId2"/>
          <a:srcRect t="7143"/>
          <a:stretch>
            <a:fillRect/>
          </a:stretch>
        </p:blipFill>
        <p:spPr bwMode="auto">
          <a:xfrm>
            <a:off x="0" y="685800"/>
            <a:ext cx="8001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Picture8"/>
          <p:cNvPicPr>
            <a:picLocks noChangeAspect="1" noChangeArrowheads="1"/>
          </p:cNvPicPr>
          <p:nvPr/>
        </p:nvPicPr>
        <p:blipFill>
          <a:blip r:embed="rId2"/>
          <a:srcRect l="12621" r="6796" b="90943"/>
          <a:stretch>
            <a:fillRect/>
          </a:stretch>
        </p:blipFill>
        <p:spPr bwMode="auto">
          <a:xfrm>
            <a:off x="990600" y="152400"/>
            <a:ext cx="632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1983</TotalTime>
  <Words>272</Words>
  <Application>Microsoft Office PowerPoint</Application>
  <PresentationFormat>On-screen Show (4:3)</PresentationFormat>
  <Paragraphs>30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Equity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HOP NHAT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DINH HONG TRUONG</dc:creator>
  <cp:lastModifiedBy>Windows User</cp:lastModifiedBy>
  <cp:revision>136</cp:revision>
  <dcterms:created xsi:type="dcterms:W3CDTF">2006-12-20T08:33:15Z</dcterms:created>
  <dcterms:modified xsi:type="dcterms:W3CDTF">2024-01-10T15:32:27Z</dcterms:modified>
</cp:coreProperties>
</file>